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1" r:id="rId7"/>
    <p:sldId id="262" r:id="rId8"/>
    <p:sldId id="263" r:id="rId9"/>
    <p:sldId id="264" r:id="rId10"/>
    <p:sldId id="265" r:id="rId11"/>
    <p:sldId id="26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0E9EE-A0E2-4262-9D6F-FEB2CF5B43D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06BD21B-3C37-4AD5-9B65-2FA3E7634068}">
      <dgm:prSet/>
      <dgm:spPr/>
      <dgm:t>
        <a:bodyPr/>
        <a:lstStyle/>
        <a:p>
          <a:pPr>
            <a:lnSpc>
              <a:spcPct val="100000"/>
            </a:lnSpc>
          </a:pPr>
          <a:r>
            <a:rPr lang="en-US"/>
            <a:t>Increased Efficiency</a:t>
          </a:r>
        </a:p>
      </dgm:t>
    </dgm:pt>
    <dgm:pt modelId="{0C16C29D-1699-4866-BAF5-BF1A17149D99}" type="parTrans" cxnId="{FD96A695-815F-456B-9778-FAA97F8CFBAA}">
      <dgm:prSet/>
      <dgm:spPr/>
      <dgm:t>
        <a:bodyPr/>
        <a:lstStyle/>
        <a:p>
          <a:endParaRPr lang="en-US"/>
        </a:p>
      </dgm:t>
    </dgm:pt>
    <dgm:pt modelId="{9189E6E3-72F6-497B-B9FB-2761F71A0386}" type="sibTrans" cxnId="{FD96A695-815F-456B-9778-FAA97F8CFBAA}">
      <dgm:prSet/>
      <dgm:spPr/>
      <dgm:t>
        <a:bodyPr/>
        <a:lstStyle/>
        <a:p>
          <a:pPr>
            <a:lnSpc>
              <a:spcPct val="100000"/>
            </a:lnSpc>
          </a:pPr>
          <a:endParaRPr lang="en-US"/>
        </a:p>
      </dgm:t>
    </dgm:pt>
    <dgm:pt modelId="{8AB49265-4EF8-4050-A048-4C5AF13B8391}">
      <dgm:prSet/>
      <dgm:spPr/>
      <dgm:t>
        <a:bodyPr/>
        <a:lstStyle/>
        <a:p>
          <a:pPr>
            <a:lnSpc>
              <a:spcPct val="100000"/>
            </a:lnSpc>
          </a:pPr>
          <a:r>
            <a:rPr lang="en-US"/>
            <a:t>Improved Accuracy</a:t>
          </a:r>
        </a:p>
      </dgm:t>
    </dgm:pt>
    <dgm:pt modelId="{DD6DB1CB-0359-4061-86B1-0A9902F8D8D9}" type="parTrans" cxnId="{25CD8CE3-ED6B-4AA5-845F-40723A0793FA}">
      <dgm:prSet/>
      <dgm:spPr/>
      <dgm:t>
        <a:bodyPr/>
        <a:lstStyle/>
        <a:p>
          <a:endParaRPr lang="en-US"/>
        </a:p>
      </dgm:t>
    </dgm:pt>
    <dgm:pt modelId="{662C24F4-EDC4-4B55-869D-D5C1F2F9F7BA}" type="sibTrans" cxnId="{25CD8CE3-ED6B-4AA5-845F-40723A0793FA}">
      <dgm:prSet/>
      <dgm:spPr/>
      <dgm:t>
        <a:bodyPr/>
        <a:lstStyle/>
        <a:p>
          <a:pPr>
            <a:lnSpc>
              <a:spcPct val="100000"/>
            </a:lnSpc>
          </a:pPr>
          <a:endParaRPr lang="en-US"/>
        </a:p>
      </dgm:t>
    </dgm:pt>
    <dgm:pt modelId="{F607D280-179B-49D5-AE77-2FBAE6CB17A3}">
      <dgm:prSet/>
      <dgm:spPr/>
      <dgm:t>
        <a:bodyPr/>
        <a:lstStyle/>
        <a:p>
          <a:pPr>
            <a:lnSpc>
              <a:spcPct val="100000"/>
            </a:lnSpc>
          </a:pPr>
          <a:r>
            <a:rPr lang="en-US"/>
            <a:t>Cost Savings</a:t>
          </a:r>
        </a:p>
      </dgm:t>
    </dgm:pt>
    <dgm:pt modelId="{B4680D9F-4A24-4A17-977C-27DC0D1B1989}" type="parTrans" cxnId="{99B7AF90-774B-4814-BBE6-AD5CA91A7522}">
      <dgm:prSet/>
      <dgm:spPr/>
      <dgm:t>
        <a:bodyPr/>
        <a:lstStyle/>
        <a:p>
          <a:endParaRPr lang="en-US"/>
        </a:p>
      </dgm:t>
    </dgm:pt>
    <dgm:pt modelId="{80325AF1-69E4-4D0D-A4B4-D7FDB30560BE}" type="sibTrans" cxnId="{99B7AF90-774B-4814-BBE6-AD5CA91A7522}">
      <dgm:prSet/>
      <dgm:spPr/>
      <dgm:t>
        <a:bodyPr/>
        <a:lstStyle/>
        <a:p>
          <a:pPr>
            <a:lnSpc>
              <a:spcPct val="100000"/>
            </a:lnSpc>
          </a:pPr>
          <a:endParaRPr lang="en-US"/>
        </a:p>
      </dgm:t>
    </dgm:pt>
    <dgm:pt modelId="{852CA6F1-04E4-4860-89A2-6C3A9CB18D55}">
      <dgm:prSet/>
      <dgm:spPr/>
      <dgm:t>
        <a:bodyPr/>
        <a:lstStyle/>
        <a:p>
          <a:pPr>
            <a:lnSpc>
              <a:spcPct val="100000"/>
            </a:lnSpc>
          </a:pPr>
          <a:r>
            <a:rPr lang="en-US"/>
            <a:t>Better AccessibilityImproved Customer Experience</a:t>
          </a:r>
        </a:p>
      </dgm:t>
    </dgm:pt>
    <dgm:pt modelId="{C4C3C383-7F8D-4050-A68A-106BF91377A8}" type="parTrans" cxnId="{B9B7826B-C7A7-473A-9DA5-0987FD9E67D4}">
      <dgm:prSet/>
      <dgm:spPr/>
      <dgm:t>
        <a:bodyPr/>
        <a:lstStyle/>
        <a:p>
          <a:endParaRPr lang="en-US"/>
        </a:p>
      </dgm:t>
    </dgm:pt>
    <dgm:pt modelId="{11793C29-99BF-4A33-9285-3F43DDD7AEF5}" type="sibTrans" cxnId="{B9B7826B-C7A7-473A-9DA5-0987FD9E67D4}">
      <dgm:prSet/>
      <dgm:spPr/>
      <dgm:t>
        <a:bodyPr/>
        <a:lstStyle/>
        <a:p>
          <a:endParaRPr lang="en-US"/>
        </a:p>
      </dgm:t>
    </dgm:pt>
    <dgm:pt modelId="{67CABA92-905B-4427-A7B4-3E2E39250EF8}" type="pres">
      <dgm:prSet presAssocID="{A2A0E9EE-A0E2-4262-9D6F-FEB2CF5B43D2}" presName="root" presStyleCnt="0">
        <dgm:presLayoutVars>
          <dgm:dir/>
          <dgm:resizeHandles val="exact"/>
        </dgm:presLayoutVars>
      </dgm:prSet>
      <dgm:spPr/>
    </dgm:pt>
    <dgm:pt modelId="{FC58AC8A-2A8F-4128-BA92-D8323D213F06}" type="pres">
      <dgm:prSet presAssocID="{A2A0E9EE-A0E2-4262-9D6F-FEB2CF5B43D2}" presName="container" presStyleCnt="0">
        <dgm:presLayoutVars>
          <dgm:dir/>
          <dgm:resizeHandles val="exact"/>
        </dgm:presLayoutVars>
      </dgm:prSet>
      <dgm:spPr/>
    </dgm:pt>
    <dgm:pt modelId="{4F90CF99-7EB5-4C6A-8E7E-9E72DF4C9C57}" type="pres">
      <dgm:prSet presAssocID="{A06BD21B-3C37-4AD5-9B65-2FA3E7634068}" presName="compNode" presStyleCnt="0"/>
      <dgm:spPr/>
    </dgm:pt>
    <dgm:pt modelId="{E4F53844-52B3-4BD4-A8B7-8EBC730C2DCA}" type="pres">
      <dgm:prSet presAssocID="{A06BD21B-3C37-4AD5-9B65-2FA3E7634068}" presName="iconBgRect" presStyleLbl="bgShp" presStyleIdx="0" presStyleCnt="4"/>
      <dgm:spPr/>
    </dgm:pt>
    <dgm:pt modelId="{DA09F36D-3A22-4E89-B6FF-64177DAA6832}" type="pres">
      <dgm:prSet presAssocID="{A06BD21B-3C37-4AD5-9B65-2FA3E76340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5FDA3F1E-0166-483B-982D-9B9B0504CE47}" type="pres">
      <dgm:prSet presAssocID="{A06BD21B-3C37-4AD5-9B65-2FA3E7634068}" presName="spaceRect" presStyleCnt="0"/>
      <dgm:spPr/>
    </dgm:pt>
    <dgm:pt modelId="{009948E0-9E5D-4E6C-B6DC-2D84F82351CC}" type="pres">
      <dgm:prSet presAssocID="{A06BD21B-3C37-4AD5-9B65-2FA3E7634068}" presName="textRect" presStyleLbl="revTx" presStyleIdx="0" presStyleCnt="4">
        <dgm:presLayoutVars>
          <dgm:chMax val="1"/>
          <dgm:chPref val="1"/>
        </dgm:presLayoutVars>
      </dgm:prSet>
      <dgm:spPr/>
    </dgm:pt>
    <dgm:pt modelId="{DD151C19-C50D-4FCF-9DA8-CA189D991570}" type="pres">
      <dgm:prSet presAssocID="{9189E6E3-72F6-497B-B9FB-2761F71A0386}" presName="sibTrans" presStyleLbl="sibTrans2D1" presStyleIdx="0" presStyleCnt="0"/>
      <dgm:spPr/>
    </dgm:pt>
    <dgm:pt modelId="{21031EE0-91D2-4E7D-9B30-4E5B4721DCE1}" type="pres">
      <dgm:prSet presAssocID="{8AB49265-4EF8-4050-A048-4C5AF13B8391}" presName="compNode" presStyleCnt="0"/>
      <dgm:spPr/>
    </dgm:pt>
    <dgm:pt modelId="{8A2EB1AA-BA84-4D13-960C-17AD707B6849}" type="pres">
      <dgm:prSet presAssocID="{8AB49265-4EF8-4050-A048-4C5AF13B8391}" presName="iconBgRect" presStyleLbl="bgShp" presStyleIdx="1" presStyleCnt="4"/>
      <dgm:spPr/>
    </dgm:pt>
    <dgm:pt modelId="{FCFA3708-1759-4A4E-9CF4-DAB33F43BBE4}" type="pres">
      <dgm:prSet presAssocID="{8AB49265-4EF8-4050-A048-4C5AF13B83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8F94B746-C826-4967-8D0F-17678644A898}" type="pres">
      <dgm:prSet presAssocID="{8AB49265-4EF8-4050-A048-4C5AF13B8391}" presName="spaceRect" presStyleCnt="0"/>
      <dgm:spPr/>
    </dgm:pt>
    <dgm:pt modelId="{D58FD33C-1E9B-4DE8-BD97-6AC03ACFD045}" type="pres">
      <dgm:prSet presAssocID="{8AB49265-4EF8-4050-A048-4C5AF13B8391}" presName="textRect" presStyleLbl="revTx" presStyleIdx="1" presStyleCnt="4">
        <dgm:presLayoutVars>
          <dgm:chMax val="1"/>
          <dgm:chPref val="1"/>
        </dgm:presLayoutVars>
      </dgm:prSet>
      <dgm:spPr/>
    </dgm:pt>
    <dgm:pt modelId="{6F08C513-F5F0-46B2-86CB-38B203EB9116}" type="pres">
      <dgm:prSet presAssocID="{662C24F4-EDC4-4B55-869D-D5C1F2F9F7BA}" presName="sibTrans" presStyleLbl="sibTrans2D1" presStyleIdx="0" presStyleCnt="0"/>
      <dgm:spPr/>
    </dgm:pt>
    <dgm:pt modelId="{2890A5C8-5F08-411B-90B0-910813A8E31E}" type="pres">
      <dgm:prSet presAssocID="{F607D280-179B-49D5-AE77-2FBAE6CB17A3}" presName="compNode" presStyleCnt="0"/>
      <dgm:spPr/>
    </dgm:pt>
    <dgm:pt modelId="{AC67B460-0165-4A83-A7D1-C05CA19169A0}" type="pres">
      <dgm:prSet presAssocID="{F607D280-179B-49D5-AE77-2FBAE6CB17A3}" presName="iconBgRect" presStyleLbl="bgShp" presStyleIdx="2" presStyleCnt="4"/>
      <dgm:spPr/>
    </dgm:pt>
    <dgm:pt modelId="{5AB0B350-AABD-4FE1-B8AA-85D5BDC587B3}" type="pres">
      <dgm:prSet presAssocID="{F607D280-179B-49D5-AE77-2FBAE6CB17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ggy Bank"/>
        </a:ext>
      </dgm:extLst>
    </dgm:pt>
    <dgm:pt modelId="{9A67FC67-AF8A-4B3F-A602-F41E5074E374}" type="pres">
      <dgm:prSet presAssocID="{F607D280-179B-49D5-AE77-2FBAE6CB17A3}" presName="spaceRect" presStyleCnt="0"/>
      <dgm:spPr/>
    </dgm:pt>
    <dgm:pt modelId="{91F603B2-5600-46BC-9EF2-0B52A7165B83}" type="pres">
      <dgm:prSet presAssocID="{F607D280-179B-49D5-AE77-2FBAE6CB17A3}" presName="textRect" presStyleLbl="revTx" presStyleIdx="2" presStyleCnt="4">
        <dgm:presLayoutVars>
          <dgm:chMax val="1"/>
          <dgm:chPref val="1"/>
        </dgm:presLayoutVars>
      </dgm:prSet>
      <dgm:spPr/>
    </dgm:pt>
    <dgm:pt modelId="{9F635C75-B08A-4468-9C43-CA1E8D82EEE2}" type="pres">
      <dgm:prSet presAssocID="{80325AF1-69E4-4D0D-A4B4-D7FDB30560BE}" presName="sibTrans" presStyleLbl="sibTrans2D1" presStyleIdx="0" presStyleCnt="0"/>
      <dgm:spPr/>
    </dgm:pt>
    <dgm:pt modelId="{A62C06CC-4CF2-445A-898B-CE1B48AB7D7D}" type="pres">
      <dgm:prSet presAssocID="{852CA6F1-04E4-4860-89A2-6C3A9CB18D55}" presName="compNode" presStyleCnt="0"/>
      <dgm:spPr/>
    </dgm:pt>
    <dgm:pt modelId="{F13C683D-6216-4CA4-85BE-DACEEAB4E967}" type="pres">
      <dgm:prSet presAssocID="{852CA6F1-04E4-4860-89A2-6C3A9CB18D55}" presName="iconBgRect" presStyleLbl="bgShp" presStyleIdx="3" presStyleCnt="4"/>
      <dgm:spPr/>
    </dgm:pt>
    <dgm:pt modelId="{387FA94E-0A3B-4D66-B325-DF4CEB42921B}" type="pres">
      <dgm:prSet presAssocID="{852CA6F1-04E4-4860-89A2-6C3A9CB18D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iling Face with No Fill"/>
        </a:ext>
      </dgm:extLst>
    </dgm:pt>
    <dgm:pt modelId="{691B0652-7CBC-47A2-B3CC-7E7DA705E9E5}" type="pres">
      <dgm:prSet presAssocID="{852CA6F1-04E4-4860-89A2-6C3A9CB18D55}" presName="spaceRect" presStyleCnt="0"/>
      <dgm:spPr/>
    </dgm:pt>
    <dgm:pt modelId="{78931B89-6182-458A-AB0A-C9FF1A9A3B0E}" type="pres">
      <dgm:prSet presAssocID="{852CA6F1-04E4-4860-89A2-6C3A9CB18D55}" presName="textRect" presStyleLbl="revTx" presStyleIdx="3" presStyleCnt="4">
        <dgm:presLayoutVars>
          <dgm:chMax val="1"/>
          <dgm:chPref val="1"/>
        </dgm:presLayoutVars>
      </dgm:prSet>
      <dgm:spPr/>
    </dgm:pt>
  </dgm:ptLst>
  <dgm:cxnLst>
    <dgm:cxn modelId="{35C01505-263E-460A-8D3D-C5B8A839F940}" type="presOf" srcId="{80325AF1-69E4-4D0D-A4B4-D7FDB30560BE}" destId="{9F635C75-B08A-4468-9C43-CA1E8D82EEE2}" srcOrd="0" destOrd="0" presId="urn:microsoft.com/office/officeart/2018/2/layout/IconCircleList"/>
    <dgm:cxn modelId="{03390D23-025A-413B-8F8F-55E9979BF1F1}" type="presOf" srcId="{852CA6F1-04E4-4860-89A2-6C3A9CB18D55}" destId="{78931B89-6182-458A-AB0A-C9FF1A9A3B0E}" srcOrd="0" destOrd="0" presId="urn:microsoft.com/office/officeart/2018/2/layout/IconCircleList"/>
    <dgm:cxn modelId="{9A81D227-AE4C-4068-B3DB-85FC0BDD3A79}" type="presOf" srcId="{F607D280-179B-49D5-AE77-2FBAE6CB17A3}" destId="{91F603B2-5600-46BC-9EF2-0B52A7165B83}" srcOrd="0" destOrd="0" presId="urn:microsoft.com/office/officeart/2018/2/layout/IconCircleList"/>
    <dgm:cxn modelId="{4FB33B6A-72C7-47D1-B8D1-6245A14EAE55}" type="presOf" srcId="{A2A0E9EE-A0E2-4262-9D6F-FEB2CF5B43D2}" destId="{67CABA92-905B-4427-A7B4-3E2E39250EF8}" srcOrd="0" destOrd="0" presId="urn:microsoft.com/office/officeart/2018/2/layout/IconCircleList"/>
    <dgm:cxn modelId="{B9B7826B-C7A7-473A-9DA5-0987FD9E67D4}" srcId="{A2A0E9EE-A0E2-4262-9D6F-FEB2CF5B43D2}" destId="{852CA6F1-04E4-4860-89A2-6C3A9CB18D55}" srcOrd="3" destOrd="0" parTransId="{C4C3C383-7F8D-4050-A68A-106BF91377A8}" sibTransId="{11793C29-99BF-4A33-9285-3F43DDD7AEF5}"/>
    <dgm:cxn modelId="{99B7AF90-774B-4814-BBE6-AD5CA91A7522}" srcId="{A2A0E9EE-A0E2-4262-9D6F-FEB2CF5B43D2}" destId="{F607D280-179B-49D5-AE77-2FBAE6CB17A3}" srcOrd="2" destOrd="0" parTransId="{B4680D9F-4A24-4A17-977C-27DC0D1B1989}" sibTransId="{80325AF1-69E4-4D0D-A4B4-D7FDB30560BE}"/>
    <dgm:cxn modelId="{FD96A695-815F-456B-9778-FAA97F8CFBAA}" srcId="{A2A0E9EE-A0E2-4262-9D6F-FEB2CF5B43D2}" destId="{A06BD21B-3C37-4AD5-9B65-2FA3E7634068}" srcOrd="0" destOrd="0" parTransId="{0C16C29D-1699-4866-BAF5-BF1A17149D99}" sibTransId="{9189E6E3-72F6-497B-B9FB-2761F71A0386}"/>
    <dgm:cxn modelId="{4DB35DC7-3E05-4CA3-AD6C-C4550B2560F8}" type="presOf" srcId="{A06BD21B-3C37-4AD5-9B65-2FA3E7634068}" destId="{009948E0-9E5D-4E6C-B6DC-2D84F82351CC}" srcOrd="0" destOrd="0" presId="urn:microsoft.com/office/officeart/2018/2/layout/IconCircleList"/>
    <dgm:cxn modelId="{9F9883CE-2CED-49CA-A3B6-6D86FBCEFA8D}" type="presOf" srcId="{9189E6E3-72F6-497B-B9FB-2761F71A0386}" destId="{DD151C19-C50D-4FCF-9DA8-CA189D991570}" srcOrd="0" destOrd="0" presId="urn:microsoft.com/office/officeart/2018/2/layout/IconCircleList"/>
    <dgm:cxn modelId="{58F465D7-DA11-418D-A57C-DB078647B655}" type="presOf" srcId="{662C24F4-EDC4-4B55-869D-D5C1F2F9F7BA}" destId="{6F08C513-F5F0-46B2-86CB-38B203EB9116}" srcOrd="0" destOrd="0" presId="urn:microsoft.com/office/officeart/2018/2/layout/IconCircleList"/>
    <dgm:cxn modelId="{F2D01CE1-7494-49BB-B6D6-9E888E892B5D}" type="presOf" srcId="{8AB49265-4EF8-4050-A048-4C5AF13B8391}" destId="{D58FD33C-1E9B-4DE8-BD97-6AC03ACFD045}" srcOrd="0" destOrd="0" presId="urn:microsoft.com/office/officeart/2018/2/layout/IconCircleList"/>
    <dgm:cxn modelId="{25CD8CE3-ED6B-4AA5-845F-40723A0793FA}" srcId="{A2A0E9EE-A0E2-4262-9D6F-FEB2CF5B43D2}" destId="{8AB49265-4EF8-4050-A048-4C5AF13B8391}" srcOrd="1" destOrd="0" parTransId="{DD6DB1CB-0359-4061-86B1-0A9902F8D8D9}" sibTransId="{662C24F4-EDC4-4B55-869D-D5C1F2F9F7BA}"/>
    <dgm:cxn modelId="{86954382-13BA-40AE-93F7-20D0592BDBA8}" type="presParOf" srcId="{67CABA92-905B-4427-A7B4-3E2E39250EF8}" destId="{FC58AC8A-2A8F-4128-BA92-D8323D213F06}" srcOrd="0" destOrd="0" presId="urn:microsoft.com/office/officeart/2018/2/layout/IconCircleList"/>
    <dgm:cxn modelId="{E1C6BAE1-80E6-41DE-9758-BF1212371A3A}" type="presParOf" srcId="{FC58AC8A-2A8F-4128-BA92-D8323D213F06}" destId="{4F90CF99-7EB5-4C6A-8E7E-9E72DF4C9C57}" srcOrd="0" destOrd="0" presId="urn:microsoft.com/office/officeart/2018/2/layout/IconCircleList"/>
    <dgm:cxn modelId="{0E6117BC-48ED-4B85-B73C-5609181108A4}" type="presParOf" srcId="{4F90CF99-7EB5-4C6A-8E7E-9E72DF4C9C57}" destId="{E4F53844-52B3-4BD4-A8B7-8EBC730C2DCA}" srcOrd="0" destOrd="0" presId="urn:microsoft.com/office/officeart/2018/2/layout/IconCircleList"/>
    <dgm:cxn modelId="{6E8F05DE-5889-46C4-BCD3-0FA30F551A0E}" type="presParOf" srcId="{4F90CF99-7EB5-4C6A-8E7E-9E72DF4C9C57}" destId="{DA09F36D-3A22-4E89-B6FF-64177DAA6832}" srcOrd="1" destOrd="0" presId="urn:microsoft.com/office/officeart/2018/2/layout/IconCircleList"/>
    <dgm:cxn modelId="{EB6E4E09-B189-4F9B-8F00-7C87148340D5}" type="presParOf" srcId="{4F90CF99-7EB5-4C6A-8E7E-9E72DF4C9C57}" destId="{5FDA3F1E-0166-483B-982D-9B9B0504CE47}" srcOrd="2" destOrd="0" presId="urn:microsoft.com/office/officeart/2018/2/layout/IconCircleList"/>
    <dgm:cxn modelId="{9C62DDE9-4E44-4C09-B3F0-BBF6CDC9D919}" type="presParOf" srcId="{4F90CF99-7EB5-4C6A-8E7E-9E72DF4C9C57}" destId="{009948E0-9E5D-4E6C-B6DC-2D84F82351CC}" srcOrd="3" destOrd="0" presId="urn:microsoft.com/office/officeart/2018/2/layout/IconCircleList"/>
    <dgm:cxn modelId="{4255E39B-5555-401E-8DB4-5E4D7C100AD9}" type="presParOf" srcId="{FC58AC8A-2A8F-4128-BA92-D8323D213F06}" destId="{DD151C19-C50D-4FCF-9DA8-CA189D991570}" srcOrd="1" destOrd="0" presId="urn:microsoft.com/office/officeart/2018/2/layout/IconCircleList"/>
    <dgm:cxn modelId="{A2BB1AF4-15A7-4589-83E5-8DCC1B4BEBF2}" type="presParOf" srcId="{FC58AC8A-2A8F-4128-BA92-D8323D213F06}" destId="{21031EE0-91D2-4E7D-9B30-4E5B4721DCE1}" srcOrd="2" destOrd="0" presId="urn:microsoft.com/office/officeart/2018/2/layout/IconCircleList"/>
    <dgm:cxn modelId="{672FB0C5-AE04-4BFE-B979-4A53D7930AD7}" type="presParOf" srcId="{21031EE0-91D2-4E7D-9B30-4E5B4721DCE1}" destId="{8A2EB1AA-BA84-4D13-960C-17AD707B6849}" srcOrd="0" destOrd="0" presId="urn:microsoft.com/office/officeart/2018/2/layout/IconCircleList"/>
    <dgm:cxn modelId="{537FBFDD-6763-4B68-B087-0542C1276647}" type="presParOf" srcId="{21031EE0-91D2-4E7D-9B30-4E5B4721DCE1}" destId="{FCFA3708-1759-4A4E-9CF4-DAB33F43BBE4}" srcOrd="1" destOrd="0" presId="urn:microsoft.com/office/officeart/2018/2/layout/IconCircleList"/>
    <dgm:cxn modelId="{8D9C9046-0231-4810-867D-B39D93FE6374}" type="presParOf" srcId="{21031EE0-91D2-4E7D-9B30-4E5B4721DCE1}" destId="{8F94B746-C826-4967-8D0F-17678644A898}" srcOrd="2" destOrd="0" presId="urn:microsoft.com/office/officeart/2018/2/layout/IconCircleList"/>
    <dgm:cxn modelId="{E447EA5A-BFCD-46C8-B8FC-E809388612AC}" type="presParOf" srcId="{21031EE0-91D2-4E7D-9B30-4E5B4721DCE1}" destId="{D58FD33C-1E9B-4DE8-BD97-6AC03ACFD045}" srcOrd="3" destOrd="0" presId="urn:microsoft.com/office/officeart/2018/2/layout/IconCircleList"/>
    <dgm:cxn modelId="{0D181127-41B7-42BD-88F6-807E06FD2F7E}" type="presParOf" srcId="{FC58AC8A-2A8F-4128-BA92-D8323D213F06}" destId="{6F08C513-F5F0-46B2-86CB-38B203EB9116}" srcOrd="3" destOrd="0" presId="urn:microsoft.com/office/officeart/2018/2/layout/IconCircleList"/>
    <dgm:cxn modelId="{C0FC2298-8A42-43AA-978C-35301512D793}" type="presParOf" srcId="{FC58AC8A-2A8F-4128-BA92-D8323D213F06}" destId="{2890A5C8-5F08-411B-90B0-910813A8E31E}" srcOrd="4" destOrd="0" presId="urn:microsoft.com/office/officeart/2018/2/layout/IconCircleList"/>
    <dgm:cxn modelId="{75107206-D918-42B6-B40C-E8CEE98068B1}" type="presParOf" srcId="{2890A5C8-5F08-411B-90B0-910813A8E31E}" destId="{AC67B460-0165-4A83-A7D1-C05CA19169A0}" srcOrd="0" destOrd="0" presId="urn:microsoft.com/office/officeart/2018/2/layout/IconCircleList"/>
    <dgm:cxn modelId="{8E4CED47-20F9-44D7-8A94-D6F42F1CB5A8}" type="presParOf" srcId="{2890A5C8-5F08-411B-90B0-910813A8E31E}" destId="{5AB0B350-AABD-4FE1-B8AA-85D5BDC587B3}" srcOrd="1" destOrd="0" presId="urn:microsoft.com/office/officeart/2018/2/layout/IconCircleList"/>
    <dgm:cxn modelId="{92D004FF-8C7C-4FE4-98DD-C02F5F8E1BE5}" type="presParOf" srcId="{2890A5C8-5F08-411B-90B0-910813A8E31E}" destId="{9A67FC67-AF8A-4B3F-A602-F41E5074E374}" srcOrd="2" destOrd="0" presId="urn:microsoft.com/office/officeart/2018/2/layout/IconCircleList"/>
    <dgm:cxn modelId="{DCDF8474-EF31-4B09-90C3-71618D81E2BB}" type="presParOf" srcId="{2890A5C8-5F08-411B-90B0-910813A8E31E}" destId="{91F603B2-5600-46BC-9EF2-0B52A7165B83}" srcOrd="3" destOrd="0" presId="urn:microsoft.com/office/officeart/2018/2/layout/IconCircleList"/>
    <dgm:cxn modelId="{8C996018-17EB-44AC-9101-8A9BBBC6066E}" type="presParOf" srcId="{FC58AC8A-2A8F-4128-BA92-D8323D213F06}" destId="{9F635C75-B08A-4468-9C43-CA1E8D82EEE2}" srcOrd="5" destOrd="0" presId="urn:microsoft.com/office/officeart/2018/2/layout/IconCircleList"/>
    <dgm:cxn modelId="{087CFB1C-C9D7-415E-8A25-483829D2C8E6}" type="presParOf" srcId="{FC58AC8A-2A8F-4128-BA92-D8323D213F06}" destId="{A62C06CC-4CF2-445A-898B-CE1B48AB7D7D}" srcOrd="6" destOrd="0" presId="urn:microsoft.com/office/officeart/2018/2/layout/IconCircleList"/>
    <dgm:cxn modelId="{854606D3-68AD-40ED-A7E4-25CAC8C2AF1F}" type="presParOf" srcId="{A62C06CC-4CF2-445A-898B-CE1B48AB7D7D}" destId="{F13C683D-6216-4CA4-85BE-DACEEAB4E967}" srcOrd="0" destOrd="0" presId="urn:microsoft.com/office/officeart/2018/2/layout/IconCircleList"/>
    <dgm:cxn modelId="{764B0689-2975-4544-8589-8928686718BA}" type="presParOf" srcId="{A62C06CC-4CF2-445A-898B-CE1B48AB7D7D}" destId="{387FA94E-0A3B-4D66-B325-DF4CEB42921B}" srcOrd="1" destOrd="0" presId="urn:microsoft.com/office/officeart/2018/2/layout/IconCircleList"/>
    <dgm:cxn modelId="{23D62127-243F-4591-9AC7-0C0C2C30F75C}" type="presParOf" srcId="{A62C06CC-4CF2-445A-898B-CE1B48AB7D7D}" destId="{691B0652-7CBC-47A2-B3CC-7E7DA705E9E5}" srcOrd="2" destOrd="0" presId="urn:microsoft.com/office/officeart/2018/2/layout/IconCircleList"/>
    <dgm:cxn modelId="{B4780084-2572-4B32-991C-F24919A76CE3}" type="presParOf" srcId="{A62C06CC-4CF2-445A-898B-CE1B48AB7D7D}" destId="{78931B89-6182-458A-AB0A-C9FF1A9A3B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BE809-5AB5-4C34-A778-9B09E6A3B2E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4CBE8AA-8EA8-4B45-9300-6F2B1AD05513}">
      <dgm:prSet custT="1"/>
      <dgm:spPr/>
      <dgm:t>
        <a:bodyPr/>
        <a:lstStyle/>
        <a:p>
          <a:r>
            <a:rPr lang="en-US" sz="3600" b="1" dirty="0"/>
            <a:t>Banking and Finance</a:t>
          </a:r>
          <a:endParaRPr lang="en-US" sz="3600" dirty="0"/>
        </a:p>
      </dgm:t>
    </dgm:pt>
    <dgm:pt modelId="{5F562FA9-166F-4EE2-BDA8-62831BEC5B91}" type="parTrans" cxnId="{F8E4CFF4-7B76-433C-9562-999FADF687ED}">
      <dgm:prSet/>
      <dgm:spPr/>
      <dgm:t>
        <a:bodyPr/>
        <a:lstStyle/>
        <a:p>
          <a:endParaRPr lang="en-US" sz="1100"/>
        </a:p>
      </dgm:t>
    </dgm:pt>
    <dgm:pt modelId="{5C5CAF8C-E809-4ABD-892F-166C2C20B5CB}" type="sibTrans" cxnId="{F8E4CFF4-7B76-433C-9562-999FADF687ED}">
      <dgm:prSet/>
      <dgm:spPr/>
      <dgm:t>
        <a:bodyPr/>
        <a:lstStyle/>
        <a:p>
          <a:endParaRPr lang="en-US" sz="1100"/>
        </a:p>
      </dgm:t>
    </dgm:pt>
    <dgm:pt modelId="{B9AE52B0-0042-4273-914E-17EA5E5030CB}">
      <dgm:prSet custT="1"/>
      <dgm:spPr/>
      <dgm:t>
        <a:bodyPr/>
        <a:lstStyle/>
        <a:p>
          <a:r>
            <a:rPr lang="en-US" sz="3600" b="1"/>
            <a:t>Healthcare</a:t>
          </a:r>
          <a:endParaRPr lang="en-US" sz="3600"/>
        </a:p>
      </dgm:t>
    </dgm:pt>
    <dgm:pt modelId="{CB67D055-8855-4DDE-9417-B1C564BCBCEB}" type="parTrans" cxnId="{1717C37D-5C1B-46E3-9557-51D30AC4C189}">
      <dgm:prSet/>
      <dgm:spPr/>
      <dgm:t>
        <a:bodyPr/>
        <a:lstStyle/>
        <a:p>
          <a:endParaRPr lang="en-US" sz="1100"/>
        </a:p>
      </dgm:t>
    </dgm:pt>
    <dgm:pt modelId="{3B51AD22-5DD7-42EA-80A3-5533A8E00A1D}" type="sibTrans" cxnId="{1717C37D-5C1B-46E3-9557-51D30AC4C189}">
      <dgm:prSet/>
      <dgm:spPr/>
      <dgm:t>
        <a:bodyPr/>
        <a:lstStyle/>
        <a:p>
          <a:endParaRPr lang="en-US" sz="1100"/>
        </a:p>
      </dgm:t>
    </dgm:pt>
    <dgm:pt modelId="{9A579BDB-55F8-4CC4-A88B-9CF9D2FE80A3}">
      <dgm:prSet custT="1"/>
      <dgm:spPr/>
      <dgm:t>
        <a:bodyPr/>
        <a:lstStyle/>
        <a:p>
          <a:r>
            <a:rPr lang="en-US" sz="3600" b="1"/>
            <a:t>Education</a:t>
          </a:r>
          <a:endParaRPr lang="en-US" sz="3600"/>
        </a:p>
      </dgm:t>
    </dgm:pt>
    <dgm:pt modelId="{1A13D2B4-6A91-456E-A9CB-DFB5F206EA34}" type="parTrans" cxnId="{06AA7C35-3D67-48A1-A110-0E70B6A685C0}">
      <dgm:prSet/>
      <dgm:spPr/>
      <dgm:t>
        <a:bodyPr/>
        <a:lstStyle/>
        <a:p>
          <a:endParaRPr lang="en-US" sz="1100"/>
        </a:p>
      </dgm:t>
    </dgm:pt>
    <dgm:pt modelId="{DA97740A-3AD4-471D-AD76-6D81B90B2156}" type="sibTrans" cxnId="{06AA7C35-3D67-48A1-A110-0E70B6A685C0}">
      <dgm:prSet/>
      <dgm:spPr/>
      <dgm:t>
        <a:bodyPr/>
        <a:lstStyle/>
        <a:p>
          <a:endParaRPr lang="en-US" sz="1100"/>
        </a:p>
      </dgm:t>
    </dgm:pt>
    <dgm:pt modelId="{D748222A-8B10-4151-B277-3D4B05AE9A39}">
      <dgm:prSet custT="1"/>
      <dgm:spPr/>
      <dgm:t>
        <a:bodyPr/>
        <a:lstStyle/>
        <a:p>
          <a:r>
            <a:rPr lang="en-US" sz="3600" b="1"/>
            <a:t>Retail</a:t>
          </a:r>
          <a:endParaRPr lang="en-US" sz="3600"/>
        </a:p>
      </dgm:t>
    </dgm:pt>
    <dgm:pt modelId="{E51B41BE-2628-4829-A77A-F1031CB48842}" type="parTrans" cxnId="{25FD0477-4135-4C15-93B5-7F4ED38CCAFC}">
      <dgm:prSet/>
      <dgm:spPr/>
      <dgm:t>
        <a:bodyPr/>
        <a:lstStyle/>
        <a:p>
          <a:endParaRPr lang="en-US" sz="1100"/>
        </a:p>
      </dgm:t>
    </dgm:pt>
    <dgm:pt modelId="{A73263B1-9A50-4413-89D1-3E73304FF3F8}" type="sibTrans" cxnId="{25FD0477-4135-4C15-93B5-7F4ED38CCAFC}">
      <dgm:prSet/>
      <dgm:spPr/>
      <dgm:t>
        <a:bodyPr/>
        <a:lstStyle/>
        <a:p>
          <a:endParaRPr lang="en-US" sz="1100"/>
        </a:p>
      </dgm:t>
    </dgm:pt>
    <dgm:pt modelId="{78DA5D95-F064-4DF7-899C-216FD3854AF4}">
      <dgm:prSet custT="1"/>
      <dgm:spPr/>
      <dgm:t>
        <a:bodyPr/>
        <a:lstStyle/>
        <a:p>
          <a:r>
            <a:rPr lang="en-US" sz="3600" b="1"/>
            <a:t>Legal</a:t>
          </a:r>
          <a:endParaRPr lang="en-US" sz="3600"/>
        </a:p>
      </dgm:t>
    </dgm:pt>
    <dgm:pt modelId="{4CEFC2B6-7B65-4F16-9AA5-45F54AC47B8A}" type="parTrans" cxnId="{77945819-16F8-419A-90F1-6D9A9DA2B8B7}">
      <dgm:prSet/>
      <dgm:spPr/>
      <dgm:t>
        <a:bodyPr/>
        <a:lstStyle/>
        <a:p>
          <a:endParaRPr lang="en-US" sz="1100"/>
        </a:p>
      </dgm:t>
    </dgm:pt>
    <dgm:pt modelId="{3C20EBDE-225E-43C7-A1B1-E3D64875672C}" type="sibTrans" cxnId="{77945819-16F8-419A-90F1-6D9A9DA2B8B7}">
      <dgm:prSet/>
      <dgm:spPr/>
      <dgm:t>
        <a:bodyPr/>
        <a:lstStyle/>
        <a:p>
          <a:endParaRPr lang="en-US" sz="1100"/>
        </a:p>
      </dgm:t>
    </dgm:pt>
    <dgm:pt modelId="{876D50A8-0351-4828-9EB5-ED835D3837E9}" type="pres">
      <dgm:prSet presAssocID="{F2BBE809-5AB5-4C34-A778-9B09E6A3B2E0}" presName="vert0" presStyleCnt="0">
        <dgm:presLayoutVars>
          <dgm:dir/>
          <dgm:animOne val="branch"/>
          <dgm:animLvl val="lvl"/>
        </dgm:presLayoutVars>
      </dgm:prSet>
      <dgm:spPr/>
    </dgm:pt>
    <dgm:pt modelId="{6CE12975-8847-40A0-B5B6-FE610B544E7D}" type="pres">
      <dgm:prSet presAssocID="{A4CBE8AA-8EA8-4B45-9300-6F2B1AD05513}" presName="thickLine" presStyleLbl="alignNode1" presStyleIdx="0" presStyleCnt="5"/>
      <dgm:spPr/>
    </dgm:pt>
    <dgm:pt modelId="{567488C6-F4EB-4216-B706-4243B48DADB8}" type="pres">
      <dgm:prSet presAssocID="{A4CBE8AA-8EA8-4B45-9300-6F2B1AD05513}" presName="horz1" presStyleCnt="0"/>
      <dgm:spPr/>
    </dgm:pt>
    <dgm:pt modelId="{D2865868-A395-48E0-9AAD-BAEF1E0934F1}" type="pres">
      <dgm:prSet presAssocID="{A4CBE8AA-8EA8-4B45-9300-6F2B1AD05513}" presName="tx1" presStyleLbl="revTx" presStyleIdx="0" presStyleCnt="5"/>
      <dgm:spPr/>
    </dgm:pt>
    <dgm:pt modelId="{B80E508E-32D4-4798-A055-C5DC164A5BBE}" type="pres">
      <dgm:prSet presAssocID="{A4CBE8AA-8EA8-4B45-9300-6F2B1AD05513}" presName="vert1" presStyleCnt="0"/>
      <dgm:spPr/>
    </dgm:pt>
    <dgm:pt modelId="{0FA2AED9-820F-4320-8CC0-741495F449EC}" type="pres">
      <dgm:prSet presAssocID="{B9AE52B0-0042-4273-914E-17EA5E5030CB}" presName="thickLine" presStyleLbl="alignNode1" presStyleIdx="1" presStyleCnt="5"/>
      <dgm:spPr/>
    </dgm:pt>
    <dgm:pt modelId="{836789A0-3A44-4877-890D-12D728961362}" type="pres">
      <dgm:prSet presAssocID="{B9AE52B0-0042-4273-914E-17EA5E5030CB}" presName="horz1" presStyleCnt="0"/>
      <dgm:spPr/>
    </dgm:pt>
    <dgm:pt modelId="{34789A50-DC20-45E8-ABA4-009264BDD496}" type="pres">
      <dgm:prSet presAssocID="{B9AE52B0-0042-4273-914E-17EA5E5030CB}" presName="tx1" presStyleLbl="revTx" presStyleIdx="1" presStyleCnt="5"/>
      <dgm:spPr/>
    </dgm:pt>
    <dgm:pt modelId="{7E8C67F9-6C5D-47CC-9845-D041584440B2}" type="pres">
      <dgm:prSet presAssocID="{B9AE52B0-0042-4273-914E-17EA5E5030CB}" presName="vert1" presStyleCnt="0"/>
      <dgm:spPr/>
    </dgm:pt>
    <dgm:pt modelId="{57436641-0A8D-4058-ACF9-441499B728BD}" type="pres">
      <dgm:prSet presAssocID="{9A579BDB-55F8-4CC4-A88B-9CF9D2FE80A3}" presName="thickLine" presStyleLbl="alignNode1" presStyleIdx="2" presStyleCnt="5"/>
      <dgm:spPr/>
    </dgm:pt>
    <dgm:pt modelId="{C483CFE9-DE34-4F86-A077-DC91EBE6329D}" type="pres">
      <dgm:prSet presAssocID="{9A579BDB-55F8-4CC4-A88B-9CF9D2FE80A3}" presName="horz1" presStyleCnt="0"/>
      <dgm:spPr/>
    </dgm:pt>
    <dgm:pt modelId="{C8AA5C24-514E-45FE-8FFF-0B788A3F216C}" type="pres">
      <dgm:prSet presAssocID="{9A579BDB-55F8-4CC4-A88B-9CF9D2FE80A3}" presName="tx1" presStyleLbl="revTx" presStyleIdx="2" presStyleCnt="5"/>
      <dgm:spPr/>
    </dgm:pt>
    <dgm:pt modelId="{B46BACA5-8B3D-4D8C-B542-A5F1F2D200A6}" type="pres">
      <dgm:prSet presAssocID="{9A579BDB-55F8-4CC4-A88B-9CF9D2FE80A3}" presName="vert1" presStyleCnt="0"/>
      <dgm:spPr/>
    </dgm:pt>
    <dgm:pt modelId="{51BD0009-01F8-4786-A825-065F96C8AAA2}" type="pres">
      <dgm:prSet presAssocID="{D748222A-8B10-4151-B277-3D4B05AE9A39}" presName="thickLine" presStyleLbl="alignNode1" presStyleIdx="3" presStyleCnt="5"/>
      <dgm:spPr/>
    </dgm:pt>
    <dgm:pt modelId="{8B621DFB-DAA9-4247-841C-6A43C66CFB85}" type="pres">
      <dgm:prSet presAssocID="{D748222A-8B10-4151-B277-3D4B05AE9A39}" presName="horz1" presStyleCnt="0"/>
      <dgm:spPr/>
    </dgm:pt>
    <dgm:pt modelId="{D8354A8F-CE49-4B49-A58B-4ECF04385B3A}" type="pres">
      <dgm:prSet presAssocID="{D748222A-8B10-4151-B277-3D4B05AE9A39}" presName="tx1" presStyleLbl="revTx" presStyleIdx="3" presStyleCnt="5"/>
      <dgm:spPr/>
    </dgm:pt>
    <dgm:pt modelId="{9D7E23FA-0341-43BB-97F7-06D2BACD4C51}" type="pres">
      <dgm:prSet presAssocID="{D748222A-8B10-4151-B277-3D4B05AE9A39}" presName="vert1" presStyleCnt="0"/>
      <dgm:spPr/>
    </dgm:pt>
    <dgm:pt modelId="{93C961E6-D020-49BF-B313-B45143EFAB97}" type="pres">
      <dgm:prSet presAssocID="{78DA5D95-F064-4DF7-899C-216FD3854AF4}" presName="thickLine" presStyleLbl="alignNode1" presStyleIdx="4" presStyleCnt="5"/>
      <dgm:spPr/>
    </dgm:pt>
    <dgm:pt modelId="{E1A0A9B1-4B03-424F-88A6-A9B31157583D}" type="pres">
      <dgm:prSet presAssocID="{78DA5D95-F064-4DF7-899C-216FD3854AF4}" presName="horz1" presStyleCnt="0"/>
      <dgm:spPr/>
    </dgm:pt>
    <dgm:pt modelId="{CE3FBFB3-60E5-48EE-B238-953A8287C68B}" type="pres">
      <dgm:prSet presAssocID="{78DA5D95-F064-4DF7-899C-216FD3854AF4}" presName="tx1" presStyleLbl="revTx" presStyleIdx="4" presStyleCnt="5"/>
      <dgm:spPr/>
    </dgm:pt>
    <dgm:pt modelId="{A69B189A-8E0E-4A1D-B508-E6EE590C00CC}" type="pres">
      <dgm:prSet presAssocID="{78DA5D95-F064-4DF7-899C-216FD3854AF4}" presName="vert1" presStyleCnt="0"/>
      <dgm:spPr/>
    </dgm:pt>
  </dgm:ptLst>
  <dgm:cxnLst>
    <dgm:cxn modelId="{77945819-16F8-419A-90F1-6D9A9DA2B8B7}" srcId="{F2BBE809-5AB5-4C34-A778-9B09E6A3B2E0}" destId="{78DA5D95-F064-4DF7-899C-216FD3854AF4}" srcOrd="4" destOrd="0" parTransId="{4CEFC2B6-7B65-4F16-9AA5-45F54AC47B8A}" sibTransId="{3C20EBDE-225E-43C7-A1B1-E3D64875672C}"/>
    <dgm:cxn modelId="{06AA7C35-3D67-48A1-A110-0E70B6A685C0}" srcId="{F2BBE809-5AB5-4C34-A778-9B09E6A3B2E0}" destId="{9A579BDB-55F8-4CC4-A88B-9CF9D2FE80A3}" srcOrd="2" destOrd="0" parTransId="{1A13D2B4-6A91-456E-A9CB-DFB5F206EA34}" sibTransId="{DA97740A-3AD4-471D-AD76-6D81B90B2156}"/>
    <dgm:cxn modelId="{B790F447-2874-44FB-AF0D-69650CAB291A}" type="presOf" srcId="{9A579BDB-55F8-4CC4-A88B-9CF9D2FE80A3}" destId="{C8AA5C24-514E-45FE-8FFF-0B788A3F216C}" srcOrd="0" destOrd="0" presId="urn:microsoft.com/office/officeart/2008/layout/LinedList"/>
    <dgm:cxn modelId="{A14D226C-9F0B-4690-9A36-10DFDB6077FB}" type="presOf" srcId="{B9AE52B0-0042-4273-914E-17EA5E5030CB}" destId="{34789A50-DC20-45E8-ABA4-009264BDD496}" srcOrd="0" destOrd="0" presId="urn:microsoft.com/office/officeart/2008/layout/LinedList"/>
    <dgm:cxn modelId="{25FD0477-4135-4C15-93B5-7F4ED38CCAFC}" srcId="{F2BBE809-5AB5-4C34-A778-9B09E6A3B2E0}" destId="{D748222A-8B10-4151-B277-3D4B05AE9A39}" srcOrd="3" destOrd="0" parTransId="{E51B41BE-2628-4829-A77A-F1031CB48842}" sibTransId="{A73263B1-9A50-4413-89D1-3E73304FF3F8}"/>
    <dgm:cxn modelId="{684F2158-04F9-46B1-9018-CB21AEAEB22F}" type="presOf" srcId="{78DA5D95-F064-4DF7-899C-216FD3854AF4}" destId="{CE3FBFB3-60E5-48EE-B238-953A8287C68B}" srcOrd="0" destOrd="0" presId="urn:microsoft.com/office/officeart/2008/layout/LinedList"/>
    <dgm:cxn modelId="{1717C37D-5C1B-46E3-9557-51D30AC4C189}" srcId="{F2BBE809-5AB5-4C34-A778-9B09E6A3B2E0}" destId="{B9AE52B0-0042-4273-914E-17EA5E5030CB}" srcOrd="1" destOrd="0" parTransId="{CB67D055-8855-4DDE-9417-B1C564BCBCEB}" sibTransId="{3B51AD22-5DD7-42EA-80A3-5533A8E00A1D}"/>
    <dgm:cxn modelId="{CC1F3EAF-12A3-4D2C-B98E-7354DC2BFE0B}" type="presOf" srcId="{F2BBE809-5AB5-4C34-A778-9B09E6A3B2E0}" destId="{876D50A8-0351-4828-9EB5-ED835D3837E9}" srcOrd="0" destOrd="0" presId="urn:microsoft.com/office/officeart/2008/layout/LinedList"/>
    <dgm:cxn modelId="{F8E4CFF4-7B76-433C-9562-999FADF687ED}" srcId="{F2BBE809-5AB5-4C34-A778-9B09E6A3B2E0}" destId="{A4CBE8AA-8EA8-4B45-9300-6F2B1AD05513}" srcOrd="0" destOrd="0" parTransId="{5F562FA9-166F-4EE2-BDA8-62831BEC5B91}" sibTransId="{5C5CAF8C-E809-4ABD-892F-166C2C20B5CB}"/>
    <dgm:cxn modelId="{CAD576FD-FD8F-4C49-97BB-2962684A56FB}" type="presOf" srcId="{D748222A-8B10-4151-B277-3D4B05AE9A39}" destId="{D8354A8F-CE49-4B49-A58B-4ECF04385B3A}" srcOrd="0" destOrd="0" presId="urn:microsoft.com/office/officeart/2008/layout/LinedList"/>
    <dgm:cxn modelId="{1BA20CFE-0184-4128-9E7C-D2F1F0A08EE0}" type="presOf" srcId="{A4CBE8AA-8EA8-4B45-9300-6F2B1AD05513}" destId="{D2865868-A395-48E0-9AAD-BAEF1E0934F1}" srcOrd="0" destOrd="0" presId="urn:microsoft.com/office/officeart/2008/layout/LinedList"/>
    <dgm:cxn modelId="{D592B050-9EA4-441C-8FA9-B830F2146604}" type="presParOf" srcId="{876D50A8-0351-4828-9EB5-ED835D3837E9}" destId="{6CE12975-8847-40A0-B5B6-FE610B544E7D}" srcOrd="0" destOrd="0" presId="urn:microsoft.com/office/officeart/2008/layout/LinedList"/>
    <dgm:cxn modelId="{7DAE66D0-8D69-455E-A5DD-2EE30433C7C1}" type="presParOf" srcId="{876D50A8-0351-4828-9EB5-ED835D3837E9}" destId="{567488C6-F4EB-4216-B706-4243B48DADB8}" srcOrd="1" destOrd="0" presId="urn:microsoft.com/office/officeart/2008/layout/LinedList"/>
    <dgm:cxn modelId="{1F31095D-C677-447D-BB97-67ECD8B640EF}" type="presParOf" srcId="{567488C6-F4EB-4216-B706-4243B48DADB8}" destId="{D2865868-A395-48E0-9AAD-BAEF1E0934F1}" srcOrd="0" destOrd="0" presId="urn:microsoft.com/office/officeart/2008/layout/LinedList"/>
    <dgm:cxn modelId="{6259BA58-E241-4F81-8FA2-7D7AA0DB8322}" type="presParOf" srcId="{567488C6-F4EB-4216-B706-4243B48DADB8}" destId="{B80E508E-32D4-4798-A055-C5DC164A5BBE}" srcOrd="1" destOrd="0" presId="urn:microsoft.com/office/officeart/2008/layout/LinedList"/>
    <dgm:cxn modelId="{73AD30E7-E052-4304-879A-D3C8E76675CD}" type="presParOf" srcId="{876D50A8-0351-4828-9EB5-ED835D3837E9}" destId="{0FA2AED9-820F-4320-8CC0-741495F449EC}" srcOrd="2" destOrd="0" presId="urn:microsoft.com/office/officeart/2008/layout/LinedList"/>
    <dgm:cxn modelId="{7D9A3FF2-67A9-4FB8-B243-BFBA920189C9}" type="presParOf" srcId="{876D50A8-0351-4828-9EB5-ED835D3837E9}" destId="{836789A0-3A44-4877-890D-12D728961362}" srcOrd="3" destOrd="0" presId="urn:microsoft.com/office/officeart/2008/layout/LinedList"/>
    <dgm:cxn modelId="{2BC7F44B-107B-4876-A804-D91306E4151C}" type="presParOf" srcId="{836789A0-3A44-4877-890D-12D728961362}" destId="{34789A50-DC20-45E8-ABA4-009264BDD496}" srcOrd="0" destOrd="0" presId="urn:microsoft.com/office/officeart/2008/layout/LinedList"/>
    <dgm:cxn modelId="{FA114A99-11C2-4270-B0BF-B15169305FFF}" type="presParOf" srcId="{836789A0-3A44-4877-890D-12D728961362}" destId="{7E8C67F9-6C5D-47CC-9845-D041584440B2}" srcOrd="1" destOrd="0" presId="urn:microsoft.com/office/officeart/2008/layout/LinedList"/>
    <dgm:cxn modelId="{BD03BFD8-0E01-4569-87B7-6012D3E47F1B}" type="presParOf" srcId="{876D50A8-0351-4828-9EB5-ED835D3837E9}" destId="{57436641-0A8D-4058-ACF9-441499B728BD}" srcOrd="4" destOrd="0" presId="urn:microsoft.com/office/officeart/2008/layout/LinedList"/>
    <dgm:cxn modelId="{C52A9672-380D-4D9A-81AB-1E274A4A79E5}" type="presParOf" srcId="{876D50A8-0351-4828-9EB5-ED835D3837E9}" destId="{C483CFE9-DE34-4F86-A077-DC91EBE6329D}" srcOrd="5" destOrd="0" presId="urn:microsoft.com/office/officeart/2008/layout/LinedList"/>
    <dgm:cxn modelId="{7B1E5073-B548-435A-B2C4-3DAEB8CACA15}" type="presParOf" srcId="{C483CFE9-DE34-4F86-A077-DC91EBE6329D}" destId="{C8AA5C24-514E-45FE-8FFF-0B788A3F216C}" srcOrd="0" destOrd="0" presId="urn:microsoft.com/office/officeart/2008/layout/LinedList"/>
    <dgm:cxn modelId="{22EE60FB-285A-4FF5-A25C-60AA687872B0}" type="presParOf" srcId="{C483CFE9-DE34-4F86-A077-DC91EBE6329D}" destId="{B46BACA5-8B3D-4D8C-B542-A5F1F2D200A6}" srcOrd="1" destOrd="0" presId="urn:microsoft.com/office/officeart/2008/layout/LinedList"/>
    <dgm:cxn modelId="{BEA3E4EF-FA36-4780-A20D-C246A8DD6DB0}" type="presParOf" srcId="{876D50A8-0351-4828-9EB5-ED835D3837E9}" destId="{51BD0009-01F8-4786-A825-065F96C8AAA2}" srcOrd="6" destOrd="0" presId="urn:microsoft.com/office/officeart/2008/layout/LinedList"/>
    <dgm:cxn modelId="{F2CCD18D-0EA0-4E49-A20C-80749F5886B9}" type="presParOf" srcId="{876D50A8-0351-4828-9EB5-ED835D3837E9}" destId="{8B621DFB-DAA9-4247-841C-6A43C66CFB85}" srcOrd="7" destOrd="0" presId="urn:microsoft.com/office/officeart/2008/layout/LinedList"/>
    <dgm:cxn modelId="{742AD525-E4B1-4610-BF28-05B61F504C55}" type="presParOf" srcId="{8B621DFB-DAA9-4247-841C-6A43C66CFB85}" destId="{D8354A8F-CE49-4B49-A58B-4ECF04385B3A}" srcOrd="0" destOrd="0" presId="urn:microsoft.com/office/officeart/2008/layout/LinedList"/>
    <dgm:cxn modelId="{CFCCB038-00DA-446F-95B1-A3F57F6DB52F}" type="presParOf" srcId="{8B621DFB-DAA9-4247-841C-6A43C66CFB85}" destId="{9D7E23FA-0341-43BB-97F7-06D2BACD4C51}" srcOrd="1" destOrd="0" presId="urn:microsoft.com/office/officeart/2008/layout/LinedList"/>
    <dgm:cxn modelId="{148A4476-4069-4DE4-B698-581432672377}" type="presParOf" srcId="{876D50A8-0351-4828-9EB5-ED835D3837E9}" destId="{93C961E6-D020-49BF-B313-B45143EFAB97}" srcOrd="8" destOrd="0" presId="urn:microsoft.com/office/officeart/2008/layout/LinedList"/>
    <dgm:cxn modelId="{A09287DE-CCA7-4378-9A35-E75573696DE8}" type="presParOf" srcId="{876D50A8-0351-4828-9EB5-ED835D3837E9}" destId="{E1A0A9B1-4B03-424F-88A6-A9B31157583D}" srcOrd="9" destOrd="0" presId="urn:microsoft.com/office/officeart/2008/layout/LinedList"/>
    <dgm:cxn modelId="{197EF30F-ED23-482A-A705-D64FDF0F3ADF}" type="presParOf" srcId="{E1A0A9B1-4B03-424F-88A6-A9B31157583D}" destId="{CE3FBFB3-60E5-48EE-B238-953A8287C68B}" srcOrd="0" destOrd="0" presId="urn:microsoft.com/office/officeart/2008/layout/LinedList"/>
    <dgm:cxn modelId="{827FB1E3-4316-476D-9117-BFA71B2D45D2}" type="presParOf" srcId="{E1A0A9B1-4B03-424F-88A6-A9B31157583D}" destId="{A69B189A-8E0E-4A1D-B508-E6EE590C00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914371-6FA6-4783-BAF0-3959D2A7B2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A8DF70-56A7-4EF4-A79E-882CD19E9D72}">
      <dgm:prSet/>
      <dgm:spPr/>
      <dgm:t>
        <a:bodyPr/>
        <a:lstStyle/>
        <a:p>
          <a:pPr>
            <a:lnSpc>
              <a:spcPct val="100000"/>
            </a:lnSpc>
            <a:defRPr cap="all"/>
          </a:pPr>
          <a:r>
            <a:rPr lang="en-US"/>
            <a:t>Optical Character Recognition (OCR)</a:t>
          </a:r>
        </a:p>
      </dgm:t>
    </dgm:pt>
    <dgm:pt modelId="{880170B6-F5D1-4687-901B-169CF87343A4}" type="parTrans" cxnId="{CFF2A41A-66FE-4185-8DD8-1D9C5792113D}">
      <dgm:prSet/>
      <dgm:spPr/>
      <dgm:t>
        <a:bodyPr/>
        <a:lstStyle/>
        <a:p>
          <a:endParaRPr lang="en-US"/>
        </a:p>
      </dgm:t>
    </dgm:pt>
    <dgm:pt modelId="{1BE4D2DF-1403-4D9D-8322-ED67904D1F62}" type="sibTrans" cxnId="{CFF2A41A-66FE-4185-8DD8-1D9C5792113D}">
      <dgm:prSet/>
      <dgm:spPr/>
      <dgm:t>
        <a:bodyPr/>
        <a:lstStyle/>
        <a:p>
          <a:endParaRPr lang="en-US"/>
        </a:p>
      </dgm:t>
    </dgm:pt>
    <dgm:pt modelId="{4BFAC096-FBB2-402D-9599-47D85E1809B3}">
      <dgm:prSet/>
      <dgm:spPr/>
      <dgm:t>
        <a:bodyPr/>
        <a:lstStyle/>
        <a:p>
          <a:pPr>
            <a:lnSpc>
              <a:spcPct val="100000"/>
            </a:lnSpc>
            <a:defRPr cap="all"/>
          </a:pPr>
          <a:r>
            <a:rPr lang="en-US"/>
            <a:t>Neural Networks</a:t>
          </a:r>
        </a:p>
      </dgm:t>
    </dgm:pt>
    <dgm:pt modelId="{26455385-7DEA-41F7-B6BB-67C5F8D607EB}" type="parTrans" cxnId="{F29307A5-2E0C-4A53-BEE9-0A639C279C9C}">
      <dgm:prSet/>
      <dgm:spPr/>
      <dgm:t>
        <a:bodyPr/>
        <a:lstStyle/>
        <a:p>
          <a:endParaRPr lang="en-US"/>
        </a:p>
      </dgm:t>
    </dgm:pt>
    <dgm:pt modelId="{A1D67CB6-C1C8-4E08-B5AF-7382FC2BC779}" type="sibTrans" cxnId="{F29307A5-2E0C-4A53-BEE9-0A639C279C9C}">
      <dgm:prSet/>
      <dgm:spPr/>
      <dgm:t>
        <a:bodyPr/>
        <a:lstStyle/>
        <a:p>
          <a:endParaRPr lang="en-US"/>
        </a:p>
      </dgm:t>
    </dgm:pt>
    <dgm:pt modelId="{98A42714-819D-48B6-962A-EDB0737865BA}">
      <dgm:prSet/>
      <dgm:spPr/>
      <dgm:t>
        <a:bodyPr/>
        <a:lstStyle/>
        <a:p>
          <a:pPr>
            <a:lnSpc>
              <a:spcPct val="100000"/>
            </a:lnSpc>
            <a:defRPr cap="all"/>
          </a:pPr>
          <a:r>
            <a:rPr lang="en-US" dirty="0"/>
            <a:t>Hidden Markov Models (HMM)</a:t>
          </a:r>
        </a:p>
      </dgm:t>
    </dgm:pt>
    <dgm:pt modelId="{5D74A0A2-69EC-4940-B624-E6EDA0AE6551}" type="parTrans" cxnId="{3BD4F5C7-AA00-4FE6-BDA2-CF3F9F36729F}">
      <dgm:prSet/>
      <dgm:spPr/>
      <dgm:t>
        <a:bodyPr/>
        <a:lstStyle/>
        <a:p>
          <a:endParaRPr lang="en-US"/>
        </a:p>
      </dgm:t>
    </dgm:pt>
    <dgm:pt modelId="{D8084122-E1CB-40D9-915B-4A55EA2F2E8A}" type="sibTrans" cxnId="{3BD4F5C7-AA00-4FE6-BDA2-CF3F9F36729F}">
      <dgm:prSet/>
      <dgm:spPr/>
      <dgm:t>
        <a:bodyPr/>
        <a:lstStyle/>
        <a:p>
          <a:endParaRPr lang="en-US"/>
        </a:p>
      </dgm:t>
    </dgm:pt>
    <dgm:pt modelId="{274F352A-A6A0-4D31-9DF6-29AD2935BAD8}">
      <dgm:prSet/>
      <dgm:spPr/>
      <dgm:t>
        <a:bodyPr/>
        <a:lstStyle/>
        <a:p>
          <a:pPr>
            <a:lnSpc>
              <a:spcPct val="100000"/>
            </a:lnSpc>
            <a:defRPr cap="all"/>
          </a:pPr>
          <a:r>
            <a:rPr lang="en-US" dirty="0"/>
            <a:t>Support Vector Machines (SVM)</a:t>
          </a:r>
        </a:p>
      </dgm:t>
    </dgm:pt>
    <dgm:pt modelId="{4F87EEB7-8A1E-4855-BC08-05EBE9179991}" type="parTrans" cxnId="{17566D4C-F008-4B12-A7F1-92D0975FA343}">
      <dgm:prSet/>
      <dgm:spPr/>
      <dgm:t>
        <a:bodyPr/>
        <a:lstStyle/>
        <a:p>
          <a:endParaRPr lang="en-US"/>
        </a:p>
      </dgm:t>
    </dgm:pt>
    <dgm:pt modelId="{46EE1FD7-E1D8-459C-A15F-943566653401}" type="sibTrans" cxnId="{17566D4C-F008-4B12-A7F1-92D0975FA343}">
      <dgm:prSet/>
      <dgm:spPr/>
      <dgm:t>
        <a:bodyPr/>
        <a:lstStyle/>
        <a:p>
          <a:endParaRPr lang="en-US"/>
        </a:p>
      </dgm:t>
    </dgm:pt>
    <dgm:pt modelId="{928C9172-666F-4025-9E20-7DFA8278B6A4}" type="pres">
      <dgm:prSet presAssocID="{C6914371-6FA6-4783-BAF0-3959D2A7B212}" presName="root" presStyleCnt="0">
        <dgm:presLayoutVars>
          <dgm:dir/>
          <dgm:resizeHandles val="exact"/>
        </dgm:presLayoutVars>
      </dgm:prSet>
      <dgm:spPr/>
    </dgm:pt>
    <dgm:pt modelId="{C0A19202-96D3-4FA5-AF86-EE4A61CBEA38}" type="pres">
      <dgm:prSet presAssocID="{38A8DF70-56A7-4EF4-A79E-882CD19E9D72}" presName="compNode" presStyleCnt="0"/>
      <dgm:spPr/>
    </dgm:pt>
    <dgm:pt modelId="{B6EF0AFB-76C8-47C9-9EEF-9E0D25922595}" type="pres">
      <dgm:prSet presAssocID="{38A8DF70-56A7-4EF4-A79E-882CD19E9D72}" presName="iconBgRect" presStyleLbl="bgShp" presStyleIdx="0" presStyleCnt="4"/>
      <dgm:spPr>
        <a:prstGeom prst="round2DiagRect">
          <a:avLst>
            <a:gd name="adj1" fmla="val 29727"/>
            <a:gd name="adj2" fmla="val 0"/>
          </a:avLst>
        </a:prstGeom>
      </dgm:spPr>
    </dgm:pt>
    <dgm:pt modelId="{0558FCEB-5F2E-4F58-8FCA-946158E17561}" type="pres">
      <dgm:prSet presAssocID="{38A8DF70-56A7-4EF4-A79E-882CD19E9D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a:ext>
      </dgm:extLst>
    </dgm:pt>
    <dgm:pt modelId="{EAAD221E-3E21-4CFF-8610-DAB4900124EF}" type="pres">
      <dgm:prSet presAssocID="{38A8DF70-56A7-4EF4-A79E-882CD19E9D72}" presName="spaceRect" presStyleCnt="0"/>
      <dgm:spPr/>
    </dgm:pt>
    <dgm:pt modelId="{848E0AD7-FED2-4C40-ACDB-02E4D86F986C}" type="pres">
      <dgm:prSet presAssocID="{38A8DF70-56A7-4EF4-A79E-882CD19E9D72}" presName="textRect" presStyleLbl="revTx" presStyleIdx="0" presStyleCnt="4">
        <dgm:presLayoutVars>
          <dgm:chMax val="1"/>
          <dgm:chPref val="1"/>
        </dgm:presLayoutVars>
      </dgm:prSet>
      <dgm:spPr/>
    </dgm:pt>
    <dgm:pt modelId="{995E2CB8-3DD4-410A-9757-4EFEFABB4377}" type="pres">
      <dgm:prSet presAssocID="{1BE4D2DF-1403-4D9D-8322-ED67904D1F62}" presName="sibTrans" presStyleCnt="0"/>
      <dgm:spPr/>
    </dgm:pt>
    <dgm:pt modelId="{8CEBED9A-61DD-4C69-88E6-3A9C5E63E1D1}" type="pres">
      <dgm:prSet presAssocID="{4BFAC096-FBB2-402D-9599-47D85E1809B3}" presName="compNode" presStyleCnt="0"/>
      <dgm:spPr/>
    </dgm:pt>
    <dgm:pt modelId="{C398AA82-FA0C-40CF-A9AA-3278C4AA2267}" type="pres">
      <dgm:prSet presAssocID="{4BFAC096-FBB2-402D-9599-47D85E1809B3}" presName="iconBgRect" presStyleLbl="bgShp" presStyleIdx="1" presStyleCnt="4"/>
      <dgm:spPr>
        <a:prstGeom prst="round2DiagRect">
          <a:avLst>
            <a:gd name="adj1" fmla="val 29727"/>
            <a:gd name="adj2" fmla="val 0"/>
          </a:avLst>
        </a:prstGeom>
      </dgm:spPr>
    </dgm:pt>
    <dgm:pt modelId="{D174CCD9-09E1-491E-BD4D-DE8896A3690C}" type="pres">
      <dgm:prSet presAssocID="{4BFAC096-FBB2-402D-9599-47D85E1809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7A7383CA-6C91-4AA3-9DF8-24806360ABD0}" type="pres">
      <dgm:prSet presAssocID="{4BFAC096-FBB2-402D-9599-47D85E1809B3}" presName="spaceRect" presStyleCnt="0"/>
      <dgm:spPr/>
    </dgm:pt>
    <dgm:pt modelId="{C7693880-40D0-4AB9-B66B-819F0B4C43BE}" type="pres">
      <dgm:prSet presAssocID="{4BFAC096-FBB2-402D-9599-47D85E1809B3}" presName="textRect" presStyleLbl="revTx" presStyleIdx="1" presStyleCnt="4">
        <dgm:presLayoutVars>
          <dgm:chMax val="1"/>
          <dgm:chPref val="1"/>
        </dgm:presLayoutVars>
      </dgm:prSet>
      <dgm:spPr/>
    </dgm:pt>
    <dgm:pt modelId="{00367A9D-5081-49E6-8C3A-9EFF74B34F7B}" type="pres">
      <dgm:prSet presAssocID="{A1D67CB6-C1C8-4E08-B5AF-7382FC2BC779}" presName="sibTrans" presStyleCnt="0"/>
      <dgm:spPr/>
    </dgm:pt>
    <dgm:pt modelId="{0B13BBD1-E979-4006-B723-3EE33A1C6511}" type="pres">
      <dgm:prSet presAssocID="{98A42714-819D-48B6-962A-EDB0737865BA}" presName="compNode" presStyleCnt="0"/>
      <dgm:spPr/>
    </dgm:pt>
    <dgm:pt modelId="{8C033BAC-0F6E-433F-AD8C-C8D0C99D7F5A}" type="pres">
      <dgm:prSet presAssocID="{98A42714-819D-48B6-962A-EDB0737865BA}" presName="iconBgRect" presStyleLbl="bgShp" presStyleIdx="2" presStyleCnt="4"/>
      <dgm:spPr>
        <a:prstGeom prst="round2DiagRect">
          <a:avLst>
            <a:gd name="adj1" fmla="val 29727"/>
            <a:gd name="adj2" fmla="val 0"/>
          </a:avLst>
        </a:prstGeom>
      </dgm:spPr>
    </dgm:pt>
    <dgm:pt modelId="{A8C5F66F-FB5F-4273-B974-81BBF8DCF4E6}" type="pres">
      <dgm:prSet presAssocID="{98A42714-819D-48B6-962A-EDB0737865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BBEF0F38-D0F3-481B-8541-EC2753D28CCB}" type="pres">
      <dgm:prSet presAssocID="{98A42714-819D-48B6-962A-EDB0737865BA}" presName="spaceRect" presStyleCnt="0"/>
      <dgm:spPr/>
    </dgm:pt>
    <dgm:pt modelId="{EB92FA92-DAC7-4A1C-B8B0-6D263444BF5E}" type="pres">
      <dgm:prSet presAssocID="{98A42714-819D-48B6-962A-EDB0737865BA}" presName="textRect" presStyleLbl="revTx" presStyleIdx="2" presStyleCnt="4">
        <dgm:presLayoutVars>
          <dgm:chMax val="1"/>
          <dgm:chPref val="1"/>
        </dgm:presLayoutVars>
      </dgm:prSet>
      <dgm:spPr/>
    </dgm:pt>
    <dgm:pt modelId="{B7678D0D-89CB-4916-A3D7-2DF2D6833520}" type="pres">
      <dgm:prSet presAssocID="{D8084122-E1CB-40D9-915B-4A55EA2F2E8A}" presName="sibTrans" presStyleCnt="0"/>
      <dgm:spPr/>
    </dgm:pt>
    <dgm:pt modelId="{A3ED2A48-30D0-46BC-A8A0-A12C0E75B87D}" type="pres">
      <dgm:prSet presAssocID="{274F352A-A6A0-4D31-9DF6-29AD2935BAD8}" presName="compNode" presStyleCnt="0"/>
      <dgm:spPr/>
    </dgm:pt>
    <dgm:pt modelId="{F11BDCD7-866E-4AE6-8476-D46292AC1929}" type="pres">
      <dgm:prSet presAssocID="{274F352A-A6A0-4D31-9DF6-29AD2935BAD8}" presName="iconBgRect" presStyleLbl="bgShp" presStyleIdx="3" presStyleCnt="4"/>
      <dgm:spPr>
        <a:prstGeom prst="round2DiagRect">
          <a:avLst>
            <a:gd name="adj1" fmla="val 29727"/>
            <a:gd name="adj2" fmla="val 0"/>
          </a:avLst>
        </a:prstGeom>
      </dgm:spPr>
    </dgm:pt>
    <dgm:pt modelId="{109BA78D-CC7D-46CD-880A-B8D4B7A680BC}" type="pres">
      <dgm:prSet presAssocID="{274F352A-A6A0-4D31-9DF6-29AD2935BA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0EE76A7-D4FD-4492-A42F-A5942E19BB2F}" type="pres">
      <dgm:prSet presAssocID="{274F352A-A6A0-4D31-9DF6-29AD2935BAD8}" presName="spaceRect" presStyleCnt="0"/>
      <dgm:spPr/>
    </dgm:pt>
    <dgm:pt modelId="{7B4A4B04-E9AC-47A5-828C-5DB8D2715151}" type="pres">
      <dgm:prSet presAssocID="{274F352A-A6A0-4D31-9DF6-29AD2935BAD8}" presName="textRect" presStyleLbl="revTx" presStyleIdx="3" presStyleCnt="4">
        <dgm:presLayoutVars>
          <dgm:chMax val="1"/>
          <dgm:chPref val="1"/>
        </dgm:presLayoutVars>
      </dgm:prSet>
      <dgm:spPr/>
    </dgm:pt>
  </dgm:ptLst>
  <dgm:cxnLst>
    <dgm:cxn modelId="{88D5871A-2423-4DFB-BC5A-982C902BCFD6}" type="presOf" srcId="{C6914371-6FA6-4783-BAF0-3959D2A7B212}" destId="{928C9172-666F-4025-9E20-7DFA8278B6A4}" srcOrd="0" destOrd="0" presId="urn:microsoft.com/office/officeart/2018/5/layout/IconLeafLabelList"/>
    <dgm:cxn modelId="{CFF2A41A-66FE-4185-8DD8-1D9C5792113D}" srcId="{C6914371-6FA6-4783-BAF0-3959D2A7B212}" destId="{38A8DF70-56A7-4EF4-A79E-882CD19E9D72}" srcOrd="0" destOrd="0" parTransId="{880170B6-F5D1-4687-901B-169CF87343A4}" sibTransId="{1BE4D2DF-1403-4D9D-8322-ED67904D1F62}"/>
    <dgm:cxn modelId="{27113761-35CA-4580-83D7-1D923AEE0BF6}" type="presOf" srcId="{98A42714-819D-48B6-962A-EDB0737865BA}" destId="{EB92FA92-DAC7-4A1C-B8B0-6D263444BF5E}" srcOrd="0" destOrd="0" presId="urn:microsoft.com/office/officeart/2018/5/layout/IconLeafLabelList"/>
    <dgm:cxn modelId="{17566D4C-F008-4B12-A7F1-92D0975FA343}" srcId="{C6914371-6FA6-4783-BAF0-3959D2A7B212}" destId="{274F352A-A6A0-4D31-9DF6-29AD2935BAD8}" srcOrd="3" destOrd="0" parTransId="{4F87EEB7-8A1E-4855-BC08-05EBE9179991}" sibTransId="{46EE1FD7-E1D8-459C-A15F-943566653401}"/>
    <dgm:cxn modelId="{100D23A0-03CF-4794-B310-1A422D1E6DAE}" type="presOf" srcId="{274F352A-A6A0-4D31-9DF6-29AD2935BAD8}" destId="{7B4A4B04-E9AC-47A5-828C-5DB8D2715151}" srcOrd="0" destOrd="0" presId="urn:microsoft.com/office/officeart/2018/5/layout/IconLeafLabelList"/>
    <dgm:cxn modelId="{F29307A5-2E0C-4A53-BEE9-0A639C279C9C}" srcId="{C6914371-6FA6-4783-BAF0-3959D2A7B212}" destId="{4BFAC096-FBB2-402D-9599-47D85E1809B3}" srcOrd="1" destOrd="0" parTransId="{26455385-7DEA-41F7-B6BB-67C5F8D607EB}" sibTransId="{A1D67CB6-C1C8-4E08-B5AF-7382FC2BC779}"/>
    <dgm:cxn modelId="{47FAB0A6-953C-4E79-A815-4D6C3FE6487F}" type="presOf" srcId="{4BFAC096-FBB2-402D-9599-47D85E1809B3}" destId="{C7693880-40D0-4AB9-B66B-819F0B4C43BE}" srcOrd="0" destOrd="0" presId="urn:microsoft.com/office/officeart/2018/5/layout/IconLeafLabelList"/>
    <dgm:cxn modelId="{3AADB6A9-575C-48DA-B3A9-43C8F5F50A84}" type="presOf" srcId="{38A8DF70-56A7-4EF4-A79E-882CD19E9D72}" destId="{848E0AD7-FED2-4C40-ACDB-02E4D86F986C}" srcOrd="0" destOrd="0" presId="urn:microsoft.com/office/officeart/2018/5/layout/IconLeafLabelList"/>
    <dgm:cxn modelId="{3BD4F5C7-AA00-4FE6-BDA2-CF3F9F36729F}" srcId="{C6914371-6FA6-4783-BAF0-3959D2A7B212}" destId="{98A42714-819D-48B6-962A-EDB0737865BA}" srcOrd="2" destOrd="0" parTransId="{5D74A0A2-69EC-4940-B624-E6EDA0AE6551}" sibTransId="{D8084122-E1CB-40D9-915B-4A55EA2F2E8A}"/>
    <dgm:cxn modelId="{B60C354E-9491-47B5-84ED-A5C36E3747F7}" type="presParOf" srcId="{928C9172-666F-4025-9E20-7DFA8278B6A4}" destId="{C0A19202-96D3-4FA5-AF86-EE4A61CBEA38}" srcOrd="0" destOrd="0" presId="urn:microsoft.com/office/officeart/2018/5/layout/IconLeafLabelList"/>
    <dgm:cxn modelId="{33189A90-CC90-41E4-96B8-579C41CEB3DD}" type="presParOf" srcId="{C0A19202-96D3-4FA5-AF86-EE4A61CBEA38}" destId="{B6EF0AFB-76C8-47C9-9EEF-9E0D25922595}" srcOrd="0" destOrd="0" presId="urn:microsoft.com/office/officeart/2018/5/layout/IconLeafLabelList"/>
    <dgm:cxn modelId="{7BAF3B07-606C-4763-8324-82CEBA7E4AA8}" type="presParOf" srcId="{C0A19202-96D3-4FA5-AF86-EE4A61CBEA38}" destId="{0558FCEB-5F2E-4F58-8FCA-946158E17561}" srcOrd="1" destOrd="0" presId="urn:microsoft.com/office/officeart/2018/5/layout/IconLeafLabelList"/>
    <dgm:cxn modelId="{F48940C9-6879-4DA9-B375-31D7DEAD08FC}" type="presParOf" srcId="{C0A19202-96D3-4FA5-AF86-EE4A61CBEA38}" destId="{EAAD221E-3E21-4CFF-8610-DAB4900124EF}" srcOrd="2" destOrd="0" presId="urn:microsoft.com/office/officeart/2018/5/layout/IconLeafLabelList"/>
    <dgm:cxn modelId="{CA4857F3-4856-4F2F-AFF2-97FAE25468ED}" type="presParOf" srcId="{C0A19202-96D3-4FA5-AF86-EE4A61CBEA38}" destId="{848E0AD7-FED2-4C40-ACDB-02E4D86F986C}" srcOrd="3" destOrd="0" presId="urn:microsoft.com/office/officeart/2018/5/layout/IconLeafLabelList"/>
    <dgm:cxn modelId="{82B73D23-7B05-4C39-BC51-D395F8B568D5}" type="presParOf" srcId="{928C9172-666F-4025-9E20-7DFA8278B6A4}" destId="{995E2CB8-3DD4-410A-9757-4EFEFABB4377}" srcOrd="1" destOrd="0" presId="urn:microsoft.com/office/officeart/2018/5/layout/IconLeafLabelList"/>
    <dgm:cxn modelId="{A2C1E658-B6FF-4021-A745-DA6ED46373DC}" type="presParOf" srcId="{928C9172-666F-4025-9E20-7DFA8278B6A4}" destId="{8CEBED9A-61DD-4C69-88E6-3A9C5E63E1D1}" srcOrd="2" destOrd="0" presId="urn:microsoft.com/office/officeart/2018/5/layout/IconLeafLabelList"/>
    <dgm:cxn modelId="{7F6C27E8-98D4-4A2F-AE72-434E709A617C}" type="presParOf" srcId="{8CEBED9A-61DD-4C69-88E6-3A9C5E63E1D1}" destId="{C398AA82-FA0C-40CF-A9AA-3278C4AA2267}" srcOrd="0" destOrd="0" presId="urn:microsoft.com/office/officeart/2018/5/layout/IconLeafLabelList"/>
    <dgm:cxn modelId="{AFCF3FC2-36C0-4B70-BD32-5F13BE26E9F7}" type="presParOf" srcId="{8CEBED9A-61DD-4C69-88E6-3A9C5E63E1D1}" destId="{D174CCD9-09E1-491E-BD4D-DE8896A3690C}" srcOrd="1" destOrd="0" presId="urn:microsoft.com/office/officeart/2018/5/layout/IconLeafLabelList"/>
    <dgm:cxn modelId="{A959800A-D7AD-4DF3-B5A5-C29825B0FF89}" type="presParOf" srcId="{8CEBED9A-61DD-4C69-88E6-3A9C5E63E1D1}" destId="{7A7383CA-6C91-4AA3-9DF8-24806360ABD0}" srcOrd="2" destOrd="0" presId="urn:microsoft.com/office/officeart/2018/5/layout/IconLeafLabelList"/>
    <dgm:cxn modelId="{BCAF4B21-DA41-4DAC-9663-51EDDE0E6073}" type="presParOf" srcId="{8CEBED9A-61DD-4C69-88E6-3A9C5E63E1D1}" destId="{C7693880-40D0-4AB9-B66B-819F0B4C43BE}" srcOrd="3" destOrd="0" presId="urn:microsoft.com/office/officeart/2018/5/layout/IconLeafLabelList"/>
    <dgm:cxn modelId="{F5F6A24B-7BF4-4DA3-868C-8FA648140F60}" type="presParOf" srcId="{928C9172-666F-4025-9E20-7DFA8278B6A4}" destId="{00367A9D-5081-49E6-8C3A-9EFF74B34F7B}" srcOrd="3" destOrd="0" presId="urn:microsoft.com/office/officeart/2018/5/layout/IconLeafLabelList"/>
    <dgm:cxn modelId="{6967521A-94B5-416A-A21C-C0453272E906}" type="presParOf" srcId="{928C9172-666F-4025-9E20-7DFA8278B6A4}" destId="{0B13BBD1-E979-4006-B723-3EE33A1C6511}" srcOrd="4" destOrd="0" presId="urn:microsoft.com/office/officeart/2018/5/layout/IconLeafLabelList"/>
    <dgm:cxn modelId="{D3776EF0-C0D6-4A2E-B1F3-5F6D784426B7}" type="presParOf" srcId="{0B13BBD1-E979-4006-B723-3EE33A1C6511}" destId="{8C033BAC-0F6E-433F-AD8C-C8D0C99D7F5A}" srcOrd="0" destOrd="0" presId="urn:microsoft.com/office/officeart/2018/5/layout/IconLeafLabelList"/>
    <dgm:cxn modelId="{1DA38057-CAEB-41A0-A489-F00EC283A33A}" type="presParOf" srcId="{0B13BBD1-E979-4006-B723-3EE33A1C6511}" destId="{A8C5F66F-FB5F-4273-B974-81BBF8DCF4E6}" srcOrd="1" destOrd="0" presId="urn:microsoft.com/office/officeart/2018/5/layout/IconLeafLabelList"/>
    <dgm:cxn modelId="{EE826DA0-7F06-4C4E-8700-A9BC003D92CB}" type="presParOf" srcId="{0B13BBD1-E979-4006-B723-3EE33A1C6511}" destId="{BBEF0F38-D0F3-481B-8541-EC2753D28CCB}" srcOrd="2" destOrd="0" presId="urn:microsoft.com/office/officeart/2018/5/layout/IconLeafLabelList"/>
    <dgm:cxn modelId="{EDBEBC44-A2B3-44B7-84B4-07AD2DA2C0E8}" type="presParOf" srcId="{0B13BBD1-E979-4006-B723-3EE33A1C6511}" destId="{EB92FA92-DAC7-4A1C-B8B0-6D263444BF5E}" srcOrd="3" destOrd="0" presId="urn:microsoft.com/office/officeart/2018/5/layout/IconLeafLabelList"/>
    <dgm:cxn modelId="{9D8AE079-4E89-41A6-B4C2-E7A071D615BE}" type="presParOf" srcId="{928C9172-666F-4025-9E20-7DFA8278B6A4}" destId="{B7678D0D-89CB-4916-A3D7-2DF2D6833520}" srcOrd="5" destOrd="0" presId="urn:microsoft.com/office/officeart/2018/5/layout/IconLeafLabelList"/>
    <dgm:cxn modelId="{CBFCF5A7-5E58-4150-BA80-9C550D1C12B3}" type="presParOf" srcId="{928C9172-666F-4025-9E20-7DFA8278B6A4}" destId="{A3ED2A48-30D0-46BC-A8A0-A12C0E75B87D}" srcOrd="6" destOrd="0" presId="urn:microsoft.com/office/officeart/2018/5/layout/IconLeafLabelList"/>
    <dgm:cxn modelId="{AAC5FE97-E424-420F-97D6-EB89FB11057A}" type="presParOf" srcId="{A3ED2A48-30D0-46BC-A8A0-A12C0E75B87D}" destId="{F11BDCD7-866E-4AE6-8476-D46292AC1929}" srcOrd="0" destOrd="0" presId="urn:microsoft.com/office/officeart/2018/5/layout/IconLeafLabelList"/>
    <dgm:cxn modelId="{CB86CB9D-2718-4029-BCC6-B9FA22D02C6C}" type="presParOf" srcId="{A3ED2A48-30D0-46BC-A8A0-A12C0E75B87D}" destId="{109BA78D-CC7D-46CD-880A-B8D4B7A680BC}" srcOrd="1" destOrd="0" presId="urn:microsoft.com/office/officeart/2018/5/layout/IconLeafLabelList"/>
    <dgm:cxn modelId="{E180D7A0-B783-4A86-B38E-850B68F53774}" type="presParOf" srcId="{A3ED2A48-30D0-46BC-A8A0-A12C0E75B87D}" destId="{60EE76A7-D4FD-4492-A42F-A5942E19BB2F}" srcOrd="2" destOrd="0" presId="urn:microsoft.com/office/officeart/2018/5/layout/IconLeafLabelList"/>
    <dgm:cxn modelId="{0AEF74EB-E7E8-4892-AA49-15BF5FE2047C}" type="presParOf" srcId="{A3ED2A48-30D0-46BC-A8A0-A12C0E75B87D}" destId="{7B4A4B04-E9AC-47A5-828C-5DB8D271515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B03898-9DBF-4D37-911C-7926D5B8F0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4691FDA-4C9E-4B8E-9C96-9AAA3B730B08}">
      <dgm:prSet custT="1"/>
      <dgm:spPr/>
      <dgm:t>
        <a:bodyPr/>
        <a:lstStyle/>
        <a:p>
          <a:pPr>
            <a:lnSpc>
              <a:spcPct val="100000"/>
            </a:lnSpc>
          </a:pPr>
          <a:r>
            <a:rPr lang="en-US" sz="2000" b="0" i="0"/>
            <a:t>Variability of Handwriting</a:t>
          </a:r>
          <a:endParaRPr lang="en-US" sz="2000"/>
        </a:p>
      </dgm:t>
    </dgm:pt>
    <dgm:pt modelId="{3F346B2C-443F-4B77-8B56-29BC429CB40F}" type="parTrans" cxnId="{DD2E07AA-7E00-4894-9ACD-D07CD684DA62}">
      <dgm:prSet/>
      <dgm:spPr/>
      <dgm:t>
        <a:bodyPr/>
        <a:lstStyle/>
        <a:p>
          <a:endParaRPr lang="en-US" sz="1800"/>
        </a:p>
      </dgm:t>
    </dgm:pt>
    <dgm:pt modelId="{21E7839B-95BD-4B42-8CCB-6F24926F9BD4}" type="sibTrans" cxnId="{DD2E07AA-7E00-4894-9ACD-D07CD684DA62}">
      <dgm:prSet/>
      <dgm:spPr/>
      <dgm:t>
        <a:bodyPr/>
        <a:lstStyle/>
        <a:p>
          <a:endParaRPr lang="en-US" sz="1800"/>
        </a:p>
      </dgm:t>
    </dgm:pt>
    <dgm:pt modelId="{CF8256E7-FE51-43E7-B700-A24085DCF055}">
      <dgm:prSet custT="1"/>
      <dgm:spPr/>
      <dgm:t>
        <a:bodyPr/>
        <a:lstStyle/>
        <a:p>
          <a:pPr>
            <a:lnSpc>
              <a:spcPct val="100000"/>
            </a:lnSpc>
          </a:pPr>
          <a:r>
            <a:rPr lang="en-US" sz="2000" b="0" i="0"/>
            <a:t>Quality of Input Data</a:t>
          </a:r>
          <a:endParaRPr lang="en-US" sz="2000"/>
        </a:p>
      </dgm:t>
    </dgm:pt>
    <dgm:pt modelId="{1284EF80-133C-4D03-BC88-0EFEC3F306E2}" type="parTrans" cxnId="{BE1E3307-148A-4CFE-989D-98B901E8B397}">
      <dgm:prSet/>
      <dgm:spPr/>
      <dgm:t>
        <a:bodyPr/>
        <a:lstStyle/>
        <a:p>
          <a:endParaRPr lang="en-US" sz="1800"/>
        </a:p>
      </dgm:t>
    </dgm:pt>
    <dgm:pt modelId="{4D7F72C6-2A90-45AF-A102-02CE4A0C1353}" type="sibTrans" cxnId="{BE1E3307-148A-4CFE-989D-98B901E8B397}">
      <dgm:prSet/>
      <dgm:spPr/>
      <dgm:t>
        <a:bodyPr/>
        <a:lstStyle/>
        <a:p>
          <a:endParaRPr lang="en-US" sz="1800"/>
        </a:p>
      </dgm:t>
    </dgm:pt>
    <dgm:pt modelId="{185318E3-32C5-4F6D-9DD3-E0A8D36FED2C}">
      <dgm:prSet custT="1"/>
      <dgm:spPr/>
      <dgm:t>
        <a:bodyPr/>
        <a:lstStyle/>
        <a:p>
          <a:pPr>
            <a:lnSpc>
              <a:spcPct val="100000"/>
            </a:lnSpc>
          </a:pPr>
          <a:r>
            <a:rPr lang="en-US" sz="2000" b="0" i="0"/>
            <a:t>Linguistic Diversity</a:t>
          </a:r>
          <a:endParaRPr lang="en-US" sz="2000"/>
        </a:p>
      </dgm:t>
    </dgm:pt>
    <dgm:pt modelId="{A310EB60-E80E-402F-A317-E7A755D101F5}" type="parTrans" cxnId="{5F413C4C-4CEA-436C-A541-12D41A8CC59B}">
      <dgm:prSet/>
      <dgm:spPr/>
      <dgm:t>
        <a:bodyPr/>
        <a:lstStyle/>
        <a:p>
          <a:endParaRPr lang="en-US" sz="1800"/>
        </a:p>
      </dgm:t>
    </dgm:pt>
    <dgm:pt modelId="{04BCAB59-7496-4B07-9CA6-CAA15333830E}" type="sibTrans" cxnId="{5F413C4C-4CEA-436C-A541-12D41A8CC59B}">
      <dgm:prSet/>
      <dgm:spPr/>
      <dgm:t>
        <a:bodyPr/>
        <a:lstStyle/>
        <a:p>
          <a:endParaRPr lang="en-US" sz="1800"/>
        </a:p>
      </dgm:t>
    </dgm:pt>
    <dgm:pt modelId="{96660809-B1E4-48F9-8EE9-2A4B91A3D98B}">
      <dgm:prSet custT="1"/>
      <dgm:spPr/>
      <dgm:t>
        <a:bodyPr/>
        <a:lstStyle/>
        <a:p>
          <a:pPr>
            <a:lnSpc>
              <a:spcPct val="100000"/>
            </a:lnSpc>
          </a:pPr>
          <a:r>
            <a:rPr lang="en-US" sz="2000" b="0" i="0"/>
            <a:t>Computational Complexity</a:t>
          </a:r>
          <a:endParaRPr lang="en-US" sz="2000"/>
        </a:p>
      </dgm:t>
    </dgm:pt>
    <dgm:pt modelId="{7F38BAD4-75A7-4885-8E1A-0BD82130B479}" type="parTrans" cxnId="{3A40070C-4811-41D0-9E62-6D340542CDBB}">
      <dgm:prSet/>
      <dgm:spPr/>
      <dgm:t>
        <a:bodyPr/>
        <a:lstStyle/>
        <a:p>
          <a:endParaRPr lang="en-US" sz="1800"/>
        </a:p>
      </dgm:t>
    </dgm:pt>
    <dgm:pt modelId="{BD2A5CD8-6C04-4777-9F94-FCBDE2AC5DCD}" type="sibTrans" cxnId="{3A40070C-4811-41D0-9E62-6D340542CDBB}">
      <dgm:prSet/>
      <dgm:spPr/>
      <dgm:t>
        <a:bodyPr/>
        <a:lstStyle/>
        <a:p>
          <a:endParaRPr lang="en-US" sz="1800"/>
        </a:p>
      </dgm:t>
    </dgm:pt>
    <dgm:pt modelId="{A19D05FA-963C-48CA-B0C3-ECCF51AEC987}">
      <dgm:prSet custT="1"/>
      <dgm:spPr/>
      <dgm:t>
        <a:bodyPr/>
        <a:lstStyle/>
        <a:p>
          <a:pPr>
            <a:lnSpc>
              <a:spcPct val="100000"/>
            </a:lnSpc>
          </a:pPr>
          <a:r>
            <a:rPr lang="en-US" sz="2000" b="0" i="0"/>
            <a:t>Cost and Availability</a:t>
          </a:r>
          <a:endParaRPr lang="en-US" sz="2000"/>
        </a:p>
      </dgm:t>
    </dgm:pt>
    <dgm:pt modelId="{4C4B64CE-9217-4F78-92F2-1621B51649E6}" type="parTrans" cxnId="{9BF1AE79-3E99-4125-9A1B-9C7F8CB21812}">
      <dgm:prSet/>
      <dgm:spPr/>
      <dgm:t>
        <a:bodyPr/>
        <a:lstStyle/>
        <a:p>
          <a:endParaRPr lang="en-US" sz="1800"/>
        </a:p>
      </dgm:t>
    </dgm:pt>
    <dgm:pt modelId="{67B442B8-3C85-4447-9650-FD9CBB9A23A2}" type="sibTrans" cxnId="{9BF1AE79-3E99-4125-9A1B-9C7F8CB21812}">
      <dgm:prSet/>
      <dgm:spPr/>
      <dgm:t>
        <a:bodyPr/>
        <a:lstStyle/>
        <a:p>
          <a:endParaRPr lang="en-US" sz="1800"/>
        </a:p>
      </dgm:t>
    </dgm:pt>
    <dgm:pt modelId="{DA553FA5-D2B8-4E82-BFA7-EF4FC5F948F4}" type="pres">
      <dgm:prSet presAssocID="{A5B03898-9DBF-4D37-911C-7926D5B8F0CB}" presName="root" presStyleCnt="0">
        <dgm:presLayoutVars>
          <dgm:dir/>
          <dgm:resizeHandles val="exact"/>
        </dgm:presLayoutVars>
      </dgm:prSet>
      <dgm:spPr/>
    </dgm:pt>
    <dgm:pt modelId="{B7AB2DDC-66E5-405A-9623-6C27E451470A}" type="pres">
      <dgm:prSet presAssocID="{94691FDA-4C9E-4B8E-9C96-9AAA3B730B08}" presName="compNode" presStyleCnt="0"/>
      <dgm:spPr/>
    </dgm:pt>
    <dgm:pt modelId="{D0F87C7C-EC38-4397-BB2C-958D1D46E1A4}" type="pres">
      <dgm:prSet presAssocID="{94691FDA-4C9E-4B8E-9C96-9AAA3B730B08}" presName="iconRect" presStyleLbl="node1" presStyleIdx="0" presStyleCnt="5" custScaleX="151932" custScaleY="15254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355CE07A-D7F1-403D-BC7B-16607C9BF040}" type="pres">
      <dgm:prSet presAssocID="{94691FDA-4C9E-4B8E-9C96-9AAA3B730B08}" presName="spaceRect" presStyleCnt="0"/>
      <dgm:spPr/>
    </dgm:pt>
    <dgm:pt modelId="{A9E55305-7AD1-421D-8D0B-AA0D564D727D}" type="pres">
      <dgm:prSet presAssocID="{94691FDA-4C9E-4B8E-9C96-9AAA3B730B08}" presName="textRect" presStyleLbl="revTx" presStyleIdx="0" presStyleCnt="5">
        <dgm:presLayoutVars>
          <dgm:chMax val="1"/>
          <dgm:chPref val="1"/>
        </dgm:presLayoutVars>
      </dgm:prSet>
      <dgm:spPr/>
    </dgm:pt>
    <dgm:pt modelId="{0E3F1E59-E06F-41FA-92F7-B14BAB1B18B2}" type="pres">
      <dgm:prSet presAssocID="{21E7839B-95BD-4B42-8CCB-6F24926F9BD4}" presName="sibTrans" presStyleCnt="0"/>
      <dgm:spPr/>
    </dgm:pt>
    <dgm:pt modelId="{B786E5AF-86B1-45AE-A483-D11E3C37B9D7}" type="pres">
      <dgm:prSet presAssocID="{CF8256E7-FE51-43E7-B700-A24085DCF055}" presName="compNode" presStyleCnt="0"/>
      <dgm:spPr/>
    </dgm:pt>
    <dgm:pt modelId="{9E7AB0A4-578C-4872-8414-B9291A9B75B3}" type="pres">
      <dgm:prSet presAssocID="{CF8256E7-FE51-43E7-B700-A24085DCF055}" presName="iconRect" presStyleLbl="node1" presStyleIdx="1" presStyleCnt="5" custScaleX="151932" custScaleY="15254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4D18E7DF-25CB-4B42-B7B8-214BC0DDE244}" type="pres">
      <dgm:prSet presAssocID="{CF8256E7-FE51-43E7-B700-A24085DCF055}" presName="spaceRect" presStyleCnt="0"/>
      <dgm:spPr/>
    </dgm:pt>
    <dgm:pt modelId="{2D2CD55B-7748-435E-8CB0-C17D59391EEB}" type="pres">
      <dgm:prSet presAssocID="{CF8256E7-FE51-43E7-B700-A24085DCF055}" presName="textRect" presStyleLbl="revTx" presStyleIdx="1" presStyleCnt="5">
        <dgm:presLayoutVars>
          <dgm:chMax val="1"/>
          <dgm:chPref val="1"/>
        </dgm:presLayoutVars>
      </dgm:prSet>
      <dgm:spPr/>
    </dgm:pt>
    <dgm:pt modelId="{5878BEC9-8663-491C-B677-F77D0BE0944F}" type="pres">
      <dgm:prSet presAssocID="{4D7F72C6-2A90-45AF-A102-02CE4A0C1353}" presName="sibTrans" presStyleCnt="0"/>
      <dgm:spPr/>
    </dgm:pt>
    <dgm:pt modelId="{3C7EE3BA-05E1-46A0-8578-B17CA309D6A7}" type="pres">
      <dgm:prSet presAssocID="{185318E3-32C5-4F6D-9DD3-E0A8D36FED2C}" presName="compNode" presStyleCnt="0"/>
      <dgm:spPr/>
    </dgm:pt>
    <dgm:pt modelId="{86208B31-87C8-4645-A0F2-BCE9C627F146}" type="pres">
      <dgm:prSet presAssocID="{185318E3-32C5-4F6D-9DD3-E0A8D36FED2C}" presName="iconRect" presStyleLbl="node1" presStyleIdx="2" presStyleCnt="5" custScaleX="151932" custScaleY="15254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2F48A99B-6D21-4075-9D17-9BB12AE95A2A}" type="pres">
      <dgm:prSet presAssocID="{185318E3-32C5-4F6D-9DD3-E0A8D36FED2C}" presName="spaceRect" presStyleCnt="0"/>
      <dgm:spPr/>
    </dgm:pt>
    <dgm:pt modelId="{8E56F8B6-40E6-46EA-89B9-FD3E29919AD8}" type="pres">
      <dgm:prSet presAssocID="{185318E3-32C5-4F6D-9DD3-E0A8D36FED2C}" presName="textRect" presStyleLbl="revTx" presStyleIdx="2" presStyleCnt="5">
        <dgm:presLayoutVars>
          <dgm:chMax val="1"/>
          <dgm:chPref val="1"/>
        </dgm:presLayoutVars>
      </dgm:prSet>
      <dgm:spPr/>
    </dgm:pt>
    <dgm:pt modelId="{2C6ACE12-020F-4CE5-8D3B-316B7BA5CE5E}" type="pres">
      <dgm:prSet presAssocID="{04BCAB59-7496-4B07-9CA6-CAA15333830E}" presName="sibTrans" presStyleCnt="0"/>
      <dgm:spPr/>
    </dgm:pt>
    <dgm:pt modelId="{824ED5FE-C3F6-4242-9E2C-745CC5A60971}" type="pres">
      <dgm:prSet presAssocID="{96660809-B1E4-48F9-8EE9-2A4B91A3D98B}" presName="compNode" presStyleCnt="0"/>
      <dgm:spPr/>
    </dgm:pt>
    <dgm:pt modelId="{F78EFB12-F6D3-4F54-B396-F888FB828544}" type="pres">
      <dgm:prSet presAssocID="{96660809-B1E4-48F9-8EE9-2A4B91A3D98B}" presName="iconRect" presStyleLbl="node1" presStyleIdx="3" presStyleCnt="5" custScaleX="151932" custScaleY="15254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F624D2B3-1012-4B07-8491-31882DCDBCA5}" type="pres">
      <dgm:prSet presAssocID="{96660809-B1E4-48F9-8EE9-2A4B91A3D98B}" presName="spaceRect" presStyleCnt="0"/>
      <dgm:spPr/>
    </dgm:pt>
    <dgm:pt modelId="{28CE1AD3-C5EA-424F-9CE3-A8B5C6084BFE}" type="pres">
      <dgm:prSet presAssocID="{96660809-B1E4-48F9-8EE9-2A4B91A3D98B}" presName="textRect" presStyleLbl="revTx" presStyleIdx="3" presStyleCnt="5">
        <dgm:presLayoutVars>
          <dgm:chMax val="1"/>
          <dgm:chPref val="1"/>
        </dgm:presLayoutVars>
      </dgm:prSet>
      <dgm:spPr/>
    </dgm:pt>
    <dgm:pt modelId="{98738A19-68D0-4436-9218-87E750F3DA47}" type="pres">
      <dgm:prSet presAssocID="{BD2A5CD8-6C04-4777-9F94-FCBDE2AC5DCD}" presName="sibTrans" presStyleCnt="0"/>
      <dgm:spPr/>
    </dgm:pt>
    <dgm:pt modelId="{F0F606D7-CBB5-4CDB-B5C6-AA87C247D11E}" type="pres">
      <dgm:prSet presAssocID="{A19D05FA-963C-48CA-B0C3-ECCF51AEC987}" presName="compNode" presStyleCnt="0"/>
      <dgm:spPr/>
    </dgm:pt>
    <dgm:pt modelId="{EC5A7BF9-B670-430B-A6BA-043FEE65CE24}" type="pres">
      <dgm:prSet presAssocID="{A19D05FA-963C-48CA-B0C3-ECCF51AEC987}" presName="iconRect" presStyleLbl="node1" presStyleIdx="4" presStyleCnt="5" custScaleX="151932" custScaleY="15254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859D29D2-F281-4EC5-852A-5F63E1B0A6F5}" type="pres">
      <dgm:prSet presAssocID="{A19D05FA-963C-48CA-B0C3-ECCF51AEC987}" presName="spaceRect" presStyleCnt="0"/>
      <dgm:spPr/>
    </dgm:pt>
    <dgm:pt modelId="{1086936B-C3BF-4631-BFF3-51519955EC36}" type="pres">
      <dgm:prSet presAssocID="{A19D05FA-963C-48CA-B0C3-ECCF51AEC987}" presName="textRect" presStyleLbl="revTx" presStyleIdx="4" presStyleCnt="5">
        <dgm:presLayoutVars>
          <dgm:chMax val="1"/>
          <dgm:chPref val="1"/>
        </dgm:presLayoutVars>
      </dgm:prSet>
      <dgm:spPr/>
    </dgm:pt>
  </dgm:ptLst>
  <dgm:cxnLst>
    <dgm:cxn modelId="{FE072006-694B-48F3-A91D-ED05EF9B7257}" type="presOf" srcId="{94691FDA-4C9E-4B8E-9C96-9AAA3B730B08}" destId="{A9E55305-7AD1-421D-8D0B-AA0D564D727D}" srcOrd="0" destOrd="0" presId="urn:microsoft.com/office/officeart/2018/2/layout/IconLabelList"/>
    <dgm:cxn modelId="{BE1E3307-148A-4CFE-989D-98B901E8B397}" srcId="{A5B03898-9DBF-4D37-911C-7926D5B8F0CB}" destId="{CF8256E7-FE51-43E7-B700-A24085DCF055}" srcOrd="1" destOrd="0" parTransId="{1284EF80-133C-4D03-BC88-0EFEC3F306E2}" sibTransId="{4D7F72C6-2A90-45AF-A102-02CE4A0C1353}"/>
    <dgm:cxn modelId="{3A40070C-4811-41D0-9E62-6D340542CDBB}" srcId="{A5B03898-9DBF-4D37-911C-7926D5B8F0CB}" destId="{96660809-B1E4-48F9-8EE9-2A4B91A3D98B}" srcOrd="3" destOrd="0" parTransId="{7F38BAD4-75A7-4885-8E1A-0BD82130B479}" sibTransId="{BD2A5CD8-6C04-4777-9F94-FCBDE2AC5DCD}"/>
    <dgm:cxn modelId="{8C459768-E781-4D7B-AB3D-61AB6966F2C0}" type="presOf" srcId="{CF8256E7-FE51-43E7-B700-A24085DCF055}" destId="{2D2CD55B-7748-435E-8CB0-C17D59391EEB}" srcOrd="0" destOrd="0" presId="urn:microsoft.com/office/officeart/2018/2/layout/IconLabelList"/>
    <dgm:cxn modelId="{5F413C4C-4CEA-436C-A541-12D41A8CC59B}" srcId="{A5B03898-9DBF-4D37-911C-7926D5B8F0CB}" destId="{185318E3-32C5-4F6D-9DD3-E0A8D36FED2C}" srcOrd="2" destOrd="0" parTransId="{A310EB60-E80E-402F-A317-E7A755D101F5}" sibTransId="{04BCAB59-7496-4B07-9CA6-CAA15333830E}"/>
    <dgm:cxn modelId="{5671A755-78D9-427F-86D6-B63580CE0596}" type="presOf" srcId="{A19D05FA-963C-48CA-B0C3-ECCF51AEC987}" destId="{1086936B-C3BF-4631-BFF3-51519955EC36}" srcOrd="0" destOrd="0" presId="urn:microsoft.com/office/officeart/2018/2/layout/IconLabelList"/>
    <dgm:cxn modelId="{9BF1AE79-3E99-4125-9A1B-9C7F8CB21812}" srcId="{A5B03898-9DBF-4D37-911C-7926D5B8F0CB}" destId="{A19D05FA-963C-48CA-B0C3-ECCF51AEC987}" srcOrd="4" destOrd="0" parTransId="{4C4B64CE-9217-4F78-92F2-1621B51649E6}" sibTransId="{67B442B8-3C85-4447-9650-FD9CBB9A23A2}"/>
    <dgm:cxn modelId="{DD2E07AA-7E00-4894-9ACD-D07CD684DA62}" srcId="{A5B03898-9DBF-4D37-911C-7926D5B8F0CB}" destId="{94691FDA-4C9E-4B8E-9C96-9AAA3B730B08}" srcOrd="0" destOrd="0" parTransId="{3F346B2C-443F-4B77-8B56-29BC429CB40F}" sibTransId="{21E7839B-95BD-4B42-8CCB-6F24926F9BD4}"/>
    <dgm:cxn modelId="{C418B9C0-035C-489C-8897-FDB2E88A93AD}" type="presOf" srcId="{A5B03898-9DBF-4D37-911C-7926D5B8F0CB}" destId="{DA553FA5-D2B8-4E82-BFA7-EF4FC5F948F4}" srcOrd="0" destOrd="0" presId="urn:microsoft.com/office/officeart/2018/2/layout/IconLabelList"/>
    <dgm:cxn modelId="{D8EA58C7-6975-479D-AC43-73D773FD3B2C}" type="presOf" srcId="{185318E3-32C5-4F6D-9DD3-E0A8D36FED2C}" destId="{8E56F8B6-40E6-46EA-89B9-FD3E29919AD8}" srcOrd="0" destOrd="0" presId="urn:microsoft.com/office/officeart/2018/2/layout/IconLabelList"/>
    <dgm:cxn modelId="{716815CD-083F-4163-9A5C-5BF965AC3E50}" type="presOf" srcId="{96660809-B1E4-48F9-8EE9-2A4B91A3D98B}" destId="{28CE1AD3-C5EA-424F-9CE3-A8B5C6084BFE}" srcOrd="0" destOrd="0" presId="urn:microsoft.com/office/officeart/2018/2/layout/IconLabelList"/>
    <dgm:cxn modelId="{D0C71098-6F75-41E7-B99F-0ED32D14F788}" type="presParOf" srcId="{DA553FA5-D2B8-4E82-BFA7-EF4FC5F948F4}" destId="{B7AB2DDC-66E5-405A-9623-6C27E451470A}" srcOrd="0" destOrd="0" presId="urn:microsoft.com/office/officeart/2018/2/layout/IconLabelList"/>
    <dgm:cxn modelId="{C6C49ACE-7D58-4AB7-B73D-05DF6EDCAF17}" type="presParOf" srcId="{B7AB2DDC-66E5-405A-9623-6C27E451470A}" destId="{D0F87C7C-EC38-4397-BB2C-958D1D46E1A4}" srcOrd="0" destOrd="0" presId="urn:microsoft.com/office/officeart/2018/2/layout/IconLabelList"/>
    <dgm:cxn modelId="{972C2B9F-C1C9-4EE6-A5BD-1D16D1E00109}" type="presParOf" srcId="{B7AB2DDC-66E5-405A-9623-6C27E451470A}" destId="{355CE07A-D7F1-403D-BC7B-16607C9BF040}" srcOrd="1" destOrd="0" presId="urn:microsoft.com/office/officeart/2018/2/layout/IconLabelList"/>
    <dgm:cxn modelId="{9B238566-A4DE-4F42-B4D5-19DFC97FB565}" type="presParOf" srcId="{B7AB2DDC-66E5-405A-9623-6C27E451470A}" destId="{A9E55305-7AD1-421D-8D0B-AA0D564D727D}" srcOrd="2" destOrd="0" presId="urn:microsoft.com/office/officeart/2018/2/layout/IconLabelList"/>
    <dgm:cxn modelId="{741A832A-E5D2-4068-B1CC-DCE9DF1A2251}" type="presParOf" srcId="{DA553FA5-D2B8-4E82-BFA7-EF4FC5F948F4}" destId="{0E3F1E59-E06F-41FA-92F7-B14BAB1B18B2}" srcOrd="1" destOrd="0" presId="urn:microsoft.com/office/officeart/2018/2/layout/IconLabelList"/>
    <dgm:cxn modelId="{BF4D63EA-AC21-484B-849F-CCA95DA70F7D}" type="presParOf" srcId="{DA553FA5-D2B8-4E82-BFA7-EF4FC5F948F4}" destId="{B786E5AF-86B1-45AE-A483-D11E3C37B9D7}" srcOrd="2" destOrd="0" presId="urn:microsoft.com/office/officeart/2018/2/layout/IconLabelList"/>
    <dgm:cxn modelId="{1B607D69-936E-4BA3-8A12-63E16D424696}" type="presParOf" srcId="{B786E5AF-86B1-45AE-A483-D11E3C37B9D7}" destId="{9E7AB0A4-578C-4872-8414-B9291A9B75B3}" srcOrd="0" destOrd="0" presId="urn:microsoft.com/office/officeart/2018/2/layout/IconLabelList"/>
    <dgm:cxn modelId="{E41D7475-9CF0-440B-934A-1D184D2EB409}" type="presParOf" srcId="{B786E5AF-86B1-45AE-A483-D11E3C37B9D7}" destId="{4D18E7DF-25CB-4B42-B7B8-214BC0DDE244}" srcOrd="1" destOrd="0" presId="urn:microsoft.com/office/officeart/2018/2/layout/IconLabelList"/>
    <dgm:cxn modelId="{5481E619-9DAA-4040-BA71-7B06F8C63045}" type="presParOf" srcId="{B786E5AF-86B1-45AE-A483-D11E3C37B9D7}" destId="{2D2CD55B-7748-435E-8CB0-C17D59391EEB}" srcOrd="2" destOrd="0" presId="urn:microsoft.com/office/officeart/2018/2/layout/IconLabelList"/>
    <dgm:cxn modelId="{EBE52808-5076-4684-9E97-16852820DFFF}" type="presParOf" srcId="{DA553FA5-D2B8-4E82-BFA7-EF4FC5F948F4}" destId="{5878BEC9-8663-491C-B677-F77D0BE0944F}" srcOrd="3" destOrd="0" presId="urn:microsoft.com/office/officeart/2018/2/layout/IconLabelList"/>
    <dgm:cxn modelId="{91F8763F-0052-4305-B183-599D3B93C77C}" type="presParOf" srcId="{DA553FA5-D2B8-4E82-BFA7-EF4FC5F948F4}" destId="{3C7EE3BA-05E1-46A0-8578-B17CA309D6A7}" srcOrd="4" destOrd="0" presId="urn:microsoft.com/office/officeart/2018/2/layout/IconLabelList"/>
    <dgm:cxn modelId="{F9627253-2525-4BBD-B025-3F1610B80BE1}" type="presParOf" srcId="{3C7EE3BA-05E1-46A0-8578-B17CA309D6A7}" destId="{86208B31-87C8-4645-A0F2-BCE9C627F146}" srcOrd="0" destOrd="0" presId="urn:microsoft.com/office/officeart/2018/2/layout/IconLabelList"/>
    <dgm:cxn modelId="{76C0C054-453E-45C7-A3D8-1D2D6E9B46C6}" type="presParOf" srcId="{3C7EE3BA-05E1-46A0-8578-B17CA309D6A7}" destId="{2F48A99B-6D21-4075-9D17-9BB12AE95A2A}" srcOrd="1" destOrd="0" presId="urn:microsoft.com/office/officeart/2018/2/layout/IconLabelList"/>
    <dgm:cxn modelId="{E8D8AF61-D7D1-4938-9380-2CDA19B47D3D}" type="presParOf" srcId="{3C7EE3BA-05E1-46A0-8578-B17CA309D6A7}" destId="{8E56F8B6-40E6-46EA-89B9-FD3E29919AD8}" srcOrd="2" destOrd="0" presId="urn:microsoft.com/office/officeart/2018/2/layout/IconLabelList"/>
    <dgm:cxn modelId="{6B13BB49-ECB5-42BC-BA9B-01AB7EE59D27}" type="presParOf" srcId="{DA553FA5-D2B8-4E82-BFA7-EF4FC5F948F4}" destId="{2C6ACE12-020F-4CE5-8D3B-316B7BA5CE5E}" srcOrd="5" destOrd="0" presId="urn:microsoft.com/office/officeart/2018/2/layout/IconLabelList"/>
    <dgm:cxn modelId="{CD98235F-9080-48A6-8390-60F130D2901E}" type="presParOf" srcId="{DA553FA5-D2B8-4E82-BFA7-EF4FC5F948F4}" destId="{824ED5FE-C3F6-4242-9E2C-745CC5A60971}" srcOrd="6" destOrd="0" presId="urn:microsoft.com/office/officeart/2018/2/layout/IconLabelList"/>
    <dgm:cxn modelId="{4811C0AB-2493-4727-8892-291F124410EF}" type="presParOf" srcId="{824ED5FE-C3F6-4242-9E2C-745CC5A60971}" destId="{F78EFB12-F6D3-4F54-B396-F888FB828544}" srcOrd="0" destOrd="0" presId="urn:microsoft.com/office/officeart/2018/2/layout/IconLabelList"/>
    <dgm:cxn modelId="{174E8561-54A6-4BBF-999B-6C598D084D57}" type="presParOf" srcId="{824ED5FE-C3F6-4242-9E2C-745CC5A60971}" destId="{F624D2B3-1012-4B07-8491-31882DCDBCA5}" srcOrd="1" destOrd="0" presId="urn:microsoft.com/office/officeart/2018/2/layout/IconLabelList"/>
    <dgm:cxn modelId="{AC1C330F-ED42-4E42-9222-9E076CA8DBFC}" type="presParOf" srcId="{824ED5FE-C3F6-4242-9E2C-745CC5A60971}" destId="{28CE1AD3-C5EA-424F-9CE3-A8B5C6084BFE}" srcOrd="2" destOrd="0" presId="urn:microsoft.com/office/officeart/2018/2/layout/IconLabelList"/>
    <dgm:cxn modelId="{F75B190A-1A69-47AD-B38C-8B6A33AC9E76}" type="presParOf" srcId="{DA553FA5-D2B8-4E82-BFA7-EF4FC5F948F4}" destId="{98738A19-68D0-4436-9218-87E750F3DA47}" srcOrd="7" destOrd="0" presId="urn:microsoft.com/office/officeart/2018/2/layout/IconLabelList"/>
    <dgm:cxn modelId="{514CF5E4-4061-4F9B-84B3-B3C508ED93BD}" type="presParOf" srcId="{DA553FA5-D2B8-4E82-BFA7-EF4FC5F948F4}" destId="{F0F606D7-CBB5-4CDB-B5C6-AA87C247D11E}" srcOrd="8" destOrd="0" presId="urn:microsoft.com/office/officeart/2018/2/layout/IconLabelList"/>
    <dgm:cxn modelId="{31BE2C81-F6A1-4CAF-BD99-191A38AB2C38}" type="presParOf" srcId="{F0F606D7-CBB5-4CDB-B5C6-AA87C247D11E}" destId="{EC5A7BF9-B670-430B-A6BA-043FEE65CE24}" srcOrd="0" destOrd="0" presId="urn:microsoft.com/office/officeart/2018/2/layout/IconLabelList"/>
    <dgm:cxn modelId="{790153B5-EDDA-4296-8BAB-9A82DFA877D3}" type="presParOf" srcId="{F0F606D7-CBB5-4CDB-B5C6-AA87C247D11E}" destId="{859D29D2-F281-4EC5-852A-5F63E1B0A6F5}" srcOrd="1" destOrd="0" presId="urn:microsoft.com/office/officeart/2018/2/layout/IconLabelList"/>
    <dgm:cxn modelId="{93638194-BE13-4359-90D9-7E5EE7EB2F96}" type="presParOf" srcId="{F0F606D7-CBB5-4CDB-B5C6-AA87C247D11E}" destId="{1086936B-C3BF-4631-BFF3-51519955EC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53844-52B3-4BD4-A8B7-8EBC730C2DCA}">
      <dsp:nvSpPr>
        <dsp:cNvPr id="0" name=""/>
        <dsp:cNvSpPr/>
      </dsp:nvSpPr>
      <dsp:spPr>
        <a:xfrm>
          <a:off x="1212002" y="63869"/>
          <a:ext cx="1025226" cy="10252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9F36D-3A22-4E89-B6FF-64177DAA6832}">
      <dsp:nvSpPr>
        <dsp:cNvPr id="0" name=""/>
        <dsp:cNvSpPr/>
      </dsp:nvSpPr>
      <dsp:spPr>
        <a:xfrm>
          <a:off x="1427299" y="279167"/>
          <a:ext cx="594631" cy="594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948E0-9E5D-4E6C-B6DC-2D84F82351CC}">
      <dsp:nvSpPr>
        <dsp:cNvPr id="0" name=""/>
        <dsp:cNvSpPr/>
      </dsp:nvSpPr>
      <dsp:spPr>
        <a:xfrm>
          <a:off x="2456920" y="63869"/>
          <a:ext cx="2416605" cy="102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Increased Efficiency</a:t>
          </a:r>
        </a:p>
      </dsp:txBody>
      <dsp:txXfrm>
        <a:off x="2456920" y="63869"/>
        <a:ext cx="2416605" cy="1025226"/>
      </dsp:txXfrm>
    </dsp:sp>
    <dsp:sp modelId="{8A2EB1AA-BA84-4D13-960C-17AD707B6849}">
      <dsp:nvSpPr>
        <dsp:cNvPr id="0" name=""/>
        <dsp:cNvSpPr/>
      </dsp:nvSpPr>
      <dsp:spPr>
        <a:xfrm>
          <a:off x="5294601" y="63869"/>
          <a:ext cx="1025226" cy="10252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A3708-1759-4A4E-9CF4-DAB33F43BBE4}">
      <dsp:nvSpPr>
        <dsp:cNvPr id="0" name=""/>
        <dsp:cNvSpPr/>
      </dsp:nvSpPr>
      <dsp:spPr>
        <a:xfrm>
          <a:off x="5509899" y="279167"/>
          <a:ext cx="594631" cy="594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FD33C-1E9B-4DE8-BD97-6AC03ACFD045}">
      <dsp:nvSpPr>
        <dsp:cNvPr id="0" name=""/>
        <dsp:cNvSpPr/>
      </dsp:nvSpPr>
      <dsp:spPr>
        <a:xfrm>
          <a:off x="6539519" y="63869"/>
          <a:ext cx="2416605" cy="102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Improved Accuracy</a:t>
          </a:r>
        </a:p>
      </dsp:txBody>
      <dsp:txXfrm>
        <a:off x="6539519" y="63869"/>
        <a:ext cx="2416605" cy="1025226"/>
      </dsp:txXfrm>
    </dsp:sp>
    <dsp:sp modelId="{AC67B460-0165-4A83-A7D1-C05CA19169A0}">
      <dsp:nvSpPr>
        <dsp:cNvPr id="0" name=""/>
        <dsp:cNvSpPr/>
      </dsp:nvSpPr>
      <dsp:spPr>
        <a:xfrm>
          <a:off x="1212002" y="1535231"/>
          <a:ext cx="1025226" cy="10252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0B350-AABD-4FE1-B8AA-85D5BDC587B3}">
      <dsp:nvSpPr>
        <dsp:cNvPr id="0" name=""/>
        <dsp:cNvSpPr/>
      </dsp:nvSpPr>
      <dsp:spPr>
        <a:xfrm>
          <a:off x="1427299" y="1750529"/>
          <a:ext cx="594631" cy="594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603B2-5600-46BC-9EF2-0B52A7165B83}">
      <dsp:nvSpPr>
        <dsp:cNvPr id="0" name=""/>
        <dsp:cNvSpPr/>
      </dsp:nvSpPr>
      <dsp:spPr>
        <a:xfrm>
          <a:off x="2456920" y="1535231"/>
          <a:ext cx="2416605" cy="102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Cost Savings</a:t>
          </a:r>
        </a:p>
      </dsp:txBody>
      <dsp:txXfrm>
        <a:off x="2456920" y="1535231"/>
        <a:ext cx="2416605" cy="1025226"/>
      </dsp:txXfrm>
    </dsp:sp>
    <dsp:sp modelId="{F13C683D-6216-4CA4-85BE-DACEEAB4E967}">
      <dsp:nvSpPr>
        <dsp:cNvPr id="0" name=""/>
        <dsp:cNvSpPr/>
      </dsp:nvSpPr>
      <dsp:spPr>
        <a:xfrm>
          <a:off x="5294601" y="1535231"/>
          <a:ext cx="1025226" cy="10252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FA94E-0A3B-4D66-B325-DF4CEB42921B}">
      <dsp:nvSpPr>
        <dsp:cNvPr id="0" name=""/>
        <dsp:cNvSpPr/>
      </dsp:nvSpPr>
      <dsp:spPr>
        <a:xfrm>
          <a:off x="5509899" y="1750529"/>
          <a:ext cx="594631" cy="594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31B89-6182-458A-AB0A-C9FF1A9A3B0E}">
      <dsp:nvSpPr>
        <dsp:cNvPr id="0" name=""/>
        <dsp:cNvSpPr/>
      </dsp:nvSpPr>
      <dsp:spPr>
        <a:xfrm>
          <a:off x="6539519" y="1535231"/>
          <a:ext cx="2416605" cy="102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Better AccessibilityImproved Customer Experience</a:t>
          </a:r>
        </a:p>
      </dsp:txBody>
      <dsp:txXfrm>
        <a:off x="6539519" y="1535231"/>
        <a:ext cx="2416605" cy="1025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12975-8847-40A0-B5B6-FE610B544E7D}">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65868-A395-48E0-9AAD-BAEF1E0934F1}">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Banking and Finance</a:t>
          </a:r>
          <a:endParaRPr lang="en-US" sz="3600" kern="1200" dirty="0"/>
        </a:p>
      </dsp:txBody>
      <dsp:txXfrm>
        <a:off x="0" y="675"/>
        <a:ext cx="6900512" cy="1106957"/>
      </dsp:txXfrm>
    </dsp:sp>
    <dsp:sp modelId="{0FA2AED9-820F-4320-8CC0-741495F449EC}">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89A50-DC20-45E8-ABA4-009264BDD49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Healthcare</a:t>
          </a:r>
          <a:endParaRPr lang="en-US" sz="3600" kern="1200"/>
        </a:p>
      </dsp:txBody>
      <dsp:txXfrm>
        <a:off x="0" y="1107633"/>
        <a:ext cx="6900512" cy="1106957"/>
      </dsp:txXfrm>
    </dsp:sp>
    <dsp:sp modelId="{57436641-0A8D-4058-ACF9-441499B728BD}">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A5C24-514E-45FE-8FFF-0B788A3F216C}">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Education</a:t>
          </a:r>
          <a:endParaRPr lang="en-US" sz="3600" kern="1200"/>
        </a:p>
      </dsp:txBody>
      <dsp:txXfrm>
        <a:off x="0" y="2214591"/>
        <a:ext cx="6900512" cy="1106957"/>
      </dsp:txXfrm>
    </dsp:sp>
    <dsp:sp modelId="{51BD0009-01F8-4786-A825-065F96C8AAA2}">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354A8F-CE49-4B49-A58B-4ECF04385B3A}">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Retail</a:t>
          </a:r>
          <a:endParaRPr lang="en-US" sz="3600" kern="1200"/>
        </a:p>
      </dsp:txBody>
      <dsp:txXfrm>
        <a:off x="0" y="3321549"/>
        <a:ext cx="6900512" cy="1106957"/>
      </dsp:txXfrm>
    </dsp:sp>
    <dsp:sp modelId="{93C961E6-D020-49BF-B313-B45143EFAB97}">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FBFB3-60E5-48EE-B238-953A8287C68B}">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Legal</a:t>
          </a:r>
          <a:endParaRPr lang="en-US" sz="3600" kern="1200"/>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F0AFB-76C8-47C9-9EEF-9E0D25922595}">
      <dsp:nvSpPr>
        <dsp:cNvPr id="0" name=""/>
        <dsp:cNvSpPr/>
      </dsp:nvSpPr>
      <dsp:spPr>
        <a:xfrm>
          <a:off x="900201" y="1045086"/>
          <a:ext cx="1260945" cy="126094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8FCEB-5F2E-4F58-8FCA-946158E17561}">
      <dsp:nvSpPr>
        <dsp:cNvPr id="0" name=""/>
        <dsp:cNvSpPr/>
      </dsp:nvSpPr>
      <dsp:spPr>
        <a:xfrm>
          <a:off x="1168927" y="1313813"/>
          <a:ext cx="723493" cy="723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E0AD7-FED2-4C40-ACDB-02E4D86F986C}">
      <dsp:nvSpPr>
        <dsp:cNvPr id="0" name=""/>
        <dsp:cNvSpPr/>
      </dsp:nvSpPr>
      <dsp:spPr>
        <a:xfrm>
          <a:off x="497112" y="2698786"/>
          <a:ext cx="2067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Optical Character Recognition (OCR)</a:t>
          </a:r>
        </a:p>
      </dsp:txBody>
      <dsp:txXfrm>
        <a:off x="497112" y="2698786"/>
        <a:ext cx="2067123" cy="720000"/>
      </dsp:txXfrm>
    </dsp:sp>
    <dsp:sp modelId="{C398AA82-FA0C-40CF-A9AA-3278C4AA2267}">
      <dsp:nvSpPr>
        <dsp:cNvPr id="0" name=""/>
        <dsp:cNvSpPr/>
      </dsp:nvSpPr>
      <dsp:spPr>
        <a:xfrm>
          <a:off x="3329072" y="1045086"/>
          <a:ext cx="1260945" cy="126094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4CCD9-09E1-491E-BD4D-DE8896A3690C}">
      <dsp:nvSpPr>
        <dsp:cNvPr id="0" name=""/>
        <dsp:cNvSpPr/>
      </dsp:nvSpPr>
      <dsp:spPr>
        <a:xfrm>
          <a:off x="3597798" y="1313813"/>
          <a:ext cx="723493" cy="723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93880-40D0-4AB9-B66B-819F0B4C43BE}">
      <dsp:nvSpPr>
        <dsp:cNvPr id="0" name=""/>
        <dsp:cNvSpPr/>
      </dsp:nvSpPr>
      <dsp:spPr>
        <a:xfrm>
          <a:off x="2925982" y="2698786"/>
          <a:ext cx="2067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Neural Networks</a:t>
          </a:r>
        </a:p>
      </dsp:txBody>
      <dsp:txXfrm>
        <a:off x="2925982" y="2698786"/>
        <a:ext cx="2067123" cy="720000"/>
      </dsp:txXfrm>
    </dsp:sp>
    <dsp:sp modelId="{8C033BAC-0F6E-433F-AD8C-C8D0C99D7F5A}">
      <dsp:nvSpPr>
        <dsp:cNvPr id="0" name=""/>
        <dsp:cNvSpPr/>
      </dsp:nvSpPr>
      <dsp:spPr>
        <a:xfrm>
          <a:off x="5757942" y="1045086"/>
          <a:ext cx="1260945" cy="126094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5F66F-FB5F-4273-B974-81BBF8DCF4E6}">
      <dsp:nvSpPr>
        <dsp:cNvPr id="0" name=""/>
        <dsp:cNvSpPr/>
      </dsp:nvSpPr>
      <dsp:spPr>
        <a:xfrm>
          <a:off x="6026668" y="1313813"/>
          <a:ext cx="723493" cy="723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2FA92-DAC7-4A1C-B8B0-6D263444BF5E}">
      <dsp:nvSpPr>
        <dsp:cNvPr id="0" name=""/>
        <dsp:cNvSpPr/>
      </dsp:nvSpPr>
      <dsp:spPr>
        <a:xfrm>
          <a:off x="5354853" y="2698786"/>
          <a:ext cx="2067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Hidden Markov Models (HMM)</a:t>
          </a:r>
        </a:p>
      </dsp:txBody>
      <dsp:txXfrm>
        <a:off x="5354853" y="2698786"/>
        <a:ext cx="2067123" cy="720000"/>
      </dsp:txXfrm>
    </dsp:sp>
    <dsp:sp modelId="{F11BDCD7-866E-4AE6-8476-D46292AC1929}">
      <dsp:nvSpPr>
        <dsp:cNvPr id="0" name=""/>
        <dsp:cNvSpPr/>
      </dsp:nvSpPr>
      <dsp:spPr>
        <a:xfrm>
          <a:off x="8186812" y="1045086"/>
          <a:ext cx="1260945" cy="126094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BA78D-CC7D-46CD-880A-B8D4B7A680BC}">
      <dsp:nvSpPr>
        <dsp:cNvPr id="0" name=""/>
        <dsp:cNvSpPr/>
      </dsp:nvSpPr>
      <dsp:spPr>
        <a:xfrm>
          <a:off x="8455538" y="1313813"/>
          <a:ext cx="723493" cy="723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A4B04-E9AC-47A5-828C-5DB8D2715151}">
      <dsp:nvSpPr>
        <dsp:cNvPr id="0" name=""/>
        <dsp:cNvSpPr/>
      </dsp:nvSpPr>
      <dsp:spPr>
        <a:xfrm>
          <a:off x="7783723" y="2698786"/>
          <a:ext cx="2067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Support Vector Machines (SVM)</a:t>
          </a:r>
        </a:p>
      </dsp:txBody>
      <dsp:txXfrm>
        <a:off x="7783723" y="2698786"/>
        <a:ext cx="206712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87C7C-EC38-4397-BB2C-958D1D46E1A4}">
      <dsp:nvSpPr>
        <dsp:cNvPr id="0" name=""/>
        <dsp:cNvSpPr/>
      </dsp:nvSpPr>
      <dsp:spPr>
        <a:xfrm>
          <a:off x="540027" y="1427610"/>
          <a:ext cx="1230649" cy="1235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E55305-7AD1-421D-8D0B-AA0D564D727D}">
      <dsp:nvSpPr>
        <dsp:cNvPr id="0" name=""/>
        <dsp:cNvSpPr/>
      </dsp:nvSpPr>
      <dsp:spPr>
        <a:xfrm>
          <a:off x="255352" y="27438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0" kern="1200"/>
            <a:t>Variability of Handwriting</a:t>
          </a:r>
          <a:endParaRPr lang="en-US" sz="2000" kern="1200"/>
        </a:p>
      </dsp:txBody>
      <dsp:txXfrm>
        <a:off x="255352" y="2743891"/>
        <a:ext cx="1800000" cy="720000"/>
      </dsp:txXfrm>
    </dsp:sp>
    <dsp:sp modelId="{9E7AB0A4-578C-4872-8414-B9291A9B75B3}">
      <dsp:nvSpPr>
        <dsp:cNvPr id="0" name=""/>
        <dsp:cNvSpPr/>
      </dsp:nvSpPr>
      <dsp:spPr>
        <a:xfrm>
          <a:off x="2655027" y="1427610"/>
          <a:ext cx="1230649" cy="1235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CD55B-7748-435E-8CB0-C17D59391EEB}">
      <dsp:nvSpPr>
        <dsp:cNvPr id="0" name=""/>
        <dsp:cNvSpPr/>
      </dsp:nvSpPr>
      <dsp:spPr>
        <a:xfrm>
          <a:off x="2370352" y="27438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0" kern="1200"/>
            <a:t>Quality of Input Data</a:t>
          </a:r>
          <a:endParaRPr lang="en-US" sz="2000" kern="1200"/>
        </a:p>
      </dsp:txBody>
      <dsp:txXfrm>
        <a:off x="2370352" y="2743891"/>
        <a:ext cx="1800000" cy="720000"/>
      </dsp:txXfrm>
    </dsp:sp>
    <dsp:sp modelId="{86208B31-87C8-4645-A0F2-BCE9C627F146}">
      <dsp:nvSpPr>
        <dsp:cNvPr id="0" name=""/>
        <dsp:cNvSpPr/>
      </dsp:nvSpPr>
      <dsp:spPr>
        <a:xfrm>
          <a:off x="4770027" y="1427610"/>
          <a:ext cx="1230649" cy="12355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6F8B6-40E6-46EA-89B9-FD3E29919AD8}">
      <dsp:nvSpPr>
        <dsp:cNvPr id="0" name=""/>
        <dsp:cNvSpPr/>
      </dsp:nvSpPr>
      <dsp:spPr>
        <a:xfrm>
          <a:off x="4485352" y="27438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0" kern="1200"/>
            <a:t>Linguistic Diversity</a:t>
          </a:r>
          <a:endParaRPr lang="en-US" sz="2000" kern="1200"/>
        </a:p>
      </dsp:txBody>
      <dsp:txXfrm>
        <a:off x="4485352" y="2743891"/>
        <a:ext cx="1800000" cy="720000"/>
      </dsp:txXfrm>
    </dsp:sp>
    <dsp:sp modelId="{F78EFB12-F6D3-4F54-B396-F888FB828544}">
      <dsp:nvSpPr>
        <dsp:cNvPr id="0" name=""/>
        <dsp:cNvSpPr/>
      </dsp:nvSpPr>
      <dsp:spPr>
        <a:xfrm>
          <a:off x="6885027" y="1427610"/>
          <a:ext cx="1230649" cy="12355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E1AD3-C5EA-424F-9CE3-A8B5C6084BFE}">
      <dsp:nvSpPr>
        <dsp:cNvPr id="0" name=""/>
        <dsp:cNvSpPr/>
      </dsp:nvSpPr>
      <dsp:spPr>
        <a:xfrm>
          <a:off x="6600352" y="27438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0" kern="1200"/>
            <a:t>Computational Complexity</a:t>
          </a:r>
          <a:endParaRPr lang="en-US" sz="2000" kern="1200"/>
        </a:p>
      </dsp:txBody>
      <dsp:txXfrm>
        <a:off x="6600352" y="2743891"/>
        <a:ext cx="1800000" cy="720000"/>
      </dsp:txXfrm>
    </dsp:sp>
    <dsp:sp modelId="{EC5A7BF9-B670-430B-A6BA-043FEE65CE24}">
      <dsp:nvSpPr>
        <dsp:cNvPr id="0" name=""/>
        <dsp:cNvSpPr/>
      </dsp:nvSpPr>
      <dsp:spPr>
        <a:xfrm>
          <a:off x="9000027" y="1427610"/>
          <a:ext cx="1230649" cy="12355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6936B-C3BF-4631-BFF3-51519955EC36}">
      <dsp:nvSpPr>
        <dsp:cNvPr id="0" name=""/>
        <dsp:cNvSpPr/>
      </dsp:nvSpPr>
      <dsp:spPr>
        <a:xfrm>
          <a:off x="8715352" y="27438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0" kern="1200"/>
            <a:t>Cost and Availability</a:t>
          </a:r>
          <a:endParaRPr lang="en-US" sz="2000" kern="1200"/>
        </a:p>
      </dsp:txBody>
      <dsp:txXfrm>
        <a:off x="8715352" y="274389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C1A-D621-C25D-099F-F832772B6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3239EE-C5F1-B4D6-E5EF-1D046B174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30AEBE-B11B-FAA5-B4E8-B1CD78DF7B36}"/>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8323CE07-37C7-6054-DE32-E17FEFA29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158F3-5062-DCF4-703A-ED43A18816E7}"/>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323553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868D-7460-7158-1E78-D0A483A78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5D61D-FDF8-1F37-45E0-59A08D5CB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78214-92AC-E816-755F-89E4784249DD}"/>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63521F27-EF32-231B-AFAC-A4B0E29DB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DE4AA-360C-09D6-A9EA-37407E25DA3B}"/>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142120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2AA9-656C-5424-79DE-21C5A33E3C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3DE03-1733-3B04-C930-49AB13CA1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9C369-7AEB-CB45-5F83-5A5FD328B8C0}"/>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85BFB6E2-4180-927F-138E-3BF63BB8B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7CD9B-97A1-9741-2577-73C34FDDC4E0}"/>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342506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A47F-A7EC-6690-D1BF-D596BFF70B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84719-350A-F57B-4061-C1CF7BE3D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0CD7C-2BDB-A414-ABCB-0B794B283195}"/>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2BBCD55D-BD53-614C-2CAF-CB2D0CCCB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BB66E-105F-0247-4902-C3D7FB7D513D}"/>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210846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B7FD-C4A7-2044-30A8-52AA6F89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1A4868-B4A6-E0B1-1AEC-CF97F5976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55829-F1CB-A240-A55E-A1EDAFF87CCC}"/>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23EA53E5-0C81-837F-EE02-AD10D945B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1DF49-4BF4-AD44-014B-F80574773BB2}"/>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19900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2CEA-F70D-E8B0-8889-29FEDA482B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7ABC5-2211-E13D-CACA-D170EE04E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23E0CC-AB94-75E9-67E8-5AA84187A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5687D3-3386-F040-2EF5-6689DB0C420C}"/>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6" name="Footer Placeholder 5">
            <a:extLst>
              <a:ext uri="{FF2B5EF4-FFF2-40B4-BE49-F238E27FC236}">
                <a16:creationId xmlns:a16="http://schemas.microsoft.com/office/drawing/2014/main" id="{518A074D-96A9-9DCC-B5E8-0EB5E07F3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8EA63-BC9D-BDC6-C33C-E26C1C148C92}"/>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16510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896F-DF17-80F9-7112-9806B60B72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9A1B53-F2B8-502B-AAFF-FE1374CDC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D8D31-ADDB-B5B9-83E8-74ED7A076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3F0340-19A7-14A7-788D-1E3F292CB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438AD-B320-2FF6-C5A6-D52250B21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62D89-B9C3-C3BB-515E-B5DF157DE5C2}"/>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8" name="Footer Placeholder 7">
            <a:extLst>
              <a:ext uri="{FF2B5EF4-FFF2-40B4-BE49-F238E27FC236}">
                <a16:creationId xmlns:a16="http://schemas.microsoft.com/office/drawing/2014/main" id="{C05BFE5D-051A-D56E-92B4-27A402DA50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CF9818-EFCE-6CF1-4599-7C11A552F2DB}"/>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311340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1176-624C-CEA2-B177-FE08BC3C01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3C5D30-CA59-577A-56D4-5CA129653C22}"/>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4" name="Footer Placeholder 3">
            <a:extLst>
              <a:ext uri="{FF2B5EF4-FFF2-40B4-BE49-F238E27FC236}">
                <a16:creationId xmlns:a16="http://schemas.microsoft.com/office/drawing/2014/main" id="{DBB09CC8-F9D7-A2F9-9E7A-3393FC6F9C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47AF93-B2CC-31C6-BCF8-03F149F7BA80}"/>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240787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D29C6-838A-8144-782E-186D068D4B9E}"/>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3" name="Footer Placeholder 2">
            <a:extLst>
              <a:ext uri="{FF2B5EF4-FFF2-40B4-BE49-F238E27FC236}">
                <a16:creationId xmlns:a16="http://schemas.microsoft.com/office/drawing/2014/main" id="{FCAEE122-1A64-9794-4619-AED0AB0CCF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141DC4-8628-E6FD-73E3-14737FDF6323}"/>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339391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3A4B-C139-3248-0C58-1F070FE26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A01326-2F31-FDD8-914D-76ABE2ECA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1F091F-D1E2-0104-7071-CBC62C28F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38163-BB55-A4EC-3CC6-EC19AD687A87}"/>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6" name="Footer Placeholder 5">
            <a:extLst>
              <a:ext uri="{FF2B5EF4-FFF2-40B4-BE49-F238E27FC236}">
                <a16:creationId xmlns:a16="http://schemas.microsoft.com/office/drawing/2014/main" id="{A3C8F5A2-DDF0-D9A7-1393-CBE7734E07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6E593-274D-16A8-98BB-CA6F9072A4FA}"/>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250458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3085-5BBE-78DF-DE4B-A62432990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C3B62-1080-9CE4-4248-134FEC0B7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8546A6-8E81-D74C-AE91-A7902F9DE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70300-DA9E-7DD7-6CB1-D2193B221BC8}"/>
              </a:ext>
            </a:extLst>
          </p:cNvPr>
          <p:cNvSpPr>
            <a:spLocks noGrp="1"/>
          </p:cNvSpPr>
          <p:nvPr>
            <p:ph type="dt" sz="half" idx="10"/>
          </p:nvPr>
        </p:nvSpPr>
        <p:spPr/>
        <p:txBody>
          <a:bodyPr/>
          <a:lstStyle/>
          <a:p>
            <a:fld id="{AB8E0182-DB8E-4386-A934-1765F4A0788A}" type="datetimeFigureOut">
              <a:rPr lang="en-IN" smtClean="0"/>
              <a:t>22-04-2023</a:t>
            </a:fld>
            <a:endParaRPr lang="en-IN"/>
          </a:p>
        </p:txBody>
      </p:sp>
      <p:sp>
        <p:nvSpPr>
          <p:cNvPr id="6" name="Footer Placeholder 5">
            <a:extLst>
              <a:ext uri="{FF2B5EF4-FFF2-40B4-BE49-F238E27FC236}">
                <a16:creationId xmlns:a16="http://schemas.microsoft.com/office/drawing/2014/main" id="{9967F48D-6149-7A70-63E0-F3D4A9F9F0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DE71D-5E8C-DC21-03C9-DF1D939F4AD1}"/>
              </a:ext>
            </a:extLst>
          </p:cNvPr>
          <p:cNvSpPr>
            <a:spLocks noGrp="1"/>
          </p:cNvSpPr>
          <p:nvPr>
            <p:ph type="sldNum" sz="quarter" idx="12"/>
          </p:nvPr>
        </p:nvSpPr>
        <p:spPr/>
        <p:txBody>
          <a:bodyPr/>
          <a:lstStyle/>
          <a:p>
            <a:fld id="{85DE5BA6-EF0B-4435-A084-752031E58D21}" type="slidenum">
              <a:rPr lang="en-IN" smtClean="0"/>
              <a:t>‹#›</a:t>
            </a:fld>
            <a:endParaRPr lang="en-IN"/>
          </a:p>
        </p:txBody>
      </p:sp>
    </p:spTree>
    <p:extLst>
      <p:ext uri="{BB962C8B-B14F-4D97-AF65-F5344CB8AC3E}">
        <p14:creationId xmlns:p14="http://schemas.microsoft.com/office/powerpoint/2010/main" val="32245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5C0F3-23D3-CB51-59D3-EDE46A6FD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BDD8FB-91B2-7819-D334-75A346C6C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260CE-3466-BBA6-B9CC-72558DEFC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E0182-DB8E-4386-A934-1765F4A0788A}" type="datetimeFigureOut">
              <a:rPr lang="en-IN" smtClean="0"/>
              <a:t>22-04-2023</a:t>
            </a:fld>
            <a:endParaRPr lang="en-IN"/>
          </a:p>
        </p:txBody>
      </p:sp>
      <p:sp>
        <p:nvSpPr>
          <p:cNvPr id="5" name="Footer Placeholder 4">
            <a:extLst>
              <a:ext uri="{FF2B5EF4-FFF2-40B4-BE49-F238E27FC236}">
                <a16:creationId xmlns:a16="http://schemas.microsoft.com/office/drawing/2014/main" id="{7DED1C4E-E332-C6C1-BF1C-FD3865CC5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512AC0-EC2C-659B-8E38-1445F3152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5BA6-EF0B-4435-A084-752031E58D21}" type="slidenum">
              <a:rPr lang="en-IN" smtClean="0"/>
              <a:t>‹#›</a:t>
            </a:fld>
            <a:endParaRPr lang="en-IN"/>
          </a:p>
        </p:txBody>
      </p:sp>
    </p:spTree>
    <p:extLst>
      <p:ext uri="{BB962C8B-B14F-4D97-AF65-F5344CB8AC3E}">
        <p14:creationId xmlns:p14="http://schemas.microsoft.com/office/powerpoint/2010/main" val="4277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c 2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8B200A-87EE-1843-A59B-484F9902D91E}"/>
              </a:ext>
            </a:extLst>
          </p:cNvPr>
          <p:cNvSpPr>
            <a:spLocks noGrp="1"/>
          </p:cNvSpPr>
          <p:nvPr>
            <p:ph type="ctrTitle"/>
          </p:nvPr>
        </p:nvSpPr>
        <p:spPr>
          <a:xfrm>
            <a:off x="7080738" y="647593"/>
            <a:ext cx="4467792" cy="3060541"/>
          </a:xfrm>
        </p:spPr>
        <p:txBody>
          <a:bodyPr>
            <a:normAutofit/>
          </a:bodyPr>
          <a:lstStyle/>
          <a:p>
            <a:r>
              <a:rPr lang="en-US">
                <a:solidFill>
                  <a:srgbClr val="FFFFFF"/>
                </a:solidFill>
              </a:rPr>
              <a:t>Handwriting Detection</a:t>
            </a:r>
            <a:endParaRPr lang="en-IN">
              <a:solidFill>
                <a:srgbClr val="FFFFFF"/>
              </a:solidFill>
            </a:endParaRPr>
          </a:p>
        </p:txBody>
      </p:sp>
      <p:sp>
        <p:nvSpPr>
          <p:cNvPr id="3" name="Subtitle 2">
            <a:extLst>
              <a:ext uri="{FF2B5EF4-FFF2-40B4-BE49-F238E27FC236}">
                <a16:creationId xmlns:a16="http://schemas.microsoft.com/office/drawing/2014/main" id="{682E15C9-E265-D2CA-9E7D-CF4C70EA658E}"/>
              </a:ext>
            </a:extLst>
          </p:cNvPr>
          <p:cNvSpPr>
            <a:spLocks noGrp="1"/>
          </p:cNvSpPr>
          <p:nvPr>
            <p:ph type="subTitle" idx="1"/>
          </p:nvPr>
        </p:nvSpPr>
        <p:spPr>
          <a:xfrm>
            <a:off x="7080738" y="3800209"/>
            <a:ext cx="4467792" cy="2410198"/>
          </a:xfrm>
        </p:spPr>
        <p:txBody>
          <a:bodyPr>
            <a:normAutofit/>
          </a:bodyPr>
          <a:lstStyle/>
          <a:p>
            <a:endParaRPr lang="en-IN">
              <a:solidFill>
                <a:srgbClr val="FFFFFF"/>
              </a:solidFill>
            </a:endParaRPr>
          </a:p>
        </p:txBody>
      </p:sp>
      <p:sp>
        <p:nvSpPr>
          <p:cNvPr id="27" name="Oval 26">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Pencil">
            <a:extLst>
              <a:ext uri="{FF2B5EF4-FFF2-40B4-BE49-F238E27FC236}">
                <a16:creationId xmlns:a16="http://schemas.microsoft.com/office/drawing/2014/main" id="{D1CFE5E2-539D-06BE-E97E-25FE359EAD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11262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59379-77E1-951A-DA59-D714B454D174}"/>
              </a:ext>
            </a:extLst>
          </p:cNvPr>
          <p:cNvSpPr>
            <a:spLocks noGrp="1"/>
          </p:cNvSpPr>
          <p:nvPr>
            <p:ph type="title"/>
          </p:nvPr>
        </p:nvSpPr>
        <p:spPr>
          <a:xfrm>
            <a:off x="630936" y="640823"/>
            <a:ext cx="3419856" cy="5583148"/>
          </a:xfrm>
        </p:spPr>
        <p:txBody>
          <a:bodyPr anchor="ctr">
            <a:normAutofit/>
          </a:bodyPr>
          <a:lstStyle/>
          <a:p>
            <a:r>
              <a:rPr lang="en-IN" sz="5400" b="0" i="0">
                <a:effectLst/>
                <a:latin typeface="Söhne"/>
              </a:rPr>
              <a:t>Support Vector Machines</a:t>
            </a:r>
            <a:endParaRPr lang="en-IN" sz="5400"/>
          </a:p>
        </p:txBody>
      </p:sp>
      <p:sp>
        <p:nvSpPr>
          <p:cNvPr id="615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upport Vector Machines Tutorial - Learn to implement SVM in Python -  DataFlair">
            <a:extLst>
              <a:ext uri="{FF2B5EF4-FFF2-40B4-BE49-F238E27FC236}">
                <a16:creationId xmlns:a16="http://schemas.microsoft.com/office/drawing/2014/main" id="{D002814A-ABCC-A57F-A4D1-D4C101AD39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86266"/>
            <a:ext cx="6894576" cy="36029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5AF61F-CC63-13D8-235F-6B2BD3E7C831}"/>
              </a:ext>
            </a:extLst>
          </p:cNvPr>
          <p:cNvSpPr>
            <a:spLocks noGrp="1"/>
          </p:cNvSpPr>
          <p:nvPr>
            <p:ph idx="1"/>
          </p:nvPr>
        </p:nvSpPr>
        <p:spPr>
          <a:xfrm>
            <a:off x="4654296" y="4798577"/>
            <a:ext cx="6894576" cy="1428487"/>
          </a:xfrm>
        </p:spPr>
        <p:txBody>
          <a:bodyPr anchor="t">
            <a:normAutofit/>
          </a:bodyPr>
          <a:lstStyle/>
          <a:p>
            <a:r>
              <a:rPr lang="en-US" sz="2000" b="0" i="0">
                <a:effectLst/>
                <a:latin typeface="Söhne"/>
              </a:rPr>
              <a:t>SVMs are a type of machine learning algorithm that can be used for HWR. They work by identifying a boundary or hyperplane that separates the different classes of handwriting input, and then using this boundary to classify new inputs.</a:t>
            </a:r>
            <a:endParaRPr lang="en-IN" sz="2000"/>
          </a:p>
        </p:txBody>
      </p:sp>
    </p:spTree>
    <p:extLst>
      <p:ext uri="{BB962C8B-B14F-4D97-AF65-F5344CB8AC3E}">
        <p14:creationId xmlns:p14="http://schemas.microsoft.com/office/powerpoint/2010/main" val="182360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064F-1F01-05BD-07FC-411EB0903A72}"/>
              </a:ext>
            </a:extLst>
          </p:cNvPr>
          <p:cNvSpPr>
            <a:spLocks noGrp="1"/>
          </p:cNvSpPr>
          <p:nvPr>
            <p:ph type="title"/>
          </p:nvPr>
        </p:nvSpPr>
        <p:spPr/>
        <p:txBody>
          <a:bodyPr/>
          <a:lstStyle/>
          <a:p>
            <a:r>
              <a:rPr lang="en-US" b="1" dirty="0"/>
              <a:t>Challenges of Handwriting recognition</a:t>
            </a:r>
            <a:endParaRPr lang="en-IN" b="1" dirty="0"/>
          </a:p>
        </p:txBody>
      </p:sp>
      <p:graphicFrame>
        <p:nvGraphicFramePr>
          <p:cNvPr id="14" name="Content Placeholder 2">
            <a:extLst>
              <a:ext uri="{FF2B5EF4-FFF2-40B4-BE49-F238E27FC236}">
                <a16:creationId xmlns:a16="http://schemas.microsoft.com/office/drawing/2014/main" id="{1A4A34F0-DDFE-D712-749B-3902A994AF9B}"/>
              </a:ext>
            </a:extLst>
          </p:cNvPr>
          <p:cNvGraphicFramePr>
            <a:graphicFrameLocks noGrp="1"/>
          </p:cNvGraphicFramePr>
          <p:nvPr>
            <p:ph idx="1"/>
            <p:extLst>
              <p:ext uri="{D42A27DB-BD31-4B8C-83A1-F6EECF244321}">
                <p14:modId xmlns:p14="http://schemas.microsoft.com/office/powerpoint/2010/main" val="2410862126"/>
              </p:ext>
            </p:extLst>
          </p:nvPr>
        </p:nvGraphicFramePr>
        <p:xfrm>
          <a:off x="583096" y="1285461"/>
          <a:ext cx="10770704" cy="4891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25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6C124-5658-A1F6-F640-D585734DE93C}"/>
              </a:ext>
            </a:extLst>
          </p:cNvPr>
          <p:cNvSpPr>
            <a:spLocks noGrp="1"/>
          </p:cNvSpPr>
          <p:nvPr>
            <p:ph type="title"/>
          </p:nvPr>
        </p:nvSpPr>
        <p:spPr>
          <a:xfrm>
            <a:off x="460248" y="268721"/>
            <a:ext cx="6268770" cy="1536192"/>
          </a:xfrm>
        </p:spPr>
        <p:txBody>
          <a:bodyPr anchor="b">
            <a:normAutofit/>
          </a:bodyPr>
          <a:lstStyle/>
          <a:p>
            <a:r>
              <a:rPr lang="en-US" sz="6000" b="1" dirty="0"/>
              <a:t>Conclusion</a:t>
            </a:r>
            <a:endParaRPr lang="en-IN" sz="6000" b="1" dirty="0"/>
          </a:p>
        </p:txBody>
      </p:sp>
      <p:sp>
        <p:nvSpPr>
          <p:cNvPr id="21"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3C292D-37F1-BF48-82D5-E5E27FDB5499}"/>
              </a:ext>
            </a:extLst>
          </p:cNvPr>
          <p:cNvSpPr>
            <a:spLocks noGrp="1"/>
          </p:cNvSpPr>
          <p:nvPr>
            <p:ph idx="1"/>
          </p:nvPr>
        </p:nvSpPr>
        <p:spPr>
          <a:xfrm>
            <a:off x="612648" y="2988549"/>
            <a:ext cx="6268770" cy="3245803"/>
          </a:xfrm>
        </p:spPr>
        <p:txBody>
          <a:bodyPr>
            <a:normAutofit/>
          </a:bodyPr>
          <a:lstStyle/>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Handwriting recognition technology can improve efficiency, accuracy, and accessibility, while also reducing costs and improving the customer experience for businesses and organizations.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t>There are several methods of handwriting recognition,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Overall, these methods can be used alone or in combination to achieve high levels of accuracy in handwriting recognition. The choice of method depends on the specific use case, dataset, and desired level of 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Despite recent advances in handwriting recognition (HWR) technology, there are still several challenges that need to be addressed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to improve its accuracy, effectiveness, and accessibility.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pic>
        <p:nvPicPr>
          <p:cNvPr id="7" name="Graphic 6" descr="Books">
            <a:extLst>
              <a:ext uri="{FF2B5EF4-FFF2-40B4-BE49-F238E27FC236}">
                <a16:creationId xmlns:a16="http://schemas.microsoft.com/office/drawing/2014/main" id="{6511501C-3562-143A-E4E0-8AF629B9B9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381451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A17357-CE84-8FE9-C996-6D5021882149}"/>
              </a:ext>
            </a:extLst>
          </p:cNvPr>
          <p:cNvSpPr>
            <a:spLocks noGrp="1"/>
          </p:cNvSpPr>
          <p:nvPr>
            <p:ph type="title"/>
          </p:nvPr>
        </p:nvSpPr>
        <p:spPr>
          <a:xfrm>
            <a:off x="1115568" y="548640"/>
            <a:ext cx="10168128" cy="1179576"/>
          </a:xfrm>
        </p:spPr>
        <p:txBody>
          <a:bodyPr>
            <a:normAutofit/>
          </a:bodyPr>
          <a:lstStyle/>
          <a:p>
            <a:r>
              <a:rPr lang="en-US" sz="4000"/>
              <a:t>Introduction</a:t>
            </a:r>
            <a:endParaRPr lang="en-IN"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867F79-6B60-0A58-5D9B-64A21517E6C9}"/>
              </a:ext>
            </a:extLst>
          </p:cNvPr>
          <p:cNvSpPr>
            <a:spLocks noGrp="1"/>
          </p:cNvSpPr>
          <p:nvPr>
            <p:ph idx="1"/>
          </p:nvPr>
        </p:nvSpPr>
        <p:spPr>
          <a:xfrm>
            <a:off x="1115568" y="2481943"/>
            <a:ext cx="10168128" cy="3695020"/>
          </a:xfrm>
        </p:spPr>
        <p:txBody>
          <a:bodyPr>
            <a:normAutofit/>
          </a:bodyPr>
          <a:lstStyle/>
          <a:p>
            <a:r>
              <a:rPr lang="en-US" sz="2000" b="0" i="0">
                <a:effectLst/>
                <a:latin typeface="Söhne"/>
              </a:rPr>
              <a:t>Handwriting recognition (HWR) technology has been an active area of research for many years, and recent advances in machine learning have greatly improved its accuracy. </a:t>
            </a:r>
          </a:p>
          <a:p>
            <a:r>
              <a:rPr lang="en-US" sz="2000" b="0" i="0">
                <a:effectLst/>
                <a:latin typeface="Söhne"/>
              </a:rPr>
              <a:t>HWR technology allows computers to recognize and transcribe handwritten text into machine-readable formats, enabling businesses to digitize large amounts of data quickly and accurately.</a:t>
            </a:r>
          </a:p>
          <a:p>
            <a:r>
              <a:rPr lang="en-US" sz="2000" b="0" i="0">
                <a:effectLst/>
                <a:latin typeface="Söhne"/>
              </a:rPr>
              <a:t>The development of HWR technology has been driven by the growing demand for digitization across many industries. In the enterprise sector, HWR can be used to digitize handwritten notes, forms, and documents, making them easier to store, search, and analyze. </a:t>
            </a:r>
          </a:p>
          <a:p>
            <a:r>
              <a:rPr lang="en-US" sz="2000" b="0" i="0">
                <a:effectLst/>
                <a:latin typeface="Söhne"/>
              </a:rPr>
              <a:t>In the field services industry, HWR can be used to digitize work orders, field reports, and other handwritten documents, improving the speed and accuracy of data collection. In healthcare, HWR can be used to digitize medical records and patient notes, making them easier to share and analyze.</a:t>
            </a:r>
          </a:p>
          <a:p>
            <a:pPr marL="0" indent="0">
              <a:buNone/>
            </a:pPr>
            <a:endParaRPr lang="en-IN" sz="2000"/>
          </a:p>
        </p:txBody>
      </p:sp>
    </p:spTree>
    <p:extLst>
      <p:ext uri="{BB962C8B-B14F-4D97-AF65-F5344CB8AC3E}">
        <p14:creationId xmlns:p14="http://schemas.microsoft.com/office/powerpoint/2010/main" val="15891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F3230D-6DA8-CEF1-0D5E-F5EDE20058C0}"/>
              </a:ext>
            </a:extLst>
          </p:cNvPr>
          <p:cNvSpPr>
            <a:spLocks noGrp="1"/>
          </p:cNvSpPr>
          <p:nvPr>
            <p:ph type="title"/>
          </p:nvPr>
        </p:nvSpPr>
        <p:spPr>
          <a:xfrm>
            <a:off x="1115568" y="548640"/>
            <a:ext cx="10168128" cy="1179576"/>
          </a:xfrm>
        </p:spPr>
        <p:txBody>
          <a:bodyPr>
            <a:normAutofit/>
          </a:bodyPr>
          <a:lstStyle/>
          <a:p>
            <a:r>
              <a:rPr lang="en-US" sz="4000"/>
              <a:t>What is handwriting recognition?</a:t>
            </a:r>
            <a:endParaRPr lang="en-IN"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9B90DE4-057F-0FF8-06D4-262E53EBD21A}"/>
              </a:ext>
            </a:extLst>
          </p:cNvPr>
          <p:cNvSpPr>
            <a:spLocks noGrp="1"/>
          </p:cNvSpPr>
          <p:nvPr>
            <p:ph idx="1"/>
          </p:nvPr>
        </p:nvSpPr>
        <p:spPr>
          <a:xfrm>
            <a:off x="824020" y="2442186"/>
            <a:ext cx="10168128" cy="3695020"/>
          </a:xfrm>
        </p:spPr>
        <p:txBody>
          <a:bodyPr>
            <a:normAutofit/>
          </a:bodyPr>
          <a:lstStyle/>
          <a:p>
            <a:pPr marL="0" indent="0">
              <a:buNone/>
            </a:pPr>
            <a:r>
              <a:rPr lang="en-US" sz="2200" b="0" i="0" dirty="0">
                <a:effectLst/>
                <a:latin typeface="Söhne"/>
              </a:rPr>
              <a:t>Handwriting recognition (HWR) refers to the ability of computers or mobile devices to interpret and convert handwritten input into digital text. This technology allows people to write naturally using pen and paper or a stylus, and then have their handwriting recognized and transcribed into machine-readable formats. Handwriting recognition can be done offline, by scanning handwritten documents or images, or online, by sensing the movements of a pen on a digitizer. HWR systems also involve formatting, segmentation into individual characters, and training a language model to form meaningful words and sentences.</a:t>
            </a:r>
            <a:endParaRPr lang="en-IN" sz="2200" dirty="0"/>
          </a:p>
        </p:txBody>
      </p:sp>
    </p:spTree>
    <p:extLst>
      <p:ext uri="{BB962C8B-B14F-4D97-AF65-F5344CB8AC3E}">
        <p14:creationId xmlns:p14="http://schemas.microsoft.com/office/powerpoint/2010/main" val="38114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A2693637-E46D-BEB7-9D99-F8E9FD84EA6B}"/>
              </a:ext>
            </a:extLst>
          </p:cNvPr>
          <p:cNvSpPr>
            <a:spLocks noGrp="1" noChangeArrowheads="1"/>
          </p:cNvSpPr>
          <p:nvPr>
            <p:ph type="title"/>
          </p:nvPr>
        </p:nvSpPr>
        <p:spPr bwMode="auto">
          <a:xfrm>
            <a:off x="1115568" y="1408153"/>
            <a:ext cx="10168128" cy="13150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effectLst/>
                <a:latin typeface="Arial" panose="020B0604020202020204" pitchFamily="34" charset="0"/>
              </a:rPr>
              <a:t>Benefits of handwriting recognition</a:t>
            </a:r>
          </a:p>
          <a:p>
            <a:pPr marL="0" marR="0" lvl="0" indent="0" defTabSz="914400" rtl="0" eaLnBrk="0" fontAlgn="base" latinLnBrk="0" hangingPunct="0">
              <a:spcBef>
                <a:spcPct val="0"/>
              </a:spcBef>
              <a:spcAft>
                <a:spcPct val="0"/>
              </a:spcAft>
              <a:buClrTx/>
              <a:buSzTx/>
              <a:buFontTx/>
              <a:buNone/>
              <a:tabLst/>
            </a:pPr>
            <a:br>
              <a:rPr kumimoji="0" lang="en-US" altLang="en-US" sz="2800" b="0" i="0" u="none" strike="noStrike" cap="none" normalizeH="0" baseline="0">
                <a:ln>
                  <a:noFill/>
                </a:ln>
                <a:effectLst/>
                <a:latin typeface="Söhne"/>
              </a:rPr>
            </a:br>
            <a:endParaRPr kumimoji="0" lang="en-US" altLang="en-US" sz="2800" b="0" i="0" u="none" strike="noStrike" cap="none" normalizeH="0" baseline="0">
              <a:ln>
                <a:noFill/>
              </a:ln>
              <a:effectLst/>
              <a:latin typeface="Arial" panose="020B0604020202020204" pitchFamily="34" charset="0"/>
            </a:endParaRPr>
          </a:p>
        </p:txBody>
      </p:sp>
      <p:sp>
        <p:nvSpPr>
          <p:cNvPr id="34" name="Rectangle 3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7" name="Content Placeholder 2">
            <a:extLst>
              <a:ext uri="{FF2B5EF4-FFF2-40B4-BE49-F238E27FC236}">
                <a16:creationId xmlns:a16="http://schemas.microsoft.com/office/drawing/2014/main" id="{C4DE1245-8882-AE52-F7FE-4BF040FF440E}"/>
              </a:ext>
            </a:extLst>
          </p:cNvPr>
          <p:cNvGraphicFramePr>
            <a:graphicFrameLocks noGrp="1"/>
          </p:cNvGraphicFramePr>
          <p:nvPr>
            <p:ph idx="1"/>
          </p:nvPr>
        </p:nvGraphicFramePr>
        <p:xfrm>
          <a:off x="1115568" y="2962656"/>
          <a:ext cx="10168128" cy="2624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2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36E6A-67AE-8202-71B2-1B550DE4DD57}"/>
              </a:ext>
            </a:extLst>
          </p:cNvPr>
          <p:cNvSpPr>
            <a:spLocks noGrp="1"/>
          </p:cNvSpPr>
          <p:nvPr>
            <p:ph type="title"/>
          </p:nvPr>
        </p:nvSpPr>
        <p:spPr>
          <a:xfrm>
            <a:off x="635000" y="640823"/>
            <a:ext cx="3418659" cy="5583148"/>
          </a:xfrm>
        </p:spPr>
        <p:txBody>
          <a:bodyPr anchor="ctr">
            <a:normAutofit/>
          </a:bodyPr>
          <a:lstStyle/>
          <a:p>
            <a:r>
              <a:rPr lang="en-US" sz="5400" dirty="0"/>
              <a:t>Industry use cases</a:t>
            </a:r>
            <a:endParaRPr lang="en-IN"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969969-0B41-FD8A-0816-EE16B017978F}"/>
              </a:ext>
            </a:extLst>
          </p:cNvPr>
          <p:cNvGraphicFramePr>
            <a:graphicFrameLocks noGrp="1"/>
          </p:cNvGraphicFramePr>
          <p:nvPr>
            <p:ph idx="1"/>
            <p:extLst>
              <p:ext uri="{D42A27DB-BD31-4B8C-83A1-F6EECF244321}">
                <p14:modId xmlns:p14="http://schemas.microsoft.com/office/powerpoint/2010/main" val="393652298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1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5E4C022-2969-C111-41F5-D2E182CFA9EA}"/>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Methods of handwriting recognition</a:t>
            </a:r>
            <a:endParaRPr lang="en-IN" sz="4000">
              <a:solidFill>
                <a:schemeClr val="tx2"/>
              </a:solidFill>
            </a:endParaRPr>
          </a:p>
        </p:txBody>
      </p:sp>
      <p:grpSp>
        <p:nvGrpSpPr>
          <p:cNvPr id="60" name="Group 59">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61" name="Freeform: Shape 60">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4" name="Freeform: Shape 63">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67" name="Freeform: Shape 66">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6F73AD6F-A634-22E6-8021-309B5397DDBD}"/>
              </a:ext>
            </a:extLst>
          </p:cNvPr>
          <p:cNvGraphicFramePr>
            <a:graphicFrameLocks noGrp="1"/>
          </p:cNvGraphicFramePr>
          <p:nvPr>
            <p:ph idx="1"/>
            <p:extLst>
              <p:ext uri="{D42A27DB-BD31-4B8C-83A1-F6EECF244321}">
                <p14:modId xmlns:p14="http://schemas.microsoft.com/office/powerpoint/2010/main" val="3958056632"/>
              </p:ext>
            </p:extLst>
          </p:nvPr>
        </p:nvGraphicFramePr>
        <p:xfrm>
          <a:off x="1036320" y="1645920"/>
          <a:ext cx="10347960" cy="4463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8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Freeform: Shape 308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Freeform: Shape 308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D12674-D171-8877-7171-EB65211B9F3F}"/>
              </a:ext>
            </a:extLst>
          </p:cNvPr>
          <p:cNvSpPr>
            <a:spLocks noGrp="1"/>
          </p:cNvSpPr>
          <p:nvPr>
            <p:ph type="title"/>
          </p:nvPr>
        </p:nvSpPr>
        <p:spPr>
          <a:xfrm>
            <a:off x="371094" y="1161288"/>
            <a:ext cx="4084578" cy="1282192"/>
          </a:xfrm>
        </p:spPr>
        <p:txBody>
          <a:bodyPr anchor="ctr">
            <a:noAutofit/>
          </a:bodyPr>
          <a:lstStyle/>
          <a:p>
            <a:r>
              <a:rPr lang="en-US" sz="3600" b="1" dirty="0"/>
              <a:t>Optical Character Recognition (OCR)</a:t>
            </a:r>
            <a:br>
              <a:rPr lang="en-US" sz="3600" b="1" dirty="0"/>
            </a:br>
            <a:endParaRPr lang="en-IN" sz="3600" b="1" dirty="0"/>
          </a:p>
        </p:txBody>
      </p:sp>
      <p:sp>
        <p:nvSpPr>
          <p:cNvPr id="3085" name="Rectangle 30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7" name="Rectangle 30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4A8FEA-D50A-1A3F-2F75-19C495879764}"/>
              </a:ext>
            </a:extLst>
          </p:cNvPr>
          <p:cNvSpPr>
            <a:spLocks noGrp="1"/>
          </p:cNvSpPr>
          <p:nvPr>
            <p:ph idx="1"/>
          </p:nvPr>
        </p:nvSpPr>
        <p:spPr>
          <a:xfrm>
            <a:off x="371094" y="2718054"/>
            <a:ext cx="3438906" cy="3207258"/>
          </a:xfrm>
        </p:spPr>
        <p:txBody>
          <a:bodyPr anchor="t">
            <a:normAutofit/>
          </a:bodyPr>
          <a:lstStyle/>
          <a:p>
            <a:r>
              <a:rPr lang="en-US" sz="1700" b="0" i="0">
                <a:effectLst/>
                <a:latin typeface="Söhne"/>
              </a:rPr>
              <a:t>OCR is a popular method for HWR that involves scanning handwritten documents and then using computer vision techniques to convert the text into machine-readable format. OCR typically involves pre-processing steps to remove noise, segment individual characters, and classify them using pattern recognition algorithms.</a:t>
            </a:r>
            <a:endParaRPr lang="en-IN" sz="1700"/>
          </a:p>
        </p:txBody>
      </p:sp>
      <p:pic>
        <p:nvPicPr>
          <p:cNvPr id="3074" name="Picture 2" descr="An Introduction to Optical Character Recognition for Beginners | by Renu  Khandelwal | Towards Data Science">
            <a:extLst>
              <a:ext uri="{FF2B5EF4-FFF2-40B4-BE49-F238E27FC236}">
                <a16:creationId xmlns:a16="http://schemas.microsoft.com/office/drawing/2014/main" id="{04C24C6A-D8EA-BC09-C42A-3F013AA799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411342"/>
            <a:ext cx="6922008" cy="413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0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6" name="Rectangle 410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E549491-ADB2-1983-9C43-F0D6C7827BC6}"/>
              </a:ext>
            </a:extLst>
          </p:cNvPr>
          <p:cNvSpPr>
            <a:spLocks noGrp="1"/>
          </p:cNvSpPr>
          <p:nvPr>
            <p:ph type="title"/>
          </p:nvPr>
        </p:nvSpPr>
        <p:spPr>
          <a:xfrm>
            <a:off x="838201" y="3998018"/>
            <a:ext cx="3981854" cy="2216513"/>
          </a:xfrm>
        </p:spPr>
        <p:txBody>
          <a:bodyPr>
            <a:normAutofit/>
          </a:bodyPr>
          <a:lstStyle/>
          <a:p>
            <a:r>
              <a:rPr lang="en-IN" b="0" i="0">
                <a:effectLst/>
                <a:latin typeface="Söhne"/>
              </a:rPr>
              <a:t>Neural Networks</a:t>
            </a:r>
            <a:endParaRPr lang="en-IN" dirty="0"/>
          </a:p>
        </p:txBody>
      </p:sp>
      <p:sp>
        <p:nvSpPr>
          <p:cNvPr id="4105" name="Arc 410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descr="Evolutionary convolutional neural networks: An application to handwriting  recognition - ScienceDirect">
            <a:extLst>
              <a:ext uri="{FF2B5EF4-FFF2-40B4-BE49-F238E27FC236}">
                <a16:creationId xmlns:a16="http://schemas.microsoft.com/office/drawing/2014/main" id="{A150D2C5-2251-FEEF-5796-39D6BAC7D8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932941"/>
            <a:ext cx="10872172" cy="25005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705496A-59B8-2791-34D8-3699A04043A4}"/>
              </a:ext>
            </a:extLst>
          </p:cNvPr>
          <p:cNvSpPr>
            <a:spLocks noGrp="1"/>
          </p:cNvSpPr>
          <p:nvPr>
            <p:ph idx="1"/>
          </p:nvPr>
        </p:nvSpPr>
        <p:spPr>
          <a:xfrm>
            <a:off x="4970835" y="3998019"/>
            <a:ext cx="6382966" cy="2216512"/>
          </a:xfrm>
        </p:spPr>
        <p:txBody>
          <a:bodyPr>
            <a:normAutofit/>
          </a:bodyPr>
          <a:lstStyle/>
          <a:p>
            <a:pPr marL="0" indent="0">
              <a:buNone/>
            </a:pPr>
            <a:r>
              <a:rPr lang="en-US" sz="2200" b="0" i="0">
                <a:effectLst/>
                <a:latin typeface="Söhne"/>
              </a:rPr>
              <a:t>Neural networks are machine learning algorithms that can be used for HWR. They work by training a network on a large dataset of handwriting samples, which allows the network to learn the patterns and variations in handwriting. Once trained, the network can then be used to recognize new handwriting inputs.</a:t>
            </a:r>
            <a:endParaRPr lang="en-IN" sz="2200"/>
          </a:p>
        </p:txBody>
      </p:sp>
    </p:spTree>
    <p:extLst>
      <p:ext uri="{BB962C8B-B14F-4D97-AF65-F5344CB8AC3E}">
        <p14:creationId xmlns:p14="http://schemas.microsoft.com/office/powerpoint/2010/main" val="147476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3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6B085-BFE4-40BC-4530-D14829DF9DE6}"/>
              </a:ext>
            </a:extLst>
          </p:cNvPr>
          <p:cNvSpPr>
            <a:spLocks noGrp="1"/>
          </p:cNvSpPr>
          <p:nvPr>
            <p:ph type="title"/>
          </p:nvPr>
        </p:nvSpPr>
        <p:spPr>
          <a:xfrm>
            <a:off x="630936" y="502920"/>
            <a:ext cx="3419856" cy="1463040"/>
          </a:xfrm>
        </p:spPr>
        <p:txBody>
          <a:bodyPr anchor="ctr">
            <a:normAutofit/>
          </a:bodyPr>
          <a:lstStyle/>
          <a:p>
            <a:r>
              <a:rPr lang="en-IN" sz="3700" b="0" i="0">
                <a:effectLst/>
                <a:latin typeface="Söhne"/>
              </a:rPr>
              <a:t>Hidden Markov Models </a:t>
            </a:r>
            <a:endParaRPr lang="en-IN" sz="3700"/>
          </a:p>
        </p:txBody>
      </p:sp>
      <p:sp>
        <p:nvSpPr>
          <p:cNvPr id="514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15B556-B06B-1A35-499E-E363150C221C}"/>
              </a:ext>
            </a:extLst>
          </p:cNvPr>
          <p:cNvSpPr>
            <a:spLocks noGrp="1"/>
          </p:cNvSpPr>
          <p:nvPr>
            <p:ph idx="1"/>
          </p:nvPr>
        </p:nvSpPr>
        <p:spPr>
          <a:xfrm>
            <a:off x="4654295" y="502920"/>
            <a:ext cx="6894576" cy="1463040"/>
          </a:xfrm>
        </p:spPr>
        <p:txBody>
          <a:bodyPr anchor="ctr">
            <a:normAutofit/>
          </a:bodyPr>
          <a:lstStyle/>
          <a:p>
            <a:r>
              <a:rPr lang="en-US" sz="2200" b="0" i="0">
                <a:effectLst/>
                <a:latin typeface="Söhne"/>
              </a:rPr>
              <a:t>HMMs are statistical models that can be used for HWR. They work by modeling the probability of a sequence of handwriting strokes or characters, and then using this model to recognize new handwriting inputs.</a:t>
            </a:r>
            <a:endParaRPr lang="en-IN" sz="2200"/>
          </a:p>
        </p:txBody>
      </p:sp>
      <p:pic>
        <p:nvPicPr>
          <p:cNvPr id="5124" name="Picture 4" descr="Hidden Markov Models - an overview | ScienceDirect Topics">
            <a:extLst>
              <a:ext uri="{FF2B5EF4-FFF2-40B4-BE49-F238E27FC236}">
                <a16:creationId xmlns:a16="http://schemas.microsoft.com/office/drawing/2014/main" id="{3FD63D5C-636D-86C4-22F2-08A010EDF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5582" y="2780403"/>
            <a:ext cx="9438718" cy="330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06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637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Handwriting Detection</vt:lpstr>
      <vt:lpstr>Introduction</vt:lpstr>
      <vt:lpstr>What is handwriting recognition?</vt:lpstr>
      <vt:lpstr>Benefits of handwriting recognition  </vt:lpstr>
      <vt:lpstr>Industry use cases</vt:lpstr>
      <vt:lpstr>Methods of handwriting recognition</vt:lpstr>
      <vt:lpstr>Optical Character Recognition (OCR) </vt:lpstr>
      <vt:lpstr>Neural Networks</vt:lpstr>
      <vt:lpstr>Hidden Markov Models </vt:lpstr>
      <vt:lpstr>Support Vector Machines</vt:lpstr>
      <vt:lpstr>Challenges of Handwriting recognition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Detection</dc:title>
  <dc:creator>Saurabh.Kumar</dc:creator>
  <cp:lastModifiedBy>Saurabh.Kumar</cp:lastModifiedBy>
  <cp:revision>2</cp:revision>
  <dcterms:created xsi:type="dcterms:W3CDTF">2023-04-22T05:17:55Z</dcterms:created>
  <dcterms:modified xsi:type="dcterms:W3CDTF">2023-04-22T07:12:54Z</dcterms:modified>
</cp:coreProperties>
</file>