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82BCD-25E2-43CB-93CE-77B11C4641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550F7B-BC8E-4B2A-B3D1-88B55CA0F3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F9DC31-5405-4FF3-80D1-E883CE912253}"/>
              </a:ext>
            </a:extLst>
          </p:cNvPr>
          <p:cNvSpPr>
            <a:spLocks noGrp="1"/>
          </p:cNvSpPr>
          <p:nvPr>
            <p:ph type="dt" sz="half" idx="10"/>
          </p:nvPr>
        </p:nvSpPr>
        <p:spPr/>
        <p:txBody>
          <a:bodyPr/>
          <a:lstStyle/>
          <a:p>
            <a:fld id="{795105A1-2DAC-4097-84B3-6DB05949612D}" type="datetimeFigureOut">
              <a:rPr lang="en-IN" smtClean="0"/>
              <a:t>16-12-2020</a:t>
            </a:fld>
            <a:endParaRPr lang="en-IN"/>
          </a:p>
        </p:txBody>
      </p:sp>
      <p:sp>
        <p:nvSpPr>
          <p:cNvPr id="5" name="Footer Placeholder 4">
            <a:extLst>
              <a:ext uri="{FF2B5EF4-FFF2-40B4-BE49-F238E27FC236}">
                <a16:creationId xmlns:a16="http://schemas.microsoft.com/office/drawing/2014/main" id="{07FBC153-6CCD-4D4C-B612-5AB15595F8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16937F-F13E-4B07-82E5-07FD11520EEB}"/>
              </a:ext>
            </a:extLst>
          </p:cNvPr>
          <p:cNvSpPr>
            <a:spLocks noGrp="1"/>
          </p:cNvSpPr>
          <p:nvPr>
            <p:ph type="sldNum" sz="quarter" idx="12"/>
          </p:nvPr>
        </p:nvSpPr>
        <p:spPr/>
        <p:txBody>
          <a:bodyPr/>
          <a:lstStyle/>
          <a:p>
            <a:fld id="{74FF4C0B-16C8-4EEC-B5EC-F3729269DCBA}" type="slidenum">
              <a:rPr lang="en-IN" smtClean="0"/>
              <a:t>‹#›</a:t>
            </a:fld>
            <a:endParaRPr lang="en-IN"/>
          </a:p>
        </p:txBody>
      </p:sp>
    </p:spTree>
    <p:extLst>
      <p:ext uri="{BB962C8B-B14F-4D97-AF65-F5344CB8AC3E}">
        <p14:creationId xmlns:p14="http://schemas.microsoft.com/office/powerpoint/2010/main" val="3617982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74FA0-2192-43D0-A231-059F3A95DA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382AA1-33CB-4DDD-A812-A7A27956A2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367951-04D8-4411-83E3-48F7DA4C4D22}"/>
              </a:ext>
            </a:extLst>
          </p:cNvPr>
          <p:cNvSpPr>
            <a:spLocks noGrp="1"/>
          </p:cNvSpPr>
          <p:nvPr>
            <p:ph type="dt" sz="half" idx="10"/>
          </p:nvPr>
        </p:nvSpPr>
        <p:spPr/>
        <p:txBody>
          <a:bodyPr/>
          <a:lstStyle/>
          <a:p>
            <a:fld id="{795105A1-2DAC-4097-84B3-6DB05949612D}" type="datetimeFigureOut">
              <a:rPr lang="en-IN" smtClean="0"/>
              <a:t>16-12-2020</a:t>
            </a:fld>
            <a:endParaRPr lang="en-IN"/>
          </a:p>
        </p:txBody>
      </p:sp>
      <p:sp>
        <p:nvSpPr>
          <p:cNvPr id="5" name="Footer Placeholder 4">
            <a:extLst>
              <a:ext uri="{FF2B5EF4-FFF2-40B4-BE49-F238E27FC236}">
                <a16:creationId xmlns:a16="http://schemas.microsoft.com/office/drawing/2014/main" id="{0E63FDB4-7D82-4AED-915F-18EF65F801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BD9830-3F04-4486-812D-C4E0808B5D15}"/>
              </a:ext>
            </a:extLst>
          </p:cNvPr>
          <p:cNvSpPr>
            <a:spLocks noGrp="1"/>
          </p:cNvSpPr>
          <p:nvPr>
            <p:ph type="sldNum" sz="quarter" idx="12"/>
          </p:nvPr>
        </p:nvSpPr>
        <p:spPr/>
        <p:txBody>
          <a:bodyPr/>
          <a:lstStyle/>
          <a:p>
            <a:fld id="{74FF4C0B-16C8-4EEC-B5EC-F3729269DCBA}" type="slidenum">
              <a:rPr lang="en-IN" smtClean="0"/>
              <a:t>‹#›</a:t>
            </a:fld>
            <a:endParaRPr lang="en-IN"/>
          </a:p>
        </p:txBody>
      </p:sp>
    </p:spTree>
    <p:extLst>
      <p:ext uri="{BB962C8B-B14F-4D97-AF65-F5344CB8AC3E}">
        <p14:creationId xmlns:p14="http://schemas.microsoft.com/office/powerpoint/2010/main" val="4179204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2813AE-FBCC-49D0-8044-3CBE0322AD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9700BA-6276-4D7E-8BFD-E33D647EE5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30F227-894B-4498-9874-CC7B8032107B}"/>
              </a:ext>
            </a:extLst>
          </p:cNvPr>
          <p:cNvSpPr>
            <a:spLocks noGrp="1"/>
          </p:cNvSpPr>
          <p:nvPr>
            <p:ph type="dt" sz="half" idx="10"/>
          </p:nvPr>
        </p:nvSpPr>
        <p:spPr/>
        <p:txBody>
          <a:bodyPr/>
          <a:lstStyle/>
          <a:p>
            <a:fld id="{795105A1-2DAC-4097-84B3-6DB05949612D}" type="datetimeFigureOut">
              <a:rPr lang="en-IN" smtClean="0"/>
              <a:t>16-12-2020</a:t>
            </a:fld>
            <a:endParaRPr lang="en-IN"/>
          </a:p>
        </p:txBody>
      </p:sp>
      <p:sp>
        <p:nvSpPr>
          <p:cNvPr id="5" name="Footer Placeholder 4">
            <a:extLst>
              <a:ext uri="{FF2B5EF4-FFF2-40B4-BE49-F238E27FC236}">
                <a16:creationId xmlns:a16="http://schemas.microsoft.com/office/drawing/2014/main" id="{FEC50989-7571-4543-8899-592277D077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8FCE1B-81DB-4849-BE4D-EB86392EEB0E}"/>
              </a:ext>
            </a:extLst>
          </p:cNvPr>
          <p:cNvSpPr>
            <a:spLocks noGrp="1"/>
          </p:cNvSpPr>
          <p:nvPr>
            <p:ph type="sldNum" sz="quarter" idx="12"/>
          </p:nvPr>
        </p:nvSpPr>
        <p:spPr/>
        <p:txBody>
          <a:bodyPr/>
          <a:lstStyle/>
          <a:p>
            <a:fld id="{74FF4C0B-16C8-4EEC-B5EC-F3729269DCBA}" type="slidenum">
              <a:rPr lang="en-IN" smtClean="0"/>
              <a:t>‹#›</a:t>
            </a:fld>
            <a:endParaRPr lang="en-IN"/>
          </a:p>
        </p:txBody>
      </p:sp>
    </p:spTree>
    <p:extLst>
      <p:ext uri="{BB962C8B-B14F-4D97-AF65-F5344CB8AC3E}">
        <p14:creationId xmlns:p14="http://schemas.microsoft.com/office/powerpoint/2010/main" val="637064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B44E-9B49-4E88-8F45-05655C80C3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0C6A04-7E72-4258-8066-BA8544069F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65FFB8-C0BB-4754-8167-20E3C13AD088}"/>
              </a:ext>
            </a:extLst>
          </p:cNvPr>
          <p:cNvSpPr>
            <a:spLocks noGrp="1"/>
          </p:cNvSpPr>
          <p:nvPr>
            <p:ph type="dt" sz="half" idx="10"/>
          </p:nvPr>
        </p:nvSpPr>
        <p:spPr/>
        <p:txBody>
          <a:bodyPr/>
          <a:lstStyle/>
          <a:p>
            <a:fld id="{795105A1-2DAC-4097-84B3-6DB05949612D}" type="datetimeFigureOut">
              <a:rPr lang="en-IN" smtClean="0"/>
              <a:t>16-12-2020</a:t>
            </a:fld>
            <a:endParaRPr lang="en-IN"/>
          </a:p>
        </p:txBody>
      </p:sp>
      <p:sp>
        <p:nvSpPr>
          <p:cNvPr id="5" name="Footer Placeholder 4">
            <a:extLst>
              <a:ext uri="{FF2B5EF4-FFF2-40B4-BE49-F238E27FC236}">
                <a16:creationId xmlns:a16="http://schemas.microsoft.com/office/drawing/2014/main" id="{BE86CBA9-4AB3-4E7F-A9CB-6D06051EAD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826331-8B8A-4451-AE06-1532677503D4}"/>
              </a:ext>
            </a:extLst>
          </p:cNvPr>
          <p:cNvSpPr>
            <a:spLocks noGrp="1"/>
          </p:cNvSpPr>
          <p:nvPr>
            <p:ph type="sldNum" sz="quarter" idx="12"/>
          </p:nvPr>
        </p:nvSpPr>
        <p:spPr/>
        <p:txBody>
          <a:bodyPr/>
          <a:lstStyle/>
          <a:p>
            <a:fld id="{74FF4C0B-16C8-4EEC-B5EC-F3729269DCBA}" type="slidenum">
              <a:rPr lang="en-IN" smtClean="0"/>
              <a:t>‹#›</a:t>
            </a:fld>
            <a:endParaRPr lang="en-IN"/>
          </a:p>
        </p:txBody>
      </p:sp>
    </p:spTree>
    <p:extLst>
      <p:ext uri="{BB962C8B-B14F-4D97-AF65-F5344CB8AC3E}">
        <p14:creationId xmlns:p14="http://schemas.microsoft.com/office/powerpoint/2010/main" val="1849071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CAF5-9B9C-4A12-8AB2-4CEF265B99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3C30A3-FAB1-49E8-8E09-323FA0C80F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16B29C-9B39-40C5-8D9F-A3AAD318268F}"/>
              </a:ext>
            </a:extLst>
          </p:cNvPr>
          <p:cNvSpPr>
            <a:spLocks noGrp="1"/>
          </p:cNvSpPr>
          <p:nvPr>
            <p:ph type="dt" sz="half" idx="10"/>
          </p:nvPr>
        </p:nvSpPr>
        <p:spPr/>
        <p:txBody>
          <a:bodyPr/>
          <a:lstStyle/>
          <a:p>
            <a:fld id="{795105A1-2DAC-4097-84B3-6DB05949612D}" type="datetimeFigureOut">
              <a:rPr lang="en-IN" smtClean="0"/>
              <a:t>16-12-2020</a:t>
            </a:fld>
            <a:endParaRPr lang="en-IN"/>
          </a:p>
        </p:txBody>
      </p:sp>
      <p:sp>
        <p:nvSpPr>
          <p:cNvPr id="5" name="Footer Placeholder 4">
            <a:extLst>
              <a:ext uri="{FF2B5EF4-FFF2-40B4-BE49-F238E27FC236}">
                <a16:creationId xmlns:a16="http://schemas.microsoft.com/office/drawing/2014/main" id="{1E5D6AF4-67E6-4B5A-881F-8A3D30DCA9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51FB13-8A71-4E60-8E31-FF8B883FD9F1}"/>
              </a:ext>
            </a:extLst>
          </p:cNvPr>
          <p:cNvSpPr>
            <a:spLocks noGrp="1"/>
          </p:cNvSpPr>
          <p:nvPr>
            <p:ph type="sldNum" sz="quarter" idx="12"/>
          </p:nvPr>
        </p:nvSpPr>
        <p:spPr/>
        <p:txBody>
          <a:bodyPr/>
          <a:lstStyle/>
          <a:p>
            <a:fld id="{74FF4C0B-16C8-4EEC-B5EC-F3729269DCBA}" type="slidenum">
              <a:rPr lang="en-IN" smtClean="0"/>
              <a:t>‹#›</a:t>
            </a:fld>
            <a:endParaRPr lang="en-IN"/>
          </a:p>
        </p:txBody>
      </p:sp>
    </p:spTree>
    <p:extLst>
      <p:ext uri="{BB962C8B-B14F-4D97-AF65-F5344CB8AC3E}">
        <p14:creationId xmlns:p14="http://schemas.microsoft.com/office/powerpoint/2010/main" val="139528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DBC3A-2F64-4E02-B8C5-0A5D566855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742634-64AA-4CE5-A5B3-BCA6627B55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F5C0CC-D7A0-415B-AFA2-E54D744E72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0D4A0F-794E-4A73-818A-697D6E4DAA6B}"/>
              </a:ext>
            </a:extLst>
          </p:cNvPr>
          <p:cNvSpPr>
            <a:spLocks noGrp="1"/>
          </p:cNvSpPr>
          <p:nvPr>
            <p:ph type="dt" sz="half" idx="10"/>
          </p:nvPr>
        </p:nvSpPr>
        <p:spPr/>
        <p:txBody>
          <a:bodyPr/>
          <a:lstStyle/>
          <a:p>
            <a:fld id="{795105A1-2DAC-4097-84B3-6DB05949612D}" type="datetimeFigureOut">
              <a:rPr lang="en-IN" smtClean="0"/>
              <a:t>16-12-2020</a:t>
            </a:fld>
            <a:endParaRPr lang="en-IN"/>
          </a:p>
        </p:txBody>
      </p:sp>
      <p:sp>
        <p:nvSpPr>
          <p:cNvPr id="6" name="Footer Placeholder 5">
            <a:extLst>
              <a:ext uri="{FF2B5EF4-FFF2-40B4-BE49-F238E27FC236}">
                <a16:creationId xmlns:a16="http://schemas.microsoft.com/office/drawing/2014/main" id="{BBAFA05F-9D83-41A8-B654-A669D93377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E4FC77-3861-496E-B038-09A477E2E6A4}"/>
              </a:ext>
            </a:extLst>
          </p:cNvPr>
          <p:cNvSpPr>
            <a:spLocks noGrp="1"/>
          </p:cNvSpPr>
          <p:nvPr>
            <p:ph type="sldNum" sz="quarter" idx="12"/>
          </p:nvPr>
        </p:nvSpPr>
        <p:spPr/>
        <p:txBody>
          <a:bodyPr/>
          <a:lstStyle/>
          <a:p>
            <a:fld id="{74FF4C0B-16C8-4EEC-B5EC-F3729269DCBA}" type="slidenum">
              <a:rPr lang="en-IN" smtClean="0"/>
              <a:t>‹#›</a:t>
            </a:fld>
            <a:endParaRPr lang="en-IN"/>
          </a:p>
        </p:txBody>
      </p:sp>
    </p:spTree>
    <p:extLst>
      <p:ext uri="{BB962C8B-B14F-4D97-AF65-F5344CB8AC3E}">
        <p14:creationId xmlns:p14="http://schemas.microsoft.com/office/powerpoint/2010/main" val="291355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FD79-5127-4721-88E6-945F5E18DB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FAF4B6-0535-4DEC-B4FB-C33DFB6C4A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0DD185-FDA9-4C29-84F6-83BE4F1FDD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BF19172-1091-468E-8F7A-DB976D312D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2286D3-CC34-4CBA-8CE6-BC404BC94F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BA2A4E-48F5-4968-AE34-6CEFC187FBA6}"/>
              </a:ext>
            </a:extLst>
          </p:cNvPr>
          <p:cNvSpPr>
            <a:spLocks noGrp="1"/>
          </p:cNvSpPr>
          <p:nvPr>
            <p:ph type="dt" sz="half" idx="10"/>
          </p:nvPr>
        </p:nvSpPr>
        <p:spPr/>
        <p:txBody>
          <a:bodyPr/>
          <a:lstStyle/>
          <a:p>
            <a:fld id="{795105A1-2DAC-4097-84B3-6DB05949612D}" type="datetimeFigureOut">
              <a:rPr lang="en-IN" smtClean="0"/>
              <a:t>16-12-2020</a:t>
            </a:fld>
            <a:endParaRPr lang="en-IN"/>
          </a:p>
        </p:txBody>
      </p:sp>
      <p:sp>
        <p:nvSpPr>
          <p:cNvPr id="8" name="Footer Placeholder 7">
            <a:extLst>
              <a:ext uri="{FF2B5EF4-FFF2-40B4-BE49-F238E27FC236}">
                <a16:creationId xmlns:a16="http://schemas.microsoft.com/office/drawing/2014/main" id="{2C290A19-71C8-4280-AFFC-E89D1C6F455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1C491B-39CB-4E13-8BEA-473148D15D9C}"/>
              </a:ext>
            </a:extLst>
          </p:cNvPr>
          <p:cNvSpPr>
            <a:spLocks noGrp="1"/>
          </p:cNvSpPr>
          <p:nvPr>
            <p:ph type="sldNum" sz="quarter" idx="12"/>
          </p:nvPr>
        </p:nvSpPr>
        <p:spPr/>
        <p:txBody>
          <a:bodyPr/>
          <a:lstStyle/>
          <a:p>
            <a:fld id="{74FF4C0B-16C8-4EEC-B5EC-F3729269DCBA}" type="slidenum">
              <a:rPr lang="en-IN" smtClean="0"/>
              <a:t>‹#›</a:t>
            </a:fld>
            <a:endParaRPr lang="en-IN"/>
          </a:p>
        </p:txBody>
      </p:sp>
    </p:spTree>
    <p:extLst>
      <p:ext uri="{BB962C8B-B14F-4D97-AF65-F5344CB8AC3E}">
        <p14:creationId xmlns:p14="http://schemas.microsoft.com/office/powerpoint/2010/main" val="3714699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CE468-21EA-46EE-A54E-F16B4AE9A3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0A374C-BBB2-4F69-B9AC-915830C7C835}"/>
              </a:ext>
            </a:extLst>
          </p:cNvPr>
          <p:cNvSpPr>
            <a:spLocks noGrp="1"/>
          </p:cNvSpPr>
          <p:nvPr>
            <p:ph type="dt" sz="half" idx="10"/>
          </p:nvPr>
        </p:nvSpPr>
        <p:spPr/>
        <p:txBody>
          <a:bodyPr/>
          <a:lstStyle/>
          <a:p>
            <a:fld id="{795105A1-2DAC-4097-84B3-6DB05949612D}" type="datetimeFigureOut">
              <a:rPr lang="en-IN" smtClean="0"/>
              <a:t>16-12-2020</a:t>
            </a:fld>
            <a:endParaRPr lang="en-IN"/>
          </a:p>
        </p:txBody>
      </p:sp>
      <p:sp>
        <p:nvSpPr>
          <p:cNvPr id="4" name="Footer Placeholder 3">
            <a:extLst>
              <a:ext uri="{FF2B5EF4-FFF2-40B4-BE49-F238E27FC236}">
                <a16:creationId xmlns:a16="http://schemas.microsoft.com/office/drawing/2014/main" id="{8D25AE7A-3865-4EB6-BDC2-3B08D28BF5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640A5B5-9A4F-454D-A33D-B1F19C45FFF6}"/>
              </a:ext>
            </a:extLst>
          </p:cNvPr>
          <p:cNvSpPr>
            <a:spLocks noGrp="1"/>
          </p:cNvSpPr>
          <p:nvPr>
            <p:ph type="sldNum" sz="quarter" idx="12"/>
          </p:nvPr>
        </p:nvSpPr>
        <p:spPr/>
        <p:txBody>
          <a:bodyPr/>
          <a:lstStyle/>
          <a:p>
            <a:fld id="{74FF4C0B-16C8-4EEC-B5EC-F3729269DCBA}" type="slidenum">
              <a:rPr lang="en-IN" smtClean="0"/>
              <a:t>‹#›</a:t>
            </a:fld>
            <a:endParaRPr lang="en-IN"/>
          </a:p>
        </p:txBody>
      </p:sp>
    </p:spTree>
    <p:extLst>
      <p:ext uri="{BB962C8B-B14F-4D97-AF65-F5344CB8AC3E}">
        <p14:creationId xmlns:p14="http://schemas.microsoft.com/office/powerpoint/2010/main" val="2690483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81A313-0666-4D82-83EC-232ED90296CD}"/>
              </a:ext>
            </a:extLst>
          </p:cNvPr>
          <p:cNvSpPr>
            <a:spLocks noGrp="1"/>
          </p:cNvSpPr>
          <p:nvPr>
            <p:ph type="dt" sz="half" idx="10"/>
          </p:nvPr>
        </p:nvSpPr>
        <p:spPr/>
        <p:txBody>
          <a:bodyPr/>
          <a:lstStyle/>
          <a:p>
            <a:fld id="{795105A1-2DAC-4097-84B3-6DB05949612D}" type="datetimeFigureOut">
              <a:rPr lang="en-IN" smtClean="0"/>
              <a:t>16-12-2020</a:t>
            </a:fld>
            <a:endParaRPr lang="en-IN"/>
          </a:p>
        </p:txBody>
      </p:sp>
      <p:sp>
        <p:nvSpPr>
          <p:cNvPr id="3" name="Footer Placeholder 2">
            <a:extLst>
              <a:ext uri="{FF2B5EF4-FFF2-40B4-BE49-F238E27FC236}">
                <a16:creationId xmlns:a16="http://schemas.microsoft.com/office/drawing/2014/main" id="{34641C77-735D-4AFF-B451-6FC3F3DB1B7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F2A67B-5893-4BD6-A925-2B0B8BC1AD0A}"/>
              </a:ext>
            </a:extLst>
          </p:cNvPr>
          <p:cNvSpPr>
            <a:spLocks noGrp="1"/>
          </p:cNvSpPr>
          <p:nvPr>
            <p:ph type="sldNum" sz="quarter" idx="12"/>
          </p:nvPr>
        </p:nvSpPr>
        <p:spPr/>
        <p:txBody>
          <a:bodyPr/>
          <a:lstStyle/>
          <a:p>
            <a:fld id="{74FF4C0B-16C8-4EEC-B5EC-F3729269DCBA}" type="slidenum">
              <a:rPr lang="en-IN" smtClean="0"/>
              <a:t>‹#›</a:t>
            </a:fld>
            <a:endParaRPr lang="en-IN"/>
          </a:p>
        </p:txBody>
      </p:sp>
    </p:spTree>
    <p:extLst>
      <p:ext uri="{BB962C8B-B14F-4D97-AF65-F5344CB8AC3E}">
        <p14:creationId xmlns:p14="http://schemas.microsoft.com/office/powerpoint/2010/main" val="3158325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067B-F38F-4377-88EF-0A37D0E635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58C76C-7D21-401C-B491-40BA8BBC8E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7AC714-CAC9-4833-BB46-F1DDC2F4F3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227DC6-9081-41E4-960F-C6D452869307}"/>
              </a:ext>
            </a:extLst>
          </p:cNvPr>
          <p:cNvSpPr>
            <a:spLocks noGrp="1"/>
          </p:cNvSpPr>
          <p:nvPr>
            <p:ph type="dt" sz="half" idx="10"/>
          </p:nvPr>
        </p:nvSpPr>
        <p:spPr/>
        <p:txBody>
          <a:bodyPr/>
          <a:lstStyle/>
          <a:p>
            <a:fld id="{795105A1-2DAC-4097-84B3-6DB05949612D}" type="datetimeFigureOut">
              <a:rPr lang="en-IN" smtClean="0"/>
              <a:t>16-12-2020</a:t>
            </a:fld>
            <a:endParaRPr lang="en-IN"/>
          </a:p>
        </p:txBody>
      </p:sp>
      <p:sp>
        <p:nvSpPr>
          <p:cNvPr id="6" name="Footer Placeholder 5">
            <a:extLst>
              <a:ext uri="{FF2B5EF4-FFF2-40B4-BE49-F238E27FC236}">
                <a16:creationId xmlns:a16="http://schemas.microsoft.com/office/drawing/2014/main" id="{29E571BB-359B-48DB-8DD6-C2D5086F37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D8170A-F9E9-487D-ABE4-55E13A691E27}"/>
              </a:ext>
            </a:extLst>
          </p:cNvPr>
          <p:cNvSpPr>
            <a:spLocks noGrp="1"/>
          </p:cNvSpPr>
          <p:nvPr>
            <p:ph type="sldNum" sz="quarter" idx="12"/>
          </p:nvPr>
        </p:nvSpPr>
        <p:spPr/>
        <p:txBody>
          <a:bodyPr/>
          <a:lstStyle/>
          <a:p>
            <a:fld id="{74FF4C0B-16C8-4EEC-B5EC-F3729269DCBA}" type="slidenum">
              <a:rPr lang="en-IN" smtClean="0"/>
              <a:t>‹#›</a:t>
            </a:fld>
            <a:endParaRPr lang="en-IN"/>
          </a:p>
        </p:txBody>
      </p:sp>
    </p:spTree>
    <p:extLst>
      <p:ext uri="{BB962C8B-B14F-4D97-AF65-F5344CB8AC3E}">
        <p14:creationId xmlns:p14="http://schemas.microsoft.com/office/powerpoint/2010/main" val="239728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B5079-6B0F-457B-ABF1-27457AD7B4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86B759-1F48-43F4-AFFE-41B87180BB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6F98C8-3B32-408A-AA1C-1E82A4DEEB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7A4632-F7CF-47E9-BA2B-36442C7FB437}"/>
              </a:ext>
            </a:extLst>
          </p:cNvPr>
          <p:cNvSpPr>
            <a:spLocks noGrp="1"/>
          </p:cNvSpPr>
          <p:nvPr>
            <p:ph type="dt" sz="half" idx="10"/>
          </p:nvPr>
        </p:nvSpPr>
        <p:spPr/>
        <p:txBody>
          <a:bodyPr/>
          <a:lstStyle/>
          <a:p>
            <a:fld id="{795105A1-2DAC-4097-84B3-6DB05949612D}" type="datetimeFigureOut">
              <a:rPr lang="en-IN" smtClean="0"/>
              <a:t>16-12-2020</a:t>
            </a:fld>
            <a:endParaRPr lang="en-IN"/>
          </a:p>
        </p:txBody>
      </p:sp>
      <p:sp>
        <p:nvSpPr>
          <p:cNvPr id="6" name="Footer Placeholder 5">
            <a:extLst>
              <a:ext uri="{FF2B5EF4-FFF2-40B4-BE49-F238E27FC236}">
                <a16:creationId xmlns:a16="http://schemas.microsoft.com/office/drawing/2014/main" id="{A1614EFA-4716-4B76-933B-E3866926F3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86EBC6-95A1-404B-9F67-4B28F009BCFE}"/>
              </a:ext>
            </a:extLst>
          </p:cNvPr>
          <p:cNvSpPr>
            <a:spLocks noGrp="1"/>
          </p:cNvSpPr>
          <p:nvPr>
            <p:ph type="sldNum" sz="quarter" idx="12"/>
          </p:nvPr>
        </p:nvSpPr>
        <p:spPr/>
        <p:txBody>
          <a:bodyPr/>
          <a:lstStyle/>
          <a:p>
            <a:fld id="{74FF4C0B-16C8-4EEC-B5EC-F3729269DCBA}" type="slidenum">
              <a:rPr lang="en-IN" smtClean="0"/>
              <a:t>‹#›</a:t>
            </a:fld>
            <a:endParaRPr lang="en-IN"/>
          </a:p>
        </p:txBody>
      </p:sp>
    </p:spTree>
    <p:extLst>
      <p:ext uri="{BB962C8B-B14F-4D97-AF65-F5344CB8AC3E}">
        <p14:creationId xmlns:p14="http://schemas.microsoft.com/office/powerpoint/2010/main" val="114625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C177B8-BE12-434C-BE13-8A4E398667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253816-624C-43FD-B662-E2728D25D8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10913C-E2E0-4529-8902-0953BB0FB4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5105A1-2DAC-4097-84B3-6DB05949612D}" type="datetimeFigureOut">
              <a:rPr lang="en-IN" smtClean="0"/>
              <a:t>16-12-2020</a:t>
            </a:fld>
            <a:endParaRPr lang="en-IN"/>
          </a:p>
        </p:txBody>
      </p:sp>
      <p:sp>
        <p:nvSpPr>
          <p:cNvPr id="5" name="Footer Placeholder 4">
            <a:extLst>
              <a:ext uri="{FF2B5EF4-FFF2-40B4-BE49-F238E27FC236}">
                <a16:creationId xmlns:a16="http://schemas.microsoft.com/office/drawing/2014/main" id="{1ED95052-02F1-4AF5-B91B-A6C715B1A0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E53135-8812-4D3E-A023-E777198636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FF4C0B-16C8-4EEC-B5EC-F3729269DCBA}" type="slidenum">
              <a:rPr lang="en-IN" smtClean="0"/>
              <a:t>‹#›</a:t>
            </a:fld>
            <a:endParaRPr lang="en-IN"/>
          </a:p>
        </p:txBody>
      </p:sp>
    </p:spTree>
    <p:extLst>
      <p:ext uri="{BB962C8B-B14F-4D97-AF65-F5344CB8AC3E}">
        <p14:creationId xmlns:p14="http://schemas.microsoft.com/office/powerpoint/2010/main" val="2671794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foursquare.com/" TargetMode="External"/><Relationship Id="rId2" Type="http://schemas.openxmlformats.org/officeDocument/2006/relationships/hyperlink" Target="https://en.wikipedia.org/wiki/Category:Subdivisions_of_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Category:Subdivisions_of_Rom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Category:Subdivisions_of_Rom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E665A9DC-3A2B-412C-B7FE-19064048A025}"/>
              </a:ext>
            </a:extLst>
          </p:cNvPr>
          <p:cNvSpPr>
            <a:spLocks noGrp="1"/>
          </p:cNvSpPr>
          <p:nvPr>
            <p:ph type="ctrTitle"/>
          </p:nvPr>
        </p:nvSpPr>
        <p:spPr>
          <a:xfrm>
            <a:off x="3215729" y="1764407"/>
            <a:ext cx="5760846" cy="2310312"/>
          </a:xfrm>
        </p:spPr>
        <p:txBody>
          <a:bodyPr>
            <a:normAutofit/>
          </a:bodyPr>
          <a:lstStyle/>
          <a:p>
            <a:r>
              <a:rPr lang="en-US" sz="5200" dirty="0">
                <a:solidFill>
                  <a:schemeClr val="tx2"/>
                </a:solidFill>
              </a:rPr>
              <a:t>Opening a Shopping mall in Rome</a:t>
            </a:r>
            <a:endParaRPr lang="en-IN" sz="5200" dirty="0">
              <a:solidFill>
                <a:schemeClr val="tx2"/>
              </a:solidFill>
            </a:endParaRPr>
          </a:p>
        </p:txBody>
      </p:sp>
      <p:sp>
        <p:nvSpPr>
          <p:cNvPr id="3" name="Subtitle 2">
            <a:extLst>
              <a:ext uri="{FF2B5EF4-FFF2-40B4-BE49-F238E27FC236}">
                <a16:creationId xmlns:a16="http://schemas.microsoft.com/office/drawing/2014/main" id="{D98D9918-C0E6-47FA-BF44-3F66A04B7512}"/>
              </a:ext>
            </a:extLst>
          </p:cNvPr>
          <p:cNvSpPr>
            <a:spLocks noGrp="1"/>
          </p:cNvSpPr>
          <p:nvPr>
            <p:ph type="subTitle" idx="1"/>
          </p:nvPr>
        </p:nvSpPr>
        <p:spPr>
          <a:xfrm>
            <a:off x="3215729" y="4165152"/>
            <a:ext cx="5760846" cy="682079"/>
          </a:xfrm>
        </p:spPr>
        <p:txBody>
          <a:bodyPr>
            <a:normAutofit/>
          </a:bodyPr>
          <a:lstStyle/>
          <a:p>
            <a:r>
              <a:rPr lang="en-US" dirty="0">
                <a:solidFill>
                  <a:schemeClr val="tx2"/>
                </a:solidFill>
              </a:rPr>
              <a:t> </a:t>
            </a:r>
            <a:endParaRPr lang="en-IN" dirty="0">
              <a:solidFill>
                <a:schemeClr val="tx2"/>
              </a:solidFill>
            </a:endParaRPr>
          </a:p>
        </p:txBody>
      </p:sp>
    </p:spTree>
    <p:extLst>
      <p:ext uri="{BB962C8B-B14F-4D97-AF65-F5344CB8AC3E}">
        <p14:creationId xmlns:p14="http://schemas.microsoft.com/office/powerpoint/2010/main" val="2032183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B5F2C-0813-4612-91E1-BA176F9EC028}"/>
              </a:ext>
            </a:extLst>
          </p:cNvPr>
          <p:cNvSpPr>
            <a:spLocks noGrp="1"/>
          </p:cNvSpPr>
          <p:nvPr>
            <p:ph type="title"/>
          </p:nvPr>
        </p:nvSpPr>
        <p:spPr/>
        <p:txBody>
          <a:bodyPr>
            <a:normAutofit fontScale="90000"/>
          </a:bodyPr>
          <a:lstStyle/>
          <a:p>
            <a:r>
              <a:rPr lang="en-US" sz="3200" b="1"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Introduction</a:t>
            </a:r>
            <a:br>
              <a:rPr lang="en-IN" sz="32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6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B18087-F0D7-426D-9732-129F67795960}"/>
              </a:ext>
            </a:extLst>
          </p:cNvPr>
          <p:cNvSpPr>
            <a:spLocks noGrp="1"/>
          </p:cNvSpPr>
          <p:nvPr>
            <p:ph idx="1"/>
          </p:nvPr>
        </p:nvSpPr>
        <p:spPr/>
        <p:txBody>
          <a:bodyPr>
            <a:normAutofit/>
          </a:bodyPr>
          <a:lstStyle/>
          <a:p>
            <a:pPr indent="0" algn="just">
              <a:lnSpc>
                <a:spcPct val="107000"/>
              </a:lnSpc>
              <a:spcAft>
                <a:spcPts val="800"/>
              </a:spcAft>
              <a:buNone/>
            </a:pPr>
            <a:r>
              <a:rPr lang="en-US" sz="1600" b="1"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1.1 Background</a:t>
            </a:r>
            <a:endParaRPr lang="en-IN" sz="14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0" lvl="0" indent="-342900" algn="just">
              <a:lnSpc>
                <a:spcPts val="1500"/>
              </a:lnSpc>
              <a:buFont typeface="Symbol" panose="05050102010706020507" pitchFamily="18" charset="2"/>
              <a:buChar char=""/>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Shopping malls are the central attraction of cities nowadays. Malls are meant for shopping various stuffs and spend some time and relax and get refreshed.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304800" lvl="0" indent="-342900" algn="just">
              <a:lnSpc>
                <a:spcPts val="1500"/>
              </a:lnSpc>
              <a:buFont typeface="Symbol" panose="05050102010706020507" pitchFamily="18" charset="2"/>
              <a:buChar char=""/>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Malls are very helpful because you can find almost everything in one building like clothing stores, electronic items, book stores, theatres etc. There is no need to go to various places and search for the things.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304800" lvl="0" indent="-342900" algn="just">
              <a:lnSpc>
                <a:spcPts val="1500"/>
              </a:lnSpc>
              <a:buFont typeface="Symbol" panose="05050102010706020507" pitchFamily="18" charset="2"/>
              <a:buChar char=""/>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location of the mall is the prime factor for planning to build a mall.</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304800" algn="just">
              <a:lnSpc>
                <a:spcPts val="1500"/>
              </a:lnSpc>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304800" lvl="1" indent="0" algn="just">
              <a:lnSpc>
                <a:spcPct val="200000"/>
              </a:lnSpc>
              <a:buNone/>
            </a:pPr>
            <a:r>
              <a:rPr lang="en-US" sz="1600" b="1"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1.2 Business Problem</a:t>
            </a:r>
            <a:endParaRPr lang="en-IN" sz="1600"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In this Capstone Project, the objective is to find which are the prime places or spots to build a new shopping mall in the city of Rome. We will take various factors into consideration.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We will use the K-Means clustering algorithm to help and recommend the building developer that which place would be the best to open a shopping mall.</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18837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D49F2-6BB5-4D4E-9222-6A6A4380C268}"/>
              </a:ext>
            </a:extLst>
          </p:cNvPr>
          <p:cNvSpPr>
            <a:spLocks noGrp="1"/>
          </p:cNvSpPr>
          <p:nvPr>
            <p:ph type="title"/>
          </p:nvPr>
        </p:nvSpPr>
        <p:spPr/>
        <p:txBody>
          <a:bodyPr>
            <a:normAutofit fontScale="90000"/>
          </a:bodyPr>
          <a:lstStyle/>
          <a:p>
            <a:r>
              <a:rPr lang="en-US" sz="3200" b="1"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Data</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Requirements</a:t>
            </a:r>
            <a:br>
              <a:rPr lang="en-IN" sz="32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6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3C5E13-8216-43F7-AEDD-73AEAC3FBE35}"/>
              </a:ext>
            </a:extLst>
          </p:cNvPr>
          <p:cNvSpPr>
            <a:spLocks noGrp="1"/>
          </p:cNvSpPr>
          <p:nvPr>
            <p:ph idx="1"/>
          </p:nvPr>
        </p:nvSpPr>
        <p:spPr/>
        <p:txBody>
          <a:bodyPr/>
          <a:lstStyle/>
          <a:p>
            <a:pPr indent="0" algn="just">
              <a:lnSpc>
                <a:spcPct val="150000"/>
              </a:lnSpc>
              <a:buNone/>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There are 3 following types of data which will be required: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List of neighbourhoods of Rome: This list can be found out from the link </a:t>
            </a:r>
            <a:r>
              <a:rPr lang="en-IN"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https://en.wikipedia.org/wiki/Category:Subdivisions_of_Rome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Latitude and Longitude: Getting the latitude and longitude of Rome by using Geocoder python library package.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Venues: Venue data for neighbourhood of Rome could be found out with the help of Foursquare API (</a:t>
            </a:r>
            <a:r>
              <a:rPr lang="en-IN" sz="1800" u="none" strike="noStrike"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www.foursquare.com</a:t>
            </a:r>
            <a:r>
              <a:rPr lang="en-IN" sz="1800" dirty="0">
                <a:effectLst/>
                <a:latin typeface="Times New Roman" panose="02020603050405020304" pitchFamily="18" charset="0"/>
                <a:ea typeface="Times New Roman" panose="02020603050405020304" pitchFamily="18" charset="0"/>
              </a:rPr>
              <a:t>)</a:t>
            </a:r>
            <a:endParaRPr lang="en-IN" dirty="0"/>
          </a:p>
        </p:txBody>
      </p:sp>
    </p:spTree>
    <p:extLst>
      <p:ext uri="{BB962C8B-B14F-4D97-AF65-F5344CB8AC3E}">
        <p14:creationId xmlns:p14="http://schemas.microsoft.com/office/powerpoint/2010/main" val="1551637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68B94-6D46-4067-9905-3A82AFE0CEEA}"/>
              </a:ext>
            </a:extLst>
          </p:cNvPr>
          <p:cNvSpPr>
            <a:spLocks noGrp="1"/>
          </p:cNvSpPr>
          <p:nvPr>
            <p:ph type="title"/>
          </p:nvPr>
        </p:nvSpPr>
        <p:spPr/>
        <p:txBody>
          <a:bodyPr>
            <a:normAutofit fontScale="90000"/>
          </a:bodyPr>
          <a:lstStyle/>
          <a:p>
            <a:r>
              <a:rPr lang="en-US" sz="3200" b="1"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Methodology</a:t>
            </a:r>
            <a:br>
              <a:rPr lang="en-IN" sz="32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6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AFB47C-B35F-4877-B9F6-27DE42877D5B}"/>
              </a:ext>
            </a:extLst>
          </p:cNvPr>
          <p:cNvSpPr>
            <a:spLocks noGrp="1"/>
          </p:cNvSpPr>
          <p:nvPr>
            <p:ph idx="1"/>
          </p:nvPr>
        </p:nvSpPr>
        <p:spPr/>
        <p:txBody>
          <a:bodyPr>
            <a:normAutofit fontScale="85000" lnSpcReduction="10000"/>
          </a:bodyPr>
          <a:lstStyle/>
          <a:p>
            <a:pPr marL="342900" lvl="0" indent="-342900" algn="just">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Firstly, we will get the data of neighborhoods in Rome. The data is available in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https://en.wikipedia.org/wiki/Category:Subdivisions_of_Rome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will use the python library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BeautifulSoup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 get the data and turn that data into 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dataframe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using pandas library.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Next, we will use geocoder which is another python library package, in order to get the latitude and longitude of Rome and its respective neighborhoods.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will use Folium library to visualize the city of Rome and its neighborhoods in a map.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Next, we will use Foursquare API to get the venues. From those we will get top 100 venues that are within a radius of 2000.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will filter ‘Shopping Mall’ as venue category.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will perform clustering on the data by using a machine learning algorithm k-Means clustering.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will cluster the neighborhoods into 3 clusters based on their frequency of occurrence of Shopping Mall.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result will show us that which clusters have higher or lower concentration of Shopping Malls around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Based on the outcome, it will help the stakeholder to decide which location will be the best to open a new Shopping Mall.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56901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473D7-CD1D-4F74-8BCF-BED5051684C8}"/>
              </a:ext>
            </a:extLst>
          </p:cNvPr>
          <p:cNvSpPr>
            <a:spLocks noGrp="1"/>
          </p:cNvSpPr>
          <p:nvPr>
            <p:ph type="title"/>
          </p:nvPr>
        </p:nvSpPr>
        <p:spPr/>
        <p:txBody>
          <a:bodyPr>
            <a:normAutofit fontScale="90000"/>
          </a:bodyPr>
          <a:lstStyle/>
          <a:p>
            <a:r>
              <a:rPr lang="en-US" sz="3200" b="1"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Results</a:t>
            </a:r>
            <a:br>
              <a:rPr lang="en-IN" sz="32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6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343EC5-51BE-421C-9164-9C39BB8016C5}"/>
              </a:ext>
            </a:extLst>
          </p:cNvPr>
          <p:cNvSpPr>
            <a:spLocks noGrp="1"/>
          </p:cNvSpPr>
          <p:nvPr>
            <p:ph idx="1"/>
          </p:nvPr>
        </p:nvSpPr>
        <p:spPr>
          <a:xfrm>
            <a:off x="838200" y="1825625"/>
            <a:ext cx="4486275" cy="4351338"/>
          </a:xfrm>
        </p:spPr>
        <p:txBody>
          <a:bodyPr/>
          <a:lstStyle/>
          <a:p>
            <a:pPr marL="514350" indent="-285750" algn="just">
              <a:lnSpc>
                <a:spcPct val="107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outcome of the k-Means clustering categorizes into following 3 clusters:</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514350" indent="-285750" algn="just">
              <a:lnSpc>
                <a:spcPct val="107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Cluster 0- The red colored marker represents moderate number of shopping malls.</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514350" indent="-285750" algn="just">
              <a:lnSpc>
                <a:spcPct val="107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Cluster 1- The purple/blue colored marker represents no shopping malls around that locality.</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514350" indent="-285750" algn="just">
              <a:lnSpc>
                <a:spcPct val="107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Cluster 2- The mint-colored marker represents high concentration of shopping malls in the locality/neighborhood.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F1B478EC-F80D-4C71-B023-49DCB0F460C7}"/>
              </a:ext>
            </a:extLst>
          </p:cNvPr>
          <p:cNvPicPr/>
          <p:nvPr/>
        </p:nvPicPr>
        <p:blipFill>
          <a:blip r:embed="rId2"/>
          <a:stretch>
            <a:fillRect/>
          </a:stretch>
        </p:blipFill>
        <p:spPr>
          <a:xfrm>
            <a:off x="5822949" y="1825624"/>
            <a:ext cx="5692775" cy="4022725"/>
          </a:xfrm>
          <a:prstGeom prst="rect">
            <a:avLst/>
          </a:prstGeom>
        </p:spPr>
      </p:pic>
    </p:spTree>
    <p:extLst>
      <p:ext uri="{BB962C8B-B14F-4D97-AF65-F5344CB8AC3E}">
        <p14:creationId xmlns:p14="http://schemas.microsoft.com/office/powerpoint/2010/main" val="3241062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607D1-A35E-482E-8926-4CC607CBA5A6}"/>
              </a:ext>
            </a:extLst>
          </p:cNvPr>
          <p:cNvSpPr>
            <a:spLocks noGrp="1"/>
          </p:cNvSpPr>
          <p:nvPr>
            <p:ph type="title"/>
          </p:nvPr>
        </p:nvSpPr>
        <p:spPr/>
        <p:txBody>
          <a:bodyPr>
            <a:normAutofit fontScale="90000"/>
          </a:bodyPr>
          <a:lstStyle/>
          <a:p>
            <a:r>
              <a:rPr lang="en-US" sz="3200" b="1"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Discussion</a:t>
            </a:r>
            <a:br>
              <a:rPr lang="en-IN" sz="32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6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803BE3-1162-4B64-BDBA-46F1C4A6A666}"/>
              </a:ext>
            </a:extLst>
          </p:cNvPr>
          <p:cNvSpPr>
            <a:spLocks noGrp="1"/>
          </p:cNvSpPr>
          <p:nvPr>
            <p:ph idx="1"/>
          </p:nvPr>
        </p:nvSpPr>
        <p:spPr/>
        <p:txBody>
          <a:bodyPr/>
          <a:lstStyle/>
          <a:p>
            <a:pPr marL="342900" lvl="0" indent="-342900" algn="just">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 the outcome, it can be observed that for the stakeholders the best place to open a new shopping mall will be Cluster 1 as there are no other Shopping malls nearby, which will ultimately turn into profit because there are no other competitors.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Cluster 0 could also be a better option as there are less competitors.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Cluster 2 would be the worst option as already there are large amount of shopping malls there and therefore face an intense competition.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689556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C2643-3B6F-4711-970D-F3E05D2DD5D7}"/>
              </a:ext>
            </a:extLst>
          </p:cNvPr>
          <p:cNvSpPr>
            <a:spLocks noGrp="1"/>
          </p:cNvSpPr>
          <p:nvPr>
            <p:ph type="title"/>
          </p:nvPr>
        </p:nvSpPr>
        <p:spPr/>
        <p:txBody>
          <a:bodyPr>
            <a:normAutofit fontScale="90000"/>
          </a:bodyPr>
          <a:lstStyle/>
          <a:p>
            <a:r>
              <a:rPr lang="en-US" sz="3200" b="1"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Conclusion</a:t>
            </a:r>
            <a:br>
              <a:rPr lang="en-IN" sz="32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6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D3BD08-F9A6-4E31-B5B3-A6CD11A2F32F}"/>
              </a:ext>
            </a:extLst>
          </p:cNvPr>
          <p:cNvSpPr>
            <a:spLocks noGrp="1"/>
          </p:cNvSpPr>
          <p:nvPr>
            <p:ph idx="1"/>
          </p:nvPr>
        </p:nvSpPr>
        <p:spPr/>
        <p:txBody>
          <a:bodyPr/>
          <a:lstStyle/>
          <a:p>
            <a:pPr marL="457200" algn="just">
              <a:lnSpc>
                <a:spcPct val="107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project we have gone through fetching of data, analyzing it, cleaning it, visualizing it on a map and applying machine learning algorithm k-Means clustering in order to cluster the malls. We have divided the malls in 3 categories- no malls, moderate concentration of malls and high concentration of malls.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project will provide recommendations to the stakeholders which would be the best location to open a new shopping mall that will make some profit. The locations in cluster 1 will be the best to open a new shopping mall.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4618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9FFCF-43D1-4782-88EF-2A22CF01D039}"/>
              </a:ext>
            </a:extLst>
          </p:cNvPr>
          <p:cNvSpPr>
            <a:spLocks noGrp="1"/>
          </p:cNvSpPr>
          <p:nvPr>
            <p:ph type="title"/>
          </p:nvPr>
        </p:nvSpPr>
        <p:spPr/>
        <p:txBody>
          <a:bodyPr>
            <a:normAutofit/>
          </a:bodyPr>
          <a:lstStyle/>
          <a:p>
            <a:r>
              <a:rPr lang="en-US" sz="2800" b="1"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References</a:t>
            </a:r>
            <a:br>
              <a:rPr lang="en-IN" sz="2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3834FB-0874-44DD-B5A4-B2FF47A30CA7}"/>
              </a:ext>
            </a:extLst>
          </p:cNvPr>
          <p:cNvSpPr>
            <a:spLocks noGrp="1"/>
          </p:cNvSpPr>
          <p:nvPr>
            <p:ph idx="1"/>
          </p:nvPr>
        </p:nvSpPr>
        <p:spPr/>
        <p:txBody>
          <a:bodyPr/>
          <a:lstStyle/>
          <a:p>
            <a:pPr marL="342900" lvl="0" indent="-342900" algn="just">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list of neighborhoods in Rome: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https://en.wikipedia.org/wiki/Category:Subdivisions_of_Rome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725659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TotalTime>
  <Words>749</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Symbol</vt:lpstr>
      <vt:lpstr>Times New Roman</vt:lpstr>
      <vt:lpstr>Office Theme</vt:lpstr>
      <vt:lpstr>Opening a Shopping mall in Rome</vt:lpstr>
      <vt:lpstr>Introduction </vt:lpstr>
      <vt:lpstr>Data Requirements </vt:lpstr>
      <vt:lpstr>Methodology </vt:lpstr>
      <vt:lpstr>Results </vt:lpstr>
      <vt:lpstr>Discussion </vt:lpstr>
      <vt:lpstr>Conclusion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a Shopping mall in Rome</dc:title>
  <dc:creator>anushree bhatnagar</dc:creator>
  <cp:lastModifiedBy>anushree bhatnagar</cp:lastModifiedBy>
  <cp:revision>3</cp:revision>
  <dcterms:created xsi:type="dcterms:W3CDTF">2020-12-15T20:10:29Z</dcterms:created>
  <dcterms:modified xsi:type="dcterms:W3CDTF">2020-12-15T20:24:02Z</dcterms:modified>
</cp:coreProperties>
</file>