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2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428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44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4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27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2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4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9E700B-0331-D95B-842F-D5EC05AE21EF}"/>
              </a:ext>
            </a:extLst>
          </p:cNvPr>
          <p:cNvSpPr txBox="1"/>
          <p:nvPr/>
        </p:nvSpPr>
        <p:spPr>
          <a:xfrm>
            <a:off x="1012723" y="1179871"/>
            <a:ext cx="6784258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REAL TIME WATER QUALITY MONITORING AND ANALYSIS SYSTEM</a:t>
            </a:r>
            <a:endParaRPr lang="en-IN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E747C-F743-A3BC-E961-F25C723A0ECA}"/>
              </a:ext>
            </a:extLst>
          </p:cNvPr>
          <p:cNvSpPr txBox="1"/>
          <p:nvPr/>
        </p:nvSpPr>
        <p:spPr>
          <a:xfrm>
            <a:off x="5751871" y="3677264"/>
            <a:ext cx="2762864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>
                <a:latin typeface="Britannic Bold" panose="020B0903060703020204" pitchFamily="34" charset="0"/>
              </a:rPr>
              <a:t>TEAM MEMBERS:</a:t>
            </a:r>
            <a:endParaRPr lang="en-IN" dirty="0">
              <a:latin typeface="Britannic Bold" panose="020B0903060703020204" pitchFamily="34" charset="0"/>
            </a:endParaRPr>
          </a:p>
          <a:p>
            <a:r>
              <a:rPr lang="en-IN" b="1" dirty="0">
                <a:latin typeface="Britannic Bold" panose="020B0903060703020204" pitchFamily="34" charset="0"/>
              </a:rPr>
              <a:t>                                                                                  1)DHARSHINI S </a:t>
            </a:r>
            <a:r>
              <a:rPr lang="en-IN" b="1" dirty="0" err="1">
                <a:latin typeface="Britannic Bold" panose="020B0903060703020204" pitchFamily="34" charset="0"/>
              </a:rPr>
              <a:t>S</a:t>
            </a:r>
            <a:endParaRPr lang="en-IN" dirty="0">
              <a:latin typeface="Britannic Bold" panose="020B0903060703020204" pitchFamily="34" charset="0"/>
            </a:endParaRPr>
          </a:p>
          <a:p>
            <a:r>
              <a:rPr lang="en-IN" b="1" dirty="0">
                <a:latin typeface="Britannic Bold" panose="020B0903060703020204" pitchFamily="34" charset="0"/>
              </a:rPr>
              <a:t>                                                               2)ANGELIN PRESENCIA P</a:t>
            </a:r>
            <a:endParaRPr lang="en-IN" dirty="0">
              <a:latin typeface="Britannic Bold" panose="020B0903060703020204" pitchFamily="34" charset="0"/>
            </a:endParaRPr>
          </a:p>
          <a:p>
            <a:r>
              <a:rPr lang="en-IN" dirty="0">
                <a:latin typeface="Britannic Bold" panose="020B0903060703020204" pitchFamily="34" charset="0"/>
              </a:rPr>
              <a:t>                                                                               3)</a:t>
            </a:r>
            <a:r>
              <a:rPr lang="en-IN" b="1" dirty="0">
                <a:latin typeface="Britannic Bold" panose="020B0903060703020204" pitchFamily="34" charset="0"/>
              </a:rPr>
              <a:t>GAYATHRI D</a:t>
            </a:r>
            <a:r>
              <a:rPr lang="en-IN" dirty="0">
                <a:latin typeface="Britannic Bold" panose="020B0903060703020204" pitchFamily="34" charset="0"/>
              </a:rPr>
              <a:t>     </a:t>
            </a:r>
          </a:p>
          <a:p>
            <a:r>
              <a:rPr lang="en-IN" dirty="0">
                <a:latin typeface="Britannic Bold" panose="020B0903060703020204" pitchFamily="34" charset="0"/>
              </a:rPr>
              <a:t>                                                                               4)</a:t>
            </a:r>
            <a:r>
              <a:rPr lang="en-IN" b="1" dirty="0">
                <a:latin typeface="Britannic Bold" panose="020B0903060703020204" pitchFamily="34" charset="0"/>
              </a:rPr>
              <a:t>ANANYA C V     </a:t>
            </a:r>
            <a:endParaRPr lang="en-IN" dirty="0">
              <a:latin typeface="Britannic Bold" panose="020B0903060703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68710"/>
            <a:ext cx="7773338" cy="1165235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1820275"/>
            <a:ext cx="7773339" cy="4258407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and reliable monitoring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water quality.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unsafe conditions through sensors and alerts.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low-cost, scalable, and user-friendly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with </a:t>
            </a:r>
            <a:r>
              <a:rPr lang="en-US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ai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smart water management.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Contributes to 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 water for health, environment, and industries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A5F62-6010-E570-133C-DADBCCCB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2" y="2530445"/>
            <a:ext cx="7773338" cy="1596177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855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23" y="258320"/>
            <a:ext cx="7773338" cy="1097974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2251B3-49E9-D257-26B8-1D3AA25B97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974" y="2370987"/>
            <a:ext cx="8666866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water quality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Essential for human health, agriculture, aquaculture, and industrial processes; poor quality leads to diseases and environmental damage.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Problems with manual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Traditional testing is slow, labor-intensive, requires lab facilities, and cannot provide continuous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real-time solutions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continuous, accurate, and remote monitoring; provides early warnings for contamination and supports better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68711"/>
            <a:ext cx="7773338" cy="121719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9" y="1766455"/>
            <a:ext cx="8219208" cy="4822833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key water quality parameters (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turbidity, dissolved oxygen, temperature, TDS) in real-time.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contamination or abnormal conditions promptly to prevent health and environmental risks.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continuous, automated data logging for analysis and reporting.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remote monitoring and alerts through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/cloud systems.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informed decision-making for water management and treatment.</a:t>
            </a:r>
          </a:p>
          <a:p>
            <a:pPr marL="0" indent="0" algn="just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19754"/>
            <a:ext cx="7773338" cy="1199891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Parameters Monitored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7B1584-9493-B84F-4661-3CE2B7285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7325" y="2204234"/>
            <a:ext cx="8686511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Turbidity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Detects clarity/cloudiness of water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Turbidity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Measures water temperature, affects aquatic life and chemical balance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DS18B20 Temperature Sensor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Indicators (via alerts/visuals)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OLED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Shows real-time readings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LED Indicator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Signals abnormal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98972"/>
            <a:ext cx="7773338" cy="1220673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System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24942F-A8A3-94E3-48FF-6A52D5EF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1531899"/>
            <a:ext cx="3875809" cy="4880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40537"/>
            <a:ext cx="7773338" cy="1231063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Working Principle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3FD643-1385-935F-B997-E24AAAF38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404" y="1830660"/>
            <a:ext cx="8697191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sample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tested using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Turbidity sensor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DS18B20 temperature sensor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sent to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 microcontroller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Processed values are shown on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OLED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 indicator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alerts if readings go beyond safe limits.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can be uploaded via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 cloud platform for remote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monitors results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268711"/>
            <a:ext cx="7773338" cy="133149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813830-92A2-A852-8C68-6442C2DBC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943" y="2186321"/>
            <a:ext cx="8178114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Continuous tracking of water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Quick alerts for contamination or unsafe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Compact and low-cost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Uses readily available components (ESP8266, sensors).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Easy to read OLED display and LED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Can be expanded with more sensors (pH, DO, TDS).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→ Data can be uploaded to cloud for monitoring anywhere.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114300"/>
            <a:ext cx="7773338" cy="1132609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Applications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F34CC5-C827-C32B-1530-22115FA11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8529" y="1916157"/>
            <a:ext cx="814694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Continuous tracking of water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Quick alerts for contamination or unsafe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Compact and low-cost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Uses readily available components (ESP8266, sensors).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Easy to read OLED display and LED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Can be expanded with more sensors (pH, DO, TDS).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(optional) → Data can be uploaded to cloud for monitoring anywhere.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92491"/>
            <a:ext cx="7773338" cy="1272628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D117D8-8C00-E703-2EF2-0BFB0EA5EB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1770" y="1978503"/>
            <a:ext cx="8240460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more sensors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pH, Dissolved Oxygen, TDS, Conductivity for complete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&amp; Mobile App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Remote monitoring with dashboards and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Predict water quality trends and contamination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Solar-powered operation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For sustainable, off-grid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Large-scale 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Use in rivers, lakes, industries, and smart cities.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115</TotalTime>
  <Words>574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Britannic Bold</vt:lpstr>
      <vt:lpstr>Times New Roman</vt:lpstr>
      <vt:lpstr>Tw Cen MT</vt:lpstr>
      <vt:lpstr>Droplet</vt:lpstr>
      <vt:lpstr>PowerPoint Presentation</vt:lpstr>
      <vt:lpstr>Introduction</vt:lpstr>
      <vt:lpstr>Objectives</vt:lpstr>
      <vt:lpstr>Parameters Monitored</vt:lpstr>
      <vt:lpstr>System Architecture</vt:lpstr>
      <vt:lpstr>Working Principle</vt:lpstr>
      <vt:lpstr>Advantages</vt:lpstr>
      <vt:lpstr>Applications</vt:lpstr>
      <vt:lpstr>Future Scope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Ananya C V</cp:lastModifiedBy>
  <cp:revision>12</cp:revision>
  <dcterms:created xsi:type="dcterms:W3CDTF">2013-01-27T09:14:16Z</dcterms:created>
  <dcterms:modified xsi:type="dcterms:W3CDTF">2025-09-09T07:24:39Z</dcterms:modified>
  <cp:category/>
</cp:coreProperties>
</file>