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slide" Target="slides/slide1.xml"/><Relationship Id="rId19" Type="http://schemas.openxmlformats.org/officeDocument/2006/relationships/font" Target="fonts/Lato-boldItalic.fntdata"/><Relationship Id="rId6" Type="http://schemas.openxmlformats.org/officeDocument/2006/relationships/slide" Target="slides/slide2.xml"/><Relationship Id="rId18" Type="http://schemas.openxmlformats.org/officeDocument/2006/relationships/font" Target="fonts/Lat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2477724" y="415650"/>
            <a:ext cx="6244200" cy="0"/>
          </a:xfrm>
          <a:prstGeom prst="straightConnector1">
            <a:avLst/>
          </a:prstGeom>
          <a:noFill/>
          <a:ln cap="flat" cmpd="sng" w="38100">
            <a:solidFill>
              <a:schemeClr val="lt1"/>
            </a:solidFill>
            <a:prstDash val="solid"/>
            <a:round/>
            <a:headEnd len="med" w="med" type="none"/>
            <a:tailEnd len="med" w="med" type="none"/>
          </a:ln>
        </p:spPr>
      </p:cxnSp>
      <p:cxnSp>
        <p:nvCxnSpPr>
          <p:cNvPr id="11" name="Shape 11"/>
          <p:cNvCxnSpPr/>
          <p:nvPr/>
        </p:nvCxnSpPr>
        <p:spPr>
          <a:xfrm>
            <a:off x="2477724" y="4740000"/>
            <a:ext cx="6244200" cy="0"/>
          </a:xfrm>
          <a:prstGeom prst="straightConnector1">
            <a:avLst/>
          </a:prstGeom>
          <a:noFill/>
          <a:ln cap="flat" cmpd="sng" w="19050">
            <a:solidFill>
              <a:schemeClr val="lt1"/>
            </a:solidFill>
            <a:prstDash val="solid"/>
            <a:round/>
            <a:headEnd len="med" w="med" type="none"/>
            <a:tailEnd len="med" w="med" type="none"/>
          </a:ln>
        </p:spPr>
      </p:cxnSp>
      <p:cxnSp>
        <p:nvCxnSpPr>
          <p:cNvPr id="12" name="Shape 12"/>
          <p:cNvCxnSpPr/>
          <p:nvPr/>
        </p:nvCxnSpPr>
        <p:spPr>
          <a:xfrm>
            <a:off x="425198" y="415650"/>
            <a:ext cx="183300" cy="0"/>
          </a:xfrm>
          <a:prstGeom prst="straightConnector1">
            <a:avLst/>
          </a:prstGeom>
          <a:noFill/>
          <a:ln cap="flat" cmpd="sng" w="19050">
            <a:solidFill>
              <a:schemeClr val="lt1"/>
            </a:solidFill>
            <a:prstDash val="solid"/>
            <a:round/>
            <a:headEnd len="med" w="med" type="none"/>
            <a:tailEnd len="med" w="med" type="none"/>
          </a:ln>
        </p:spPr>
      </p:cxnSp>
      <p:sp>
        <p:nvSpPr>
          <p:cNvPr id="13" name="Shape 13"/>
          <p:cNvSpPr txBox="1"/>
          <p:nvPr>
            <p:ph type="ctrTitle"/>
          </p:nvPr>
        </p:nvSpPr>
        <p:spPr>
          <a:xfrm>
            <a:off x="2371725" y="630225"/>
            <a:ext cx="6331500" cy="15420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Shape 14"/>
          <p:cNvSpPr txBox="1"/>
          <p:nvPr>
            <p:ph idx="1" type="subTitle"/>
          </p:nvPr>
        </p:nvSpPr>
        <p:spPr>
          <a:xfrm>
            <a:off x="2390267" y="3238450"/>
            <a:ext cx="6331500" cy="1241700"/>
          </a:xfrm>
          <a:prstGeom prst="rect">
            <a:avLst/>
          </a:prstGeom>
        </p:spPr>
        <p:txBody>
          <a:bodyPr anchorCtr="0" anchor="b" bIns="91425" lIns="91425" spcFirstLastPara="1" rIns="91425" wrap="square" tIns="91425"/>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Shape 1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spcBef>
                <a:spcPts val="0"/>
              </a:spcBef>
              <a:buNone/>
              <a:defRPr>
                <a:solidFill>
                  <a:schemeClr val="lt1"/>
                </a:solidFill>
              </a:defRPr>
            </a:lvl1pPr>
            <a:lvl2pPr lvl="1" rtl="0">
              <a:spcBef>
                <a:spcPts val="0"/>
              </a:spcBef>
              <a:buNone/>
              <a:defRPr>
                <a:solidFill>
                  <a:schemeClr val="lt1"/>
                </a:solidFill>
              </a:defRPr>
            </a:lvl2pPr>
            <a:lvl3pPr lvl="2" rtl="0">
              <a:spcBef>
                <a:spcPts val="0"/>
              </a:spcBef>
              <a:buNone/>
              <a:defRPr>
                <a:solidFill>
                  <a:schemeClr val="lt1"/>
                </a:solidFill>
              </a:defRPr>
            </a:lvl3pPr>
            <a:lvl4pPr lvl="3" rtl="0">
              <a:spcBef>
                <a:spcPts val="0"/>
              </a:spcBef>
              <a:buNone/>
              <a:defRPr>
                <a:solidFill>
                  <a:schemeClr val="lt1"/>
                </a:solidFill>
              </a:defRPr>
            </a:lvl4pPr>
            <a:lvl5pPr lvl="4" rtl="0">
              <a:spcBef>
                <a:spcPts val="0"/>
              </a:spcBef>
              <a:buNone/>
              <a:defRPr>
                <a:solidFill>
                  <a:schemeClr val="lt1"/>
                </a:solidFill>
              </a:defRPr>
            </a:lvl5pPr>
            <a:lvl6pPr lvl="5" rtl="0">
              <a:spcBef>
                <a:spcPts val="0"/>
              </a:spcBef>
              <a:buNone/>
              <a:defRPr>
                <a:solidFill>
                  <a:schemeClr val="lt1"/>
                </a:solidFill>
              </a:defRPr>
            </a:lvl6pPr>
            <a:lvl7pPr lvl="6" rtl="0">
              <a:spcBef>
                <a:spcPts val="0"/>
              </a:spcBef>
              <a:buNone/>
              <a:defRPr>
                <a:solidFill>
                  <a:schemeClr val="lt1"/>
                </a:solidFill>
              </a:defRPr>
            </a:lvl7pPr>
            <a:lvl8pPr lvl="7" rtl="0">
              <a:spcBef>
                <a:spcPts val="0"/>
              </a:spcBef>
              <a:buNone/>
              <a:defRPr>
                <a:solidFill>
                  <a:schemeClr val="lt1"/>
                </a:solidFill>
              </a:defRPr>
            </a:lvl8pPr>
            <a:lvl9pPr lvl="8" rtl="0">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Shape 61"/>
          <p:cNvCxnSpPr/>
          <p:nvPr/>
        </p:nvCxnSpPr>
        <p:spPr>
          <a:xfrm>
            <a:off x="425200" y="4740000"/>
            <a:ext cx="8296800" cy="0"/>
          </a:xfrm>
          <a:prstGeom prst="straightConnector1">
            <a:avLst/>
          </a:prstGeom>
          <a:noFill/>
          <a:ln cap="flat" cmpd="sng" w="19050">
            <a:solidFill>
              <a:schemeClr val="dk2"/>
            </a:solidFill>
            <a:prstDash val="solid"/>
            <a:round/>
            <a:headEnd len="med" w="med" type="none"/>
            <a:tailEnd len="med" w="med" type="none"/>
          </a:ln>
        </p:spPr>
      </p:cxnSp>
      <p:cxnSp>
        <p:nvCxnSpPr>
          <p:cNvPr id="62" name="Shape 62"/>
          <p:cNvCxnSpPr/>
          <p:nvPr/>
        </p:nvCxnSpPr>
        <p:spPr>
          <a:xfrm>
            <a:off x="425200" y="415650"/>
            <a:ext cx="8296800" cy="0"/>
          </a:xfrm>
          <a:prstGeom prst="straightConnector1">
            <a:avLst/>
          </a:prstGeom>
          <a:noFill/>
          <a:ln cap="flat" cmpd="sng" w="38100">
            <a:solidFill>
              <a:schemeClr val="dk2"/>
            </a:solidFill>
            <a:prstDash val="solid"/>
            <a:round/>
            <a:headEnd len="med" w="med" type="none"/>
            <a:tailEnd len="med" w="med" type="none"/>
          </a:ln>
        </p:spPr>
      </p:cxnSp>
      <p:sp>
        <p:nvSpPr>
          <p:cNvPr id="63" name="Shape 63"/>
          <p:cNvSpPr txBox="1"/>
          <p:nvPr>
            <p:ph type="title"/>
          </p:nvPr>
        </p:nvSpPr>
        <p:spPr>
          <a:xfrm>
            <a:off x="853950" y="1304850"/>
            <a:ext cx="7436100" cy="1538400"/>
          </a:xfrm>
          <a:prstGeom prst="rect">
            <a:avLst/>
          </a:prstGeom>
        </p:spPr>
        <p:txBody>
          <a:bodyPr anchorCtr="0" anchor="ctr" bIns="91425" lIns="91425" spcFirstLastPara="1" rIns="91425" wrap="square" tIns="91425"/>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p:txBody>
      </p:sp>
      <p:sp>
        <p:nvSpPr>
          <p:cNvPr id="64" name="Shape 64"/>
          <p:cNvSpPr txBox="1"/>
          <p:nvPr>
            <p:ph idx="1" type="body"/>
          </p:nvPr>
        </p:nvSpPr>
        <p:spPr>
          <a:xfrm>
            <a:off x="853950" y="2919450"/>
            <a:ext cx="7436100" cy="10716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Shape 6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Shape 6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Shape 17"/>
          <p:cNvCxnSpPr/>
          <p:nvPr/>
        </p:nvCxnSpPr>
        <p:spPr>
          <a:xfrm>
            <a:off x="425200" y="415650"/>
            <a:ext cx="8296800" cy="0"/>
          </a:xfrm>
          <a:prstGeom prst="straightConnector1">
            <a:avLst/>
          </a:prstGeom>
          <a:noFill/>
          <a:ln cap="flat" cmpd="sng" w="38100">
            <a:solidFill>
              <a:schemeClr val="lt1"/>
            </a:solidFill>
            <a:prstDash val="solid"/>
            <a:round/>
            <a:headEnd len="med" w="med" type="none"/>
            <a:tailEnd len="med" w="med" type="none"/>
          </a:ln>
        </p:spPr>
      </p:cxnSp>
      <p:cxnSp>
        <p:nvCxnSpPr>
          <p:cNvPr id="18" name="Shape 18"/>
          <p:cNvCxnSpPr/>
          <p:nvPr/>
        </p:nvCxnSpPr>
        <p:spPr>
          <a:xfrm>
            <a:off x="425200" y="4740000"/>
            <a:ext cx="8296800" cy="0"/>
          </a:xfrm>
          <a:prstGeom prst="straightConnector1">
            <a:avLst/>
          </a:prstGeom>
          <a:noFill/>
          <a:ln cap="flat" cmpd="sng" w="19050">
            <a:solidFill>
              <a:schemeClr val="lt1"/>
            </a:solidFill>
            <a:prstDash val="solid"/>
            <a:round/>
            <a:headEnd len="med" w="med" type="none"/>
            <a:tailEnd len="med" w="med" type="none"/>
          </a:ln>
        </p:spPr>
      </p:cxnSp>
      <p:sp>
        <p:nvSpPr>
          <p:cNvPr id="19" name="Shape 19"/>
          <p:cNvSpPr txBox="1"/>
          <p:nvPr>
            <p:ph type="title"/>
          </p:nvPr>
        </p:nvSpPr>
        <p:spPr>
          <a:xfrm>
            <a:off x="406425" y="1806825"/>
            <a:ext cx="8296800" cy="15420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Shape 2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spcBef>
                <a:spcPts val="0"/>
              </a:spcBef>
              <a:buNone/>
              <a:defRPr>
                <a:solidFill>
                  <a:schemeClr val="lt1"/>
                </a:solidFill>
              </a:defRPr>
            </a:lvl1pPr>
            <a:lvl2pPr lvl="1" rtl="0">
              <a:spcBef>
                <a:spcPts val="0"/>
              </a:spcBef>
              <a:buNone/>
              <a:defRPr>
                <a:solidFill>
                  <a:schemeClr val="lt1"/>
                </a:solidFill>
              </a:defRPr>
            </a:lvl2pPr>
            <a:lvl3pPr lvl="2" rtl="0">
              <a:spcBef>
                <a:spcPts val="0"/>
              </a:spcBef>
              <a:buNone/>
              <a:defRPr>
                <a:solidFill>
                  <a:schemeClr val="lt1"/>
                </a:solidFill>
              </a:defRPr>
            </a:lvl3pPr>
            <a:lvl4pPr lvl="3" rtl="0">
              <a:spcBef>
                <a:spcPts val="0"/>
              </a:spcBef>
              <a:buNone/>
              <a:defRPr>
                <a:solidFill>
                  <a:schemeClr val="lt1"/>
                </a:solidFill>
              </a:defRPr>
            </a:lvl4pPr>
            <a:lvl5pPr lvl="4" rtl="0">
              <a:spcBef>
                <a:spcPts val="0"/>
              </a:spcBef>
              <a:buNone/>
              <a:defRPr>
                <a:solidFill>
                  <a:schemeClr val="lt1"/>
                </a:solidFill>
              </a:defRPr>
            </a:lvl5pPr>
            <a:lvl6pPr lvl="5" rtl="0">
              <a:spcBef>
                <a:spcPts val="0"/>
              </a:spcBef>
              <a:buNone/>
              <a:defRPr>
                <a:solidFill>
                  <a:schemeClr val="lt1"/>
                </a:solidFill>
              </a:defRPr>
            </a:lvl6pPr>
            <a:lvl7pPr lvl="6" rtl="0">
              <a:spcBef>
                <a:spcPts val="0"/>
              </a:spcBef>
              <a:buNone/>
              <a:defRPr>
                <a:solidFill>
                  <a:schemeClr val="lt1"/>
                </a:solidFill>
              </a:defRPr>
            </a:lvl7pPr>
            <a:lvl8pPr lvl="7" rtl="0">
              <a:spcBef>
                <a:spcPts val="0"/>
              </a:spcBef>
              <a:buNone/>
              <a:defRPr>
                <a:solidFill>
                  <a:schemeClr val="lt1"/>
                </a:solidFill>
              </a:defRPr>
            </a:lvl8pPr>
            <a:lvl9pPr lvl="8" rtl="0">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Shape 22"/>
          <p:cNvCxnSpPr/>
          <p:nvPr/>
        </p:nvCxnSpPr>
        <p:spPr>
          <a:xfrm>
            <a:off x="2477724" y="415650"/>
            <a:ext cx="6244200" cy="0"/>
          </a:xfrm>
          <a:prstGeom prst="straightConnector1">
            <a:avLst/>
          </a:prstGeom>
          <a:noFill/>
          <a:ln cap="flat" cmpd="sng" w="38100">
            <a:solidFill>
              <a:schemeClr val="dk2"/>
            </a:solidFill>
            <a:prstDash val="solid"/>
            <a:round/>
            <a:headEnd len="med" w="med" type="none"/>
            <a:tailEnd len="med" w="med" type="none"/>
          </a:ln>
        </p:spPr>
      </p:cxnSp>
      <p:cxnSp>
        <p:nvCxnSpPr>
          <p:cNvPr id="23" name="Shape 23"/>
          <p:cNvCxnSpPr/>
          <p:nvPr/>
        </p:nvCxnSpPr>
        <p:spPr>
          <a:xfrm>
            <a:off x="2477724" y="4740000"/>
            <a:ext cx="6244200" cy="0"/>
          </a:xfrm>
          <a:prstGeom prst="straightConnector1">
            <a:avLst/>
          </a:prstGeom>
          <a:noFill/>
          <a:ln cap="flat" cmpd="sng" w="19050">
            <a:solidFill>
              <a:schemeClr val="dk2"/>
            </a:solidFill>
            <a:prstDash val="solid"/>
            <a:round/>
            <a:headEnd len="med" w="med" type="none"/>
            <a:tailEnd len="med" w="med" type="none"/>
          </a:ln>
        </p:spPr>
      </p:cxnSp>
      <p:cxnSp>
        <p:nvCxnSpPr>
          <p:cNvPr id="24" name="Shape 24"/>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25" name="Shape 25"/>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Shape 26"/>
          <p:cNvSpPr txBox="1"/>
          <p:nvPr>
            <p:ph idx="1" type="body"/>
          </p:nvPr>
        </p:nvSpPr>
        <p:spPr>
          <a:xfrm>
            <a:off x="2410112" y="1595776"/>
            <a:ext cx="6321600" cy="3002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Shape 2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Shape 29"/>
          <p:cNvCxnSpPr/>
          <p:nvPr/>
        </p:nvCxnSpPr>
        <p:spPr>
          <a:xfrm>
            <a:off x="2477724" y="415650"/>
            <a:ext cx="6244200" cy="0"/>
          </a:xfrm>
          <a:prstGeom prst="straightConnector1">
            <a:avLst/>
          </a:prstGeom>
          <a:noFill/>
          <a:ln cap="flat" cmpd="sng" w="38100">
            <a:solidFill>
              <a:schemeClr val="dk2"/>
            </a:solidFill>
            <a:prstDash val="solid"/>
            <a:round/>
            <a:headEnd len="med" w="med" type="none"/>
            <a:tailEnd len="med" w="med" type="none"/>
          </a:ln>
        </p:spPr>
      </p:cxnSp>
      <p:cxnSp>
        <p:nvCxnSpPr>
          <p:cNvPr id="30" name="Shape 30"/>
          <p:cNvCxnSpPr/>
          <p:nvPr/>
        </p:nvCxnSpPr>
        <p:spPr>
          <a:xfrm>
            <a:off x="2477724" y="4740000"/>
            <a:ext cx="6244200" cy="0"/>
          </a:xfrm>
          <a:prstGeom prst="straightConnector1">
            <a:avLst/>
          </a:prstGeom>
          <a:noFill/>
          <a:ln cap="flat" cmpd="sng" w="19050">
            <a:solidFill>
              <a:schemeClr val="dk2"/>
            </a:solidFill>
            <a:prstDash val="solid"/>
            <a:round/>
            <a:headEnd len="med" w="med" type="none"/>
            <a:tailEnd len="med" w="med" type="none"/>
          </a:ln>
        </p:spPr>
      </p:cxnSp>
      <p:cxnSp>
        <p:nvCxnSpPr>
          <p:cNvPr id="31" name="Shape 31"/>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32" name="Shape 32"/>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Shape 33"/>
          <p:cNvSpPr txBox="1"/>
          <p:nvPr>
            <p:ph idx="1" type="body"/>
          </p:nvPr>
        </p:nvSpPr>
        <p:spPr>
          <a:xfrm>
            <a:off x="2400303"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Shape 34"/>
          <p:cNvSpPr txBox="1"/>
          <p:nvPr>
            <p:ph idx="2" type="body"/>
          </p:nvPr>
        </p:nvSpPr>
        <p:spPr>
          <a:xfrm>
            <a:off x="5650572"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Shape 3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Shape 37"/>
          <p:cNvSpPr txBox="1"/>
          <p:nvPr>
            <p:ph type="title"/>
          </p:nvPr>
        </p:nvSpPr>
        <p:spPr>
          <a:xfrm>
            <a:off x="303300" y="411575"/>
            <a:ext cx="8520600" cy="6396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Shape 3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Shape 40"/>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41" name="Shape 41"/>
          <p:cNvSpPr txBox="1"/>
          <p:nvPr>
            <p:ph type="title"/>
          </p:nvPr>
        </p:nvSpPr>
        <p:spPr>
          <a:xfrm>
            <a:off x="319500" y="936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Shape 42"/>
          <p:cNvSpPr txBox="1"/>
          <p:nvPr>
            <p:ph idx="1" type="body"/>
          </p:nvPr>
        </p:nvSpPr>
        <p:spPr>
          <a:xfrm>
            <a:off x="319500" y="1846804"/>
            <a:ext cx="2808000" cy="28062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Shape 4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Shape 45"/>
          <p:cNvCxnSpPr/>
          <p:nvPr/>
        </p:nvCxnSpPr>
        <p:spPr>
          <a:xfrm>
            <a:off x="425198" y="415650"/>
            <a:ext cx="183300" cy="0"/>
          </a:xfrm>
          <a:prstGeom prst="straightConnector1">
            <a:avLst/>
          </a:prstGeom>
          <a:noFill/>
          <a:ln cap="flat" cmpd="sng" w="19050">
            <a:solidFill>
              <a:schemeClr val="lt1"/>
            </a:solidFill>
            <a:prstDash val="solid"/>
            <a:round/>
            <a:headEnd len="med" w="med" type="none"/>
            <a:tailEnd len="med" w="med" type="none"/>
          </a:ln>
        </p:spPr>
      </p:cxnSp>
      <p:sp>
        <p:nvSpPr>
          <p:cNvPr id="46" name="Shape 46"/>
          <p:cNvSpPr txBox="1"/>
          <p:nvPr>
            <p:ph type="title"/>
          </p:nvPr>
        </p:nvSpPr>
        <p:spPr>
          <a:xfrm>
            <a:off x="283103" y="712141"/>
            <a:ext cx="6244200" cy="38355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Shape 4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spcBef>
                <a:spcPts val="0"/>
              </a:spcBef>
              <a:buNone/>
              <a:defRPr>
                <a:solidFill>
                  <a:schemeClr val="lt1"/>
                </a:solidFill>
              </a:defRPr>
            </a:lvl1pPr>
            <a:lvl2pPr lvl="1" rtl="0">
              <a:spcBef>
                <a:spcPts val="0"/>
              </a:spcBef>
              <a:buNone/>
              <a:defRPr>
                <a:solidFill>
                  <a:schemeClr val="lt1"/>
                </a:solidFill>
              </a:defRPr>
            </a:lvl2pPr>
            <a:lvl3pPr lvl="2" rtl="0">
              <a:spcBef>
                <a:spcPts val="0"/>
              </a:spcBef>
              <a:buNone/>
              <a:defRPr>
                <a:solidFill>
                  <a:schemeClr val="lt1"/>
                </a:solidFill>
              </a:defRPr>
            </a:lvl3pPr>
            <a:lvl4pPr lvl="3" rtl="0">
              <a:spcBef>
                <a:spcPts val="0"/>
              </a:spcBef>
              <a:buNone/>
              <a:defRPr>
                <a:solidFill>
                  <a:schemeClr val="lt1"/>
                </a:solidFill>
              </a:defRPr>
            </a:lvl4pPr>
            <a:lvl5pPr lvl="4" rtl="0">
              <a:spcBef>
                <a:spcPts val="0"/>
              </a:spcBef>
              <a:buNone/>
              <a:defRPr>
                <a:solidFill>
                  <a:schemeClr val="lt1"/>
                </a:solidFill>
              </a:defRPr>
            </a:lvl5pPr>
            <a:lvl6pPr lvl="5" rtl="0">
              <a:spcBef>
                <a:spcPts val="0"/>
              </a:spcBef>
              <a:buNone/>
              <a:defRPr>
                <a:solidFill>
                  <a:schemeClr val="lt1"/>
                </a:solidFill>
              </a:defRPr>
            </a:lvl6pPr>
            <a:lvl7pPr lvl="6" rtl="0">
              <a:spcBef>
                <a:spcPts val="0"/>
              </a:spcBef>
              <a:buNone/>
              <a:defRPr>
                <a:solidFill>
                  <a:schemeClr val="lt1"/>
                </a:solidFill>
              </a:defRPr>
            </a:lvl7pPr>
            <a:lvl8pPr lvl="7" rtl="0">
              <a:spcBef>
                <a:spcPts val="0"/>
              </a:spcBef>
              <a:buNone/>
              <a:defRPr>
                <a:solidFill>
                  <a:schemeClr val="lt1"/>
                </a:solidFill>
              </a:defRPr>
            </a:lvl8pPr>
            <a:lvl9pPr lvl="8" rtl="0">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Shape 4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50" name="Shape 50"/>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51" name="Shape 51"/>
          <p:cNvSpPr txBox="1"/>
          <p:nvPr>
            <p:ph type="title"/>
          </p:nvPr>
        </p:nvSpPr>
        <p:spPr>
          <a:xfrm>
            <a:off x="265500" y="1397350"/>
            <a:ext cx="4045200" cy="1318200"/>
          </a:xfrm>
          <a:prstGeom prst="rect">
            <a:avLst/>
          </a:prstGeom>
        </p:spPr>
        <p:txBody>
          <a:bodyPr anchorCtr="0" anchor="b" bIns="91425" lIns="91425" spcFirstLastPara="1" rIns="91425" wrap="square" tIns="91425"/>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Shape 52"/>
          <p:cNvSpPr txBox="1"/>
          <p:nvPr>
            <p:ph idx="1" type="subTitle"/>
          </p:nvPr>
        </p:nvSpPr>
        <p:spPr>
          <a:xfrm>
            <a:off x="265500" y="273537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Shape 53"/>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Shape 5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spcBef>
                <a:spcPts val="0"/>
              </a:spcBef>
              <a:buNone/>
              <a:defRPr>
                <a:solidFill>
                  <a:schemeClr val="lt1"/>
                </a:solidFill>
              </a:defRPr>
            </a:lvl1pPr>
            <a:lvl2pPr lvl="1" rtl="0">
              <a:spcBef>
                <a:spcPts val="0"/>
              </a:spcBef>
              <a:buNone/>
              <a:defRPr>
                <a:solidFill>
                  <a:schemeClr val="lt1"/>
                </a:solidFill>
              </a:defRPr>
            </a:lvl2pPr>
            <a:lvl3pPr lvl="2" rtl="0">
              <a:spcBef>
                <a:spcPts val="0"/>
              </a:spcBef>
              <a:buNone/>
              <a:defRPr>
                <a:solidFill>
                  <a:schemeClr val="lt1"/>
                </a:solidFill>
              </a:defRPr>
            </a:lvl3pPr>
            <a:lvl4pPr lvl="3" rtl="0">
              <a:spcBef>
                <a:spcPts val="0"/>
              </a:spcBef>
              <a:buNone/>
              <a:defRPr>
                <a:solidFill>
                  <a:schemeClr val="lt1"/>
                </a:solidFill>
              </a:defRPr>
            </a:lvl4pPr>
            <a:lvl5pPr lvl="4" rtl="0">
              <a:spcBef>
                <a:spcPts val="0"/>
              </a:spcBef>
              <a:buNone/>
              <a:defRPr>
                <a:solidFill>
                  <a:schemeClr val="lt1"/>
                </a:solidFill>
              </a:defRPr>
            </a:lvl5pPr>
            <a:lvl6pPr lvl="5" rtl="0">
              <a:spcBef>
                <a:spcPts val="0"/>
              </a:spcBef>
              <a:buNone/>
              <a:defRPr>
                <a:solidFill>
                  <a:schemeClr val="lt1"/>
                </a:solidFill>
              </a:defRPr>
            </a:lvl6pPr>
            <a:lvl7pPr lvl="6" rtl="0">
              <a:spcBef>
                <a:spcPts val="0"/>
              </a:spcBef>
              <a:buNone/>
              <a:defRPr>
                <a:solidFill>
                  <a:schemeClr val="lt1"/>
                </a:solidFill>
              </a:defRPr>
            </a:lvl7pPr>
            <a:lvl8pPr lvl="7" rtl="0">
              <a:spcBef>
                <a:spcPts val="0"/>
              </a:spcBef>
              <a:buNone/>
              <a:defRPr>
                <a:solidFill>
                  <a:schemeClr val="lt1"/>
                </a:solidFill>
              </a:defRPr>
            </a:lvl8pPr>
            <a:lvl9pPr lvl="8" rtl="0">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Shape 56"/>
          <p:cNvCxnSpPr/>
          <p:nvPr/>
        </p:nvCxnSpPr>
        <p:spPr>
          <a:xfrm>
            <a:off x="425200" y="4740000"/>
            <a:ext cx="8296800" cy="0"/>
          </a:xfrm>
          <a:prstGeom prst="straightConnector1">
            <a:avLst/>
          </a:prstGeom>
          <a:noFill/>
          <a:ln cap="flat" cmpd="sng" w="19050">
            <a:solidFill>
              <a:schemeClr val="dk2"/>
            </a:solidFill>
            <a:prstDash val="solid"/>
            <a:round/>
            <a:headEnd len="med" w="med" type="none"/>
            <a:tailEnd len="med" w="med" type="none"/>
          </a:ln>
        </p:spPr>
      </p:cxnSp>
      <p:cxnSp>
        <p:nvCxnSpPr>
          <p:cNvPr id="57" name="Shape 57"/>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58" name="Shape 58"/>
          <p:cNvSpPr txBox="1"/>
          <p:nvPr>
            <p:ph idx="1" type="body"/>
          </p:nvPr>
        </p:nvSpPr>
        <p:spPr>
          <a:xfrm>
            <a:off x="328017" y="4226025"/>
            <a:ext cx="8388600" cy="3936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59" name="Shape 5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Shape 7"/>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Shape 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spcBef>
                <a:spcPts val="0"/>
              </a:spcBef>
              <a:buNone/>
              <a:defRPr sz="1000">
                <a:solidFill>
                  <a:schemeClr val="dk2"/>
                </a:solidFill>
                <a:latin typeface="Lato"/>
                <a:ea typeface="Lato"/>
                <a:cs typeface="Lato"/>
                <a:sym typeface="Lato"/>
              </a:defRPr>
            </a:lvl1pPr>
            <a:lvl2pPr lvl="1" rtl="0" algn="r">
              <a:spcBef>
                <a:spcPts val="0"/>
              </a:spcBef>
              <a:buNone/>
              <a:defRPr sz="1000">
                <a:solidFill>
                  <a:schemeClr val="dk2"/>
                </a:solidFill>
                <a:latin typeface="Lato"/>
                <a:ea typeface="Lato"/>
                <a:cs typeface="Lato"/>
                <a:sym typeface="Lato"/>
              </a:defRPr>
            </a:lvl2pPr>
            <a:lvl3pPr lvl="2" rtl="0" algn="r">
              <a:spcBef>
                <a:spcPts val="0"/>
              </a:spcBef>
              <a:buNone/>
              <a:defRPr sz="1000">
                <a:solidFill>
                  <a:schemeClr val="dk2"/>
                </a:solidFill>
                <a:latin typeface="Lato"/>
                <a:ea typeface="Lato"/>
                <a:cs typeface="Lato"/>
                <a:sym typeface="Lato"/>
              </a:defRPr>
            </a:lvl3pPr>
            <a:lvl4pPr lvl="3" rtl="0" algn="r">
              <a:spcBef>
                <a:spcPts val="0"/>
              </a:spcBef>
              <a:buNone/>
              <a:defRPr sz="1000">
                <a:solidFill>
                  <a:schemeClr val="dk2"/>
                </a:solidFill>
                <a:latin typeface="Lato"/>
                <a:ea typeface="Lato"/>
                <a:cs typeface="Lato"/>
                <a:sym typeface="Lato"/>
              </a:defRPr>
            </a:lvl4pPr>
            <a:lvl5pPr lvl="4" rtl="0" algn="r">
              <a:spcBef>
                <a:spcPts val="0"/>
              </a:spcBef>
              <a:buNone/>
              <a:defRPr sz="1000">
                <a:solidFill>
                  <a:schemeClr val="dk2"/>
                </a:solidFill>
                <a:latin typeface="Lato"/>
                <a:ea typeface="Lato"/>
                <a:cs typeface="Lato"/>
                <a:sym typeface="Lato"/>
              </a:defRPr>
            </a:lvl5pPr>
            <a:lvl6pPr lvl="5" rtl="0" algn="r">
              <a:spcBef>
                <a:spcPts val="0"/>
              </a:spcBef>
              <a:buNone/>
              <a:defRPr sz="1000">
                <a:solidFill>
                  <a:schemeClr val="dk2"/>
                </a:solidFill>
                <a:latin typeface="Lato"/>
                <a:ea typeface="Lato"/>
                <a:cs typeface="Lato"/>
                <a:sym typeface="Lato"/>
              </a:defRPr>
            </a:lvl6pPr>
            <a:lvl7pPr lvl="6" rtl="0" algn="r">
              <a:spcBef>
                <a:spcPts val="0"/>
              </a:spcBef>
              <a:buNone/>
              <a:defRPr sz="1000">
                <a:solidFill>
                  <a:schemeClr val="dk2"/>
                </a:solidFill>
                <a:latin typeface="Lato"/>
                <a:ea typeface="Lato"/>
                <a:cs typeface="Lato"/>
                <a:sym typeface="Lato"/>
              </a:defRPr>
            </a:lvl7pPr>
            <a:lvl8pPr lvl="7" rtl="0" algn="r">
              <a:spcBef>
                <a:spcPts val="0"/>
              </a:spcBef>
              <a:buNone/>
              <a:defRPr sz="1000">
                <a:solidFill>
                  <a:schemeClr val="dk2"/>
                </a:solidFill>
                <a:latin typeface="Lato"/>
                <a:ea typeface="Lato"/>
                <a:cs typeface="Lato"/>
                <a:sym typeface="Lato"/>
              </a:defRPr>
            </a:lvl8pPr>
            <a:lvl9pPr lvl="8" rtl="0" algn="r">
              <a:spcBef>
                <a:spcPts val="0"/>
              </a:spcBef>
              <a:buNone/>
              <a:defRPr sz="1000">
                <a:solidFill>
                  <a:schemeClr val="dk2"/>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DEDUPLICATION OF PATIENTS NAME</a:t>
            </a:r>
            <a:endParaRPr/>
          </a:p>
        </p:txBody>
      </p:sp>
      <p:sp>
        <p:nvSpPr>
          <p:cNvPr id="73" name="Shape 7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2400"/>
              <a:t>AUTHOR :- ANURAG RAMTEKE</a:t>
            </a:r>
            <a:endParaRPr b="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sz="3600">
                <a:solidFill>
                  <a:schemeClr val="dk1"/>
                </a:solidFill>
              </a:rPr>
              <a:t>APPROACH</a:t>
            </a:r>
            <a:endParaRPr sz="2400"/>
          </a:p>
        </p:txBody>
      </p:sp>
      <p:sp>
        <p:nvSpPr>
          <p:cNvPr id="79" name="Shape 79"/>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b="0" lang="en" sz="1800">
                <a:latin typeface="Lato"/>
                <a:ea typeface="Lato"/>
                <a:cs typeface="Lato"/>
                <a:sym typeface="Lato"/>
              </a:rPr>
              <a:t>Levenshtein algorithm has been used to find the difference between the two strings by edit , addition of character and deletion of few characters. This part  of the code returns the minimum cost to convert one string to another which is taken as cost in this situation.</a:t>
            </a:r>
            <a:endParaRPr sz="17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3" name="Shape 83"/>
        <p:cNvGrpSpPr/>
        <p:nvPr/>
      </p:nvGrpSpPr>
      <p:grpSpPr>
        <a:xfrm>
          <a:off x="0" y="0"/>
          <a:ext cx="0" cy="0"/>
          <a:chOff x="0" y="0"/>
          <a:chExt cx="0" cy="0"/>
        </a:xfrm>
      </p:grpSpPr>
      <p:pic>
        <p:nvPicPr>
          <p:cNvPr id="84" name="Shape 84"/>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85" name="Shape 85"/>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86" name="Shape 86"/>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b="1" lang="en" sz="3000">
                <a:solidFill>
                  <a:schemeClr val="lt2"/>
                </a:solidFill>
                <a:latin typeface="Raleway"/>
                <a:ea typeface="Raleway"/>
                <a:cs typeface="Raleway"/>
                <a:sym typeface="Raleway"/>
              </a:rPr>
              <a:t>training_data.csv</a:t>
            </a:r>
            <a:endParaRPr b="1" sz="3000">
              <a:solidFill>
                <a:schemeClr val="lt2"/>
              </a:solidFill>
              <a:latin typeface="Raleway"/>
              <a:ea typeface="Raleway"/>
              <a:cs typeface="Raleway"/>
              <a:sym typeface="Raleway"/>
            </a:endParaRPr>
          </a:p>
        </p:txBody>
      </p:sp>
      <p:sp>
        <p:nvSpPr>
          <p:cNvPr id="87" name="Shape 87"/>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spcBef>
                <a:spcPts val="0"/>
              </a:spcBef>
              <a:spcAft>
                <a:spcPts val="1000"/>
              </a:spcAft>
              <a:buNone/>
            </a:pPr>
            <a:r>
              <a:rPr b="1" lang="en" sz="1200">
                <a:latin typeface="Raleway"/>
                <a:ea typeface="Raleway"/>
                <a:cs typeface="Raleway"/>
                <a:sym typeface="Raleway"/>
              </a:rPr>
              <a:t>This file contains the data used to train the system. The features in this file are first name, last name, date of birth and gender. The cost weightage of date of birth and gender are taken very high as two persons even if they have same name can’t have different gender or date of birth.</a:t>
            </a:r>
            <a:endParaRPr sz="1200">
              <a:solidFill>
                <a:schemeClr val="dk2"/>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1" name="Shape 91"/>
        <p:cNvGrpSpPr/>
        <p:nvPr/>
      </p:nvGrpSpPr>
      <p:grpSpPr>
        <a:xfrm>
          <a:off x="0" y="0"/>
          <a:ext cx="0" cy="0"/>
          <a:chOff x="0" y="0"/>
          <a:chExt cx="0" cy="0"/>
        </a:xfrm>
      </p:grpSpPr>
      <p:pic>
        <p:nvPicPr>
          <p:cNvPr id="92" name="Shape 92"/>
          <p:cNvPicPr preferRelativeResize="0"/>
          <p:nvPr/>
        </p:nvPicPr>
        <p:blipFill>
          <a:blip r:embed="rId3">
            <a:alphaModFix/>
          </a:blip>
          <a:stretch>
            <a:fillRect/>
          </a:stretch>
        </p:blipFill>
        <p:spPr>
          <a:xfrm>
            <a:off x="2444700" y="333537"/>
            <a:ext cx="4254600" cy="4818038"/>
          </a:xfrm>
          <a:prstGeom prst="rect">
            <a:avLst/>
          </a:prstGeom>
          <a:noFill/>
          <a:ln>
            <a:noFill/>
          </a:ln>
        </p:spPr>
      </p:pic>
      <p:pic>
        <p:nvPicPr>
          <p:cNvPr descr="Piece of duct tape sticking a note to the slide" id="93" name="Shape 93"/>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94" name="Shape 94"/>
          <p:cNvSpPr txBox="1"/>
          <p:nvPr/>
        </p:nvSpPr>
        <p:spPr>
          <a:xfrm>
            <a:off x="2855550" y="1161822"/>
            <a:ext cx="3432900" cy="7626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b="1" lang="en" sz="3000">
                <a:solidFill>
                  <a:schemeClr val="lt2"/>
                </a:solidFill>
                <a:latin typeface="Raleway"/>
                <a:ea typeface="Raleway"/>
                <a:cs typeface="Raleway"/>
                <a:sym typeface="Raleway"/>
              </a:rPr>
              <a:t>Input.csv and output.csv</a:t>
            </a:r>
            <a:endParaRPr b="1" sz="3000">
              <a:solidFill>
                <a:schemeClr val="lt2"/>
              </a:solidFill>
              <a:latin typeface="Raleway"/>
              <a:ea typeface="Raleway"/>
              <a:cs typeface="Raleway"/>
              <a:sym typeface="Raleway"/>
            </a:endParaRPr>
          </a:p>
        </p:txBody>
      </p:sp>
      <p:sp>
        <p:nvSpPr>
          <p:cNvPr id="95" name="Shape 95"/>
          <p:cNvSpPr txBox="1"/>
          <p:nvPr>
            <p:ph idx="4294967295" type="body"/>
          </p:nvPr>
        </p:nvSpPr>
        <p:spPr>
          <a:xfrm>
            <a:off x="2855550" y="1823680"/>
            <a:ext cx="3432900" cy="33279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2"/>
              </a:buClr>
              <a:buSzPts val="1100"/>
              <a:buFont typeface="Arial"/>
              <a:buNone/>
            </a:pPr>
            <a:r>
              <a:rPr b="1" lang="en" sz="1200">
                <a:latin typeface="Raleway"/>
                <a:ea typeface="Raleway"/>
                <a:cs typeface="Raleway"/>
                <a:sym typeface="Raleway"/>
              </a:rPr>
              <a:t>input.csv file contains the data used to test the system. The features in this file are first name, last name, date of birth and gender. This file is taken by the python script deduplication.py and the corresponding output is generated in the output file with the name output.csv by default with the same attributes.</a:t>
            </a:r>
            <a:endParaRPr sz="1200">
              <a:latin typeface="Raleway"/>
              <a:ea typeface="Raleway"/>
              <a:cs typeface="Raleway"/>
              <a:sym typeface="Raleway"/>
            </a:endParaRPr>
          </a:p>
          <a:p>
            <a:pPr indent="0" lvl="0" marL="0" rtl="0">
              <a:spcBef>
                <a:spcPts val="1000"/>
              </a:spcBef>
              <a:spcAft>
                <a:spcPts val="0"/>
              </a:spcAft>
              <a:buNone/>
            </a:pPr>
            <a:r>
              <a:t/>
            </a:r>
            <a:endParaRPr b="1" sz="1200">
              <a:latin typeface="Raleway"/>
              <a:ea typeface="Raleway"/>
              <a:cs typeface="Raleway"/>
              <a:sym typeface="Raleway"/>
            </a:endParaRPr>
          </a:p>
          <a:p>
            <a:pPr indent="0" lvl="0" marL="0" rtl="0">
              <a:spcBef>
                <a:spcPts val="1000"/>
              </a:spcBef>
              <a:spcAft>
                <a:spcPts val="1000"/>
              </a:spcAft>
              <a:buNone/>
            </a:pPr>
            <a:r>
              <a:t/>
            </a:r>
            <a:endParaRPr b="1" sz="1200">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9" name="Shape 99"/>
        <p:cNvGrpSpPr/>
        <p:nvPr/>
      </p:nvGrpSpPr>
      <p:grpSpPr>
        <a:xfrm>
          <a:off x="0" y="0"/>
          <a:ext cx="0" cy="0"/>
          <a:chOff x="0" y="0"/>
          <a:chExt cx="0" cy="0"/>
        </a:xfrm>
      </p:grpSpPr>
      <p:pic>
        <p:nvPicPr>
          <p:cNvPr id="100" name="Shape 100"/>
          <p:cNvPicPr preferRelativeResize="0"/>
          <p:nvPr/>
        </p:nvPicPr>
        <p:blipFill>
          <a:blip r:embed="rId3">
            <a:alphaModFix/>
          </a:blip>
          <a:stretch>
            <a:fillRect/>
          </a:stretch>
        </p:blipFill>
        <p:spPr>
          <a:xfrm>
            <a:off x="2444700" y="333537"/>
            <a:ext cx="4254600" cy="4818038"/>
          </a:xfrm>
          <a:prstGeom prst="rect">
            <a:avLst/>
          </a:prstGeom>
          <a:noFill/>
          <a:ln>
            <a:noFill/>
          </a:ln>
        </p:spPr>
      </p:pic>
      <p:pic>
        <p:nvPicPr>
          <p:cNvPr descr="Piece of duct tape sticking a note to the slide" id="101" name="Shape 101"/>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02" name="Shape 102"/>
          <p:cNvSpPr txBox="1"/>
          <p:nvPr/>
        </p:nvSpPr>
        <p:spPr>
          <a:xfrm>
            <a:off x="2855550" y="1161822"/>
            <a:ext cx="3432900" cy="7626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b="1" lang="en" sz="3000">
                <a:solidFill>
                  <a:schemeClr val="lt2"/>
                </a:solidFill>
                <a:latin typeface="Raleway"/>
                <a:ea typeface="Raleway"/>
                <a:cs typeface="Raleway"/>
                <a:sym typeface="Raleway"/>
              </a:rPr>
              <a:t>data.py</a:t>
            </a:r>
            <a:endParaRPr b="1" sz="3000">
              <a:solidFill>
                <a:schemeClr val="lt2"/>
              </a:solidFill>
              <a:latin typeface="Raleway"/>
              <a:ea typeface="Raleway"/>
              <a:cs typeface="Raleway"/>
              <a:sym typeface="Raleway"/>
            </a:endParaRPr>
          </a:p>
        </p:txBody>
      </p:sp>
      <p:sp>
        <p:nvSpPr>
          <p:cNvPr id="103" name="Shape 103"/>
          <p:cNvSpPr txBox="1"/>
          <p:nvPr>
            <p:ph idx="4294967295" type="body"/>
          </p:nvPr>
        </p:nvSpPr>
        <p:spPr>
          <a:xfrm>
            <a:off x="2855550" y="1823680"/>
            <a:ext cx="3432900" cy="3327900"/>
          </a:xfrm>
          <a:prstGeom prst="rect">
            <a:avLst/>
          </a:prstGeom>
        </p:spPr>
        <p:txBody>
          <a:bodyPr anchorCtr="0" anchor="t" bIns="91425" lIns="91425" spcFirstLastPara="1" rIns="91425" wrap="square" tIns="91425">
            <a:noAutofit/>
          </a:bodyPr>
          <a:lstStyle/>
          <a:p>
            <a:pPr indent="0" lvl="0" marL="0" rtl="0">
              <a:spcBef>
                <a:spcPts val="0"/>
              </a:spcBef>
              <a:spcAft>
                <a:spcPts val="1000"/>
              </a:spcAft>
              <a:buNone/>
            </a:pPr>
            <a:r>
              <a:rPr b="1" lang="en" sz="1200">
                <a:latin typeface="Raleway"/>
                <a:ea typeface="Raleway"/>
                <a:cs typeface="Raleway"/>
                <a:sym typeface="Raleway"/>
              </a:rPr>
              <a:t>By default the file names are given by the name input.csv output.csv and training_data.csv for the already mentioned tasks. However, file names can be changed from this file and also the number of unique names in the training data can be changed from here.</a:t>
            </a:r>
            <a:endParaRPr b="1" sz="1200">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07" name="Shape 107"/>
        <p:cNvGrpSpPr/>
        <p:nvPr/>
      </p:nvGrpSpPr>
      <p:grpSpPr>
        <a:xfrm>
          <a:off x="0" y="0"/>
          <a:ext cx="0" cy="0"/>
          <a:chOff x="0" y="0"/>
          <a:chExt cx="0" cy="0"/>
        </a:xfrm>
      </p:grpSpPr>
      <p:pic>
        <p:nvPicPr>
          <p:cNvPr id="108" name="Shape 108"/>
          <p:cNvPicPr preferRelativeResize="0"/>
          <p:nvPr/>
        </p:nvPicPr>
        <p:blipFill>
          <a:blip r:embed="rId3">
            <a:alphaModFix/>
          </a:blip>
          <a:stretch>
            <a:fillRect/>
          </a:stretch>
        </p:blipFill>
        <p:spPr>
          <a:xfrm>
            <a:off x="2444700" y="333537"/>
            <a:ext cx="4254600" cy="4818038"/>
          </a:xfrm>
          <a:prstGeom prst="rect">
            <a:avLst/>
          </a:prstGeom>
          <a:noFill/>
          <a:ln>
            <a:noFill/>
          </a:ln>
        </p:spPr>
      </p:pic>
      <p:pic>
        <p:nvPicPr>
          <p:cNvPr descr="Piece of duct tape sticking a note to the slide" id="109" name="Shape 109"/>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10" name="Shape 110"/>
          <p:cNvSpPr txBox="1"/>
          <p:nvPr/>
        </p:nvSpPr>
        <p:spPr>
          <a:xfrm>
            <a:off x="2855550" y="1161822"/>
            <a:ext cx="3432900" cy="7626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b="1" lang="en" sz="3000">
                <a:solidFill>
                  <a:schemeClr val="lt2"/>
                </a:solidFill>
                <a:latin typeface="Raleway"/>
                <a:ea typeface="Raleway"/>
                <a:cs typeface="Raleway"/>
                <a:sym typeface="Raleway"/>
              </a:rPr>
              <a:t>deduplication.py</a:t>
            </a:r>
            <a:endParaRPr b="1" sz="3000">
              <a:solidFill>
                <a:schemeClr val="lt2"/>
              </a:solidFill>
              <a:latin typeface="Raleway"/>
              <a:ea typeface="Raleway"/>
              <a:cs typeface="Raleway"/>
              <a:sym typeface="Raleway"/>
            </a:endParaRPr>
          </a:p>
        </p:txBody>
      </p:sp>
      <p:sp>
        <p:nvSpPr>
          <p:cNvPr id="111" name="Shape 111"/>
          <p:cNvSpPr txBox="1"/>
          <p:nvPr>
            <p:ph idx="4294967295" type="body"/>
          </p:nvPr>
        </p:nvSpPr>
        <p:spPr>
          <a:xfrm>
            <a:off x="2855550" y="1823680"/>
            <a:ext cx="3432900" cy="3327900"/>
          </a:xfrm>
          <a:prstGeom prst="rect">
            <a:avLst/>
          </a:prstGeom>
        </p:spPr>
        <p:txBody>
          <a:bodyPr anchorCtr="0" anchor="t" bIns="91425" lIns="91425" spcFirstLastPara="1" rIns="91425" wrap="square" tIns="91425">
            <a:noAutofit/>
          </a:bodyPr>
          <a:lstStyle/>
          <a:p>
            <a:pPr indent="0" lvl="0" marL="0" rtl="0">
              <a:spcBef>
                <a:spcPts val="0"/>
              </a:spcBef>
              <a:spcAft>
                <a:spcPts val="1000"/>
              </a:spcAft>
              <a:buNone/>
            </a:pPr>
            <a:r>
              <a:rPr b="1" lang="en" sz="1200">
                <a:latin typeface="Raleway"/>
                <a:ea typeface="Raleway"/>
                <a:cs typeface="Raleway"/>
                <a:sym typeface="Raleway"/>
              </a:rPr>
              <a:t>This is the main code of the entire system. It takes the training data, trains the system and then takes the input and gives the corresponding output values in the files already mentioned. The number of unique names in the training data and names of training file, input file and output file are imported from data.py file. This code uses Levenshtein algorithm to find the cost. The cost is used to differentiate between names along with other features. Every features is weighted. Names are weighted with multiplier of 1 while dob is with threshold and gender with 2*threshold.</a:t>
            </a:r>
            <a:endParaRPr b="1" sz="1200">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15" name="Shape 115"/>
        <p:cNvGrpSpPr/>
        <p:nvPr/>
      </p:nvGrpSpPr>
      <p:grpSpPr>
        <a:xfrm>
          <a:off x="0" y="0"/>
          <a:ext cx="0" cy="0"/>
          <a:chOff x="0" y="0"/>
          <a:chExt cx="0" cy="0"/>
        </a:xfrm>
      </p:grpSpPr>
      <p:pic>
        <p:nvPicPr>
          <p:cNvPr id="116" name="Shape 116"/>
          <p:cNvPicPr preferRelativeResize="0"/>
          <p:nvPr/>
        </p:nvPicPr>
        <p:blipFill>
          <a:blip r:embed="rId3">
            <a:alphaModFix/>
          </a:blip>
          <a:stretch>
            <a:fillRect/>
          </a:stretch>
        </p:blipFill>
        <p:spPr>
          <a:xfrm>
            <a:off x="2444700" y="333537"/>
            <a:ext cx="4254600" cy="4818038"/>
          </a:xfrm>
          <a:prstGeom prst="rect">
            <a:avLst/>
          </a:prstGeom>
          <a:noFill/>
          <a:ln>
            <a:noFill/>
          </a:ln>
        </p:spPr>
      </p:pic>
      <p:pic>
        <p:nvPicPr>
          <p:cNvPr descr="Piece of duct tape sticking a note to the slide" id="117" name="Shape 117"/>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18" name="Shape 118"/>
          <p:cNvSpPr txBox="1"/>
          <p:nvPr/>
        </p:nvSpPr>
        <p:spPr>
          <a:xfrm>
            <a:off x="2855550" y="1161822"/>
            <a:ext cx="3432900" cy="762600"/>
          </a:xfrm>
          <a:prstGeom prst="rect">
            <a:avLst/>
          </a:prstGeom>
          <a:noFill/>
          <a:ln>
            <a:noFill/>
          </a:ln>
        </p:spPr>
        <p:txBody>
          <a:bodyPr anchorCtr="0" anchor="b" bIns="91425" lIns="91425" spcFirstLastPara="1" rIns="91425" wrap="square" tIns="91425">
            <a:noAutofit/>
          </a:bodyPr>
          <a:lstStyle/>
          <a:p>
            <a:pPr indent="0" lvl="0" marL="0" rtl="0">
              <a:spcBef>
                <a:spcPts val="0"/>
              </a:spcBef>
              <a:spcAft>
                <a:spcPts val="0"/>
              </a:spcAft>
              <a:buNone/>
            </a:pPr>
            <a:r>
              <a:rPr b="1" lang="en" sz="3000">
                <a:solidFill>
                  <a:schemeClr val="lt2"/>
                </a:solidFill>
                <a:latin typeface="Raleway"/>
                <a:ea typeface="Raleway"/>
                <a:cs typeface="Raleway"/>
                <a:sym typeface="Raleway"/>
              </a:rPr>
              <a:t>deduplication.py</a:t>
            </a:r>
            <a:endParaRPr b="1" sz="3000">
              <a:solidFill>
                <a:schemeClr val="lt2"/>
              </a:solidFill>
              <a:latin typeface="Raleway"/>
              <a:ea typeface="Raleway"/>
              <a:cs typeface="Raleway"/>
              <a:sym typeface="Raleway"/>
            </a:endParaRPr>
          </a:p>
        </p:txBody>
      </p:sp>
      <p:sp>
        <p:nvSpPr>
          <p:cNvPr id="119" name="Shape 119"/>
          <p:cNvSpPr txBox="1"/>
          <p:nvPr>
            <p:ph idx="4294967295" type="body"/>
          </p:nvPr>
        </p:nvSpPr>
        <p:spPr>
          <a:xfrm>
            <a:off x="2855550" y="1823680"/>
            <a:ext cx="3432900" cy="3327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200">
                <a:latin typeface="Raleway"/>
                <a:ea typeface="Raleway"/>
                <a:cs typeface="Raleway"/>
                <a:sym typeface="Raleway"/>
              </a:rPr>
              <a:t>Date of birth and gender has been weighted high because their occurrence if different suggests that the people are different. </a:t>
            </a:r>
            <a:endParaRPr b="1" sz="1200">
              <a:latin typeface="Raleway"/>
              <a:ea typeface="Raleway"/>
              <a:cs typeface="Raleway"/>
              <a:sym typeface="Raleway"/>
            </a:endParaRPr>
          </a:p>
          <a:p>
            <a:pPr indent="0" lvl="0" marL="0" rtl="0">
              <a:spcBef>
                <a:spcPts val="1000"/>
              </a:spcBef>
              <a:spcAft>
                <a:spcPts val="1000"/>
              </a:spcAft>
              <a:buNone/>
            </a:pPr>
            <a:r>
              <a:rPr b="1" lang="en" sz="1200">
                <a:latin typeface="Raleway"/>
                <a:ea typeface="Raleway"/>
                <a:cs typeface="Raleway"/>
                <a:sym typeface="Raleway"/>
              </a:rPr>
              <a:t>While training, the code calculates the optimum threshold for which the code will give the most number of correct values and then same is used on test data to calculate the different names. </a:t>
            </a:r>
            <a:endParaRPr b="1" sz="1200">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