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787" r:id="rId5"/>
    <p:sldId id="798" r:id="rId6"/>
    <p:sldId id="803" r:id="rId7"/>
    <p:sldId id="789" r:id="rId8"/>
    <p:sldId id="801" r:id="rId9"/>
    <p:sldId id="800" r:id="rId10"/>
    <p:sldId id="802" r:id="rId11"/>
    <p:sldId id="7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2A300E-F27A-20A9-A80A-40128008C167}" name="Gwendolyn Stinger" initials="GS" userId="373b028f49799d66"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wanza, Jenny" initials="MJ" lastIdx="34" clrIdx="0">
    <p:extLst>
      <p:ext uri="{19B8F6BF-5375-455C-9EA6-DF929625EA0E}">
        <p15:presenceInfo xmlns:p15="http://schemas.microsoft.com/office/powerpoint/2012/main" userId="S::Jenny.Mwanza@thepalladiumgroup.com::fc509b59-8074-47ef-8101-6467f20e1d26" providerId="AD"/>
      </p:ext>
    </p:extLst>
  </p:cmAuthor>
  <p:cmAuthor id="2" name="Li, Michelle" initials="LM" lastIdx="2" clrIdx="1">
    <p:extLst>
      <p:ext uri="{19B8F6BF-5375-455C-9EA6-DF929625EA0E}">
        <p15:presenceInfo xmlns:p15="http://schemas.microsoft.com/office/powerpoint/2012/main" userId="S::Michelle.Li@thepalladiumgroup.com::c9a343f5-f09b-474e-8e16-9cbb2c84c17f" providerId="AD"/>
      </p:ext>
    </p:extLst>
  </p:cmAuthor>
  <p:cmAuthor id="3" name="Albert, Lisa Marie" initials="AM" lastIdx="6" clrIdx="2">
    <p:extLst>
      <p:ext uri="{19B8F6BF-5375-455C-9EA6-DF929625EA0E}">
        <p15:presenceInfo xmlns:p15="http://schemas.microsoft.com/office/powerpoint/2012/main" userId="S::lisa.albert@thepalladiumgroup.com::a1fede76-cbd1-4428-9e0a-08ea1d7f2dd5" providerId="AD"/>
      </p:ext>
    </p:extLst>
  </p:cmAuthor>
  <p:cmAuthor id="4" name="Heather Finegan" initials="HF" lastIdx="4" clrIdx="3">
    <p:extLst>
      <p:ext uri="{19B8F6BF-5375-455C-9EA6-DF929625EA0E}">
        <p15:presenceInfo xmlns:p15="http://schemas.microsoft.com/office/powerpoint/2012/main" userId="347d4079971fcb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911"/>
    <a:srgbClr val="CCC725"/>
    <a:srgbClr val="C2BC25"/>
    <a:srgbClr val="7F7F7F"/>
    <a:srgbClr val="57D3E0"/>
    <a:srgbClr val="CDEDF5"/>
    <a:srgbClr val="86E4FF"/>
    <a:srgbClr val="979799"/>
    <a:srgbClr val="E3E4C2"/>
    <a:srgbClr val="0664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670D2-5922-496E-AF49-17F278372E2C}" v="3" dt="2023-02-10T16:20:17.059"/>
    <p1510:client id="{DED49E88-A2E5-4D1B-A361-2981E0B45C80}" v="5" dt="2023-02-10T19:03:38.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43" autoAdjust="0"/>
    <p:restoredTop sz="93817" autoAdjust="0"/>
  </p:normalViewPr>
  <p:slideViewPr>
    <p:cSldViewPr snapToGrid="0">
      <p:cViewPr varScale="1">
        <p:scale>
          <a:sx n="125" d="100"/>
          <a:sy n="125" d="100"/>
        </p:scale>
        <p:origin x="792"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2549" y="4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Libro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Hoja1!$H$5</c:f>
              <c:strCache>
                <c:ptCount val="1"/>
                <c:pt idx="0">
                  <c:v>Vacunas aplicadas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Hoja1!$G$6:$G$7</c:f>
              <c:strCache>
                <c:ptCount val="2"/>
                <c:pt idx="0">
                  <c:v>SIVAC</c:v>
                </c:pt>
                <c:pt idx="1">
                  <c:v>PAI</c:v>
                </c:pt>
              </c:strCache>
            </c:strRef>
          </c:cat>
          <c:val>
            <c:numRef>
              <c:f>Hoja1!$H$6:$H$7</c:f>
              <c:numCache>
                <c:formatCode>#,##0</c:formatCode>
                <c:ptCount val="2"/>
                <c:pt idx="0">
                  <c:v>15583347</c:v>
                </c:pt>
                <c:pt idx="1">
                  <c:v>15712417</c:v>
                </c:pt>
              </c:numCache>
            </c:numRef>
          </c:val>
          <c:extLst>
            <c:ext xmlns:c16="http://schemas.microsoft.com/office/drawing/2014/chart" uri="{C3380CC4-5D6E-409C-BE32-E72D297353CC}">
              <c16:uniqueId val="{00000000-A33D-4195-9944-564E4A484730}"/>
            </c:ext>
          </c:extLst>
        </c:ser>
        <c:dLbls>
          <c:dLblPos val="outEnd"/>
          <c:showLegendKey val="0"/>
          <c:showVal val="1"/>
          <c:showCatName val="0"/>
          <c:showSerName val="0"/>
          <c:showPercent val="0"/>
          <c:showBubbleSize val="0"/>
        </c:dLbls>
        <c:gapWidth val="219"/>
        <c:axId val="1443783376"/>
        <c:axId val="1443785872"/>
      </c:barChart>
      <c:lineChart>
        <c:grouping val="standard"/>
        <c:varyColors val="0"/>
        <c:ser>
          <c:idx val="1"/>
          <c:order val="1"/>
          <c:tx>
            <c:strRef>
              <c:f>Hoja1!$I$5</c:f>
              <c:strCache>
                <c:ptCount val="1"/>
                <c:pt idx="0">
                  <c:v>Diferencia</c:v>
                </c:pt>
              </c:strCache>
            </c:strRef>
          </c:tx>
          <c:spPr>
            <a:ln w="28575" cap="rnd">
              <a:solidFill>
                <a:schemeClr val="accent2"/>
              </a:solidFill>
              <a:round/>
            </a:ln>
            <a:effectLst/>
          </c:spPr>
          <c:marker>
            <c:symbol val="none"/>
          </c:marker>
          <c:dLbls>
            <c:dLbl>
              <c:idx val="0"/>
              <c:layout>
                <c:manualLayout>
                  <c:x val="0.12222222222222222"/>
                  <c:y val="-0.356481481481481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3D-4195-9944-564E4A484730}"/>
                </c:ext>
              </c:extLst>
            </c:dLbl>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Hoja1!$G$6:$G$7</c:f>
              <c:strCache>
                <c:ptCount val="2"/>
                <c:pt idx="0">
                  <c:v>SIVAC</c:v>
                </c:pt>
                <c:pt idx="1">
                  <c:v>PAI</c:v>
                </c:pt>
              </c:strCache>
            </c:strRef>
          </c:cat>
          <c:val>
            <c:numRef>
              <c:f>Hoja1!$I$6:$I$7</c:f>
              <c:numCache>
                <c:formatCode>General</c:formatCode>
                <c:ptCount val="2"/>
                <c:pt idx="0" formatCode="0%">
                  <c:v>-8.2145223106031371E-3</c:v>
                </c:pt>
              </c:numCache>
            </c:numRef>
          </c:val>
          <c:smooth val="0"/>
          <c:extLst>
            <c:ext xmlns:c16="http://schemas.microsoft.com/office/drawing/2014/chart" uri="{C3380CC4-5D6E-409C-BE32-E72D297353CC}">
              <c16:uniqueId val="{00000002-A33D-4195-9944-564E4A484730}"/>
            </c:ext>
          </c:extLst>
        </c:ser>
        <c:dLbls>
          <c:showLegendKey val="0"/>
          <c:showVal val="0"/>
          <c:showCatName val="0"/>
          <c:showSerName val="0"/>
          <c:showPercent val="0"/>
          <c:showBubbleSize val="0"/>
        </c:dLbls>
        <c:marker val="1"/>
        <c:smooth val="0"/>
        <c:axId val="2122800464"/>
        <c:axId val="2122798384"/>
      </c:lineChart>
      <c:catAx>
        <c:axId val="1443783376"/>
        <c:scaling>
          <c:orientation val="minMax"/>
        </c:scaling>
        <c:delete val="0"/>
        <c:axPos val="b"/>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US"/>
          </a:p>
        </c:txPr>
        <c:crossAx val="1443785872"/>
        <c:crosses val="autoZero"/>
        <c:auto val="1"/>
        <c:lblAlgn val="ctr"/>
        <c:lblOffset val="100"/>
        <c:noMultiLvlLbl val="0"/>
      </c:catAx>
      <c:valAx>
        <c:axId val="1443785872"/>
        <c:scaling>
          <c:orientation val="minMax"/>
          <c:min val="0"/>
        </c:scaling>
        <c:delete val="0"/>
        <c:axPos val="l"/>
        <c:numFmt formatCode="#,##0" sourceLinked="1"/>
        <c:majorTickMark val="cross"/>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US"/>
          </a:p>
        </c:txPr>
        <c:crossAx val="1443783376"/>
        <c:crosses val="autoZero"/>
        <c:crossBetween val="between"/>
      </c:valAx>
      <c:valAx>
        <c:axId val="212279838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s-US"/>
          </a:p>
        </c:txPr>
        <c:crossAx val="2122800464"/>
        <c:crosses val="max"/>
        <c:crossBetween val="between"/>
      </c:valAx>
      <c:catAx>
        <c:axId val="2122800464"/>
        <c:scaling>
          <c:orientation val="minMax"/>
        </c:scaling>
        <c:delete val="1"/>
        <c:axPos val="b"/>
        <c:numFmt formatCode="General" sourceLinked="1"/>
        <c:majorTickMark val="out"/>
        <c:minorTickMark val="none"/>
        <c:tickLblPos val="nextTo"/>
        <c:crossAx val="2122798384"/>
        <c:crosses val="autoZero"/>
        <c:auto val="1"/>
        <c:lblAlgn val="ctr"/>
        <c:lblOffset val="100"/>
        <c:noMultiLvlLbl val="0"/>
      </c:catAx>
      <c:spPr>
        <a:noFill/>
        <a:ln>
          <a:noFill/>
        </a:ln>
        <a:effectLst/>
      </c:spPr>
    </c:plotArea>
    <c:legend>
      <c:legendPos val="b"/>
      <c:layout>
        <c:manualLayout>
          <c:xMode val="edge"/>
          <c:yMode val="edge"/>
          <c:x val="0.20820209973753281"/>
          <c:y val="0.89872630504520268"/>
          <c:w val="0.50581802274715659"/>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defRPr>
      </a:pPr>
      <a:endParaRPr lang="es-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D3EDED-373D-4F65-890A-A662C9E918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19634-2A1F-4EF1-B282-AC6FEE24BD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131B5E-DFDC-45FD-992D-C17EF107B022}" type="datetimeFigureOut">
              <a:rPr lang="en-US" smtClean="0"/>
              <a:t>2/10/2023</a:t>
            </a:fld>
            <a:endParaRPr lang="en-US"/>
          </a:p>
        </p:txBody>
      </p:sp>
      <p:sp>
        <p:nvSpPr>
          <p:cNvPr id="4" name="Footer Placeholder 3">
            <a:extLst>
              <a:ext uri="{FF2B5EF4-FFF2-40B4-BE49-F238E27FC236}">
                <a16:creationId xmlns:a16="http://schemas.microsoft.com/office/drawing/2014/main" id="{3AFFAB26-67D6-4652-A77B-B8E6888AFC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17A684-0E43-4D39-AC03-B6B12669F3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CD0932-67C4-41D5-A284-2D83DDFDDECD}" type="slidenum">
              <a:rPr lang="en-US" smtClean="0"/>
              <a:t>‹Nº›</a:t>
            </a:fld>
            <a:endParaRPr lang="en-US"/>
          </a:p>
        </p:txBody>
      </p:sp>
    </p:spTree>
    <p:extLst>
      <p:ext uri="{BB962C8B-B14F-4D97-AF65-F5344CB8AC3E}">
        <p14:creationId xmlns:p14="http://schemas.microsoft.com/office/powerpoint/2010/main" val="113278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0914A-79A2-4647-89E0-1FC7CA99ADF8}" type="datetimeFigureOut">
              <a:rPr lang="en-US" smtClean="0"/>
              <a:t>2/10/2023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E4CCA-8112-EB45-97C4-71D9C379984C}" type="slidenum">
              <a:rPr lang="en-US" smtClean="0"/>
              <a:t>‹Nº›</a:t>
            </a:fld>
            <a:endParaRPr lang="en-US"/>
          </a:p>
        </p:txBody>
      </p:sp>
    </p:spTree>
    <p:extLst>
      <p:ext uri="{BB962C8B-B14F-4D97-AF65-F5344CB8AC3E}">
        <p14:creationId xmlns:p14="http://schemas.microsoft.com/office/powerpoint/2010/main" val="250515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Turquois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D8424A-3281-4833-BB21-5AF8A41D8122}"/>
              </a:ext>
            </a:extLst>
          </p:cNvPr>
          <p:cNvSpPr/>
          <p:nvPr userDrawn="1"/>
        </p:nvSpPr>
        <p:spPr>
          <a:xfrm>
            <a:off x="2" y="0"/>
            <a:ext cx="9143999" cy="5473374"/>
          </a:xfrm>
          <a:prstGeom prst="rect">
            <a:avLst/>
          </a:prstGeom>
          <a:solidFill>
            <a:srgbClr val="57D3E0"/>
          </a:solidFill>
          <a:ln>
            <a:solidFill>
              <a:srgbClr val="4ED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dirty="0"/>
          </a:p>
        </p:txBody>
      </p:sp>
      <p:sp>
        <p:nvSpPr>
          <p:cNvPr id="19" name="Rectangle 18">
            <a:extLst>
              <a:ext uri="{FF2B5EF4-FFF2-40B4-BE49-F238E27FC236}">
                <a16:creationId xmlns:a16="http://schemas.microsoft.com/office/drawing/2014/main" id="{36B2F851-AFA2-4CBC-9BEB-FC482132F393}"/>
              </a:ext>
              <a:ext uri="{C183D7F6-B498-43B3-948B-1728B52AA6E4}">
                <adec:decorative xmlns:adec="http://schemas.microsoft.com/office/drawing/2017/decorative" val="1"/>
              </a:ext>
            </a:extLst>
          </p:cNvPr>
          <p:cNvSpPr/>
          <p:nvPr userDrawn="1"/>
        </p:nvSpPr>
        <p:spPr>
          <a:xfrm flipV="1">
            <a:off x="613466" y="3955987"/>
            <a:ext cx="795136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 Placeholder 6">
            <a:extLst>
              <a:ext uri="{FF2B5EF4-FFF2-40B4-BE49-F238E27FC236}">
                <a16:creationId xmlns:a16="http://schemas.microsoft.com/office/drawing/2014/main" id="{A14604B6-343D-4784-A6CA-8E4175F331DA}"/>
              </a:ext>
            </a:extLst>
          </p:cNvPr>
          <p:cNvSpPr>
            <a:spLocks noGrp="1"/>
          </p:cNvSpPr>
          <p:nvPr>
            <p:ph type="body" sz="quarter" idx="13"/>
          </p:nvPr>
        </p:nvSpPr>
        <p:spPr>
          <a:xfrm>
            <a:off x="528848" y="4072733"/>
            <a:ext cx="2479800" cy="1300398"/>
          </a:xfrm>
        </p:spPr>
        <p:txBody>
          <a:bodyPr>
            <a:normAutofit/>
          </a:bodyPr>
          <a:lstStyle>
            <a:lvl1pPr marL="0" indent="0">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20" name="Text Placeholder 6">
            <a:extLst>
              <a:ext uri="{FF2B5EF4-FFF2-40B4-BE49-F238E27FC236}">
                <a16:creationId xmlns:a16="http://schemas.microsoft.com/office/drawing/2014/main" id="{0EFEABB4-67EB-4A9A-9315-19CFF3FDBE2A}"/>
              </a:ext>
            </a:extLst>
          </p:cNvPr>
          <p:cNvSpPr>
            <a:spLocks noGrp="1"/>
          </p:cNvSpPr>
          <p:nvPr>
            <p:ph type="body" sz="quarter" idx="14"/>
          </p:nvPr>
        </p:nvSpPr>
        <p:spPr>
          <a:xfrm>
            <a:off x="3253702" y="4072733"/>
            <a:ext cx="2530571" cy="1300398"/>
          </a:xfrm>
        </p:spPr>
        <p:txBody>
          <a:bodyPr>
            <a:normAutofit/>
          </a:bodyPr>
          <a:lstStyle>
            <a:lvl1pPr marL="0" indent="0" algn="ct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22" name="Text Placeholder 6">
            <a:extLst>
              <a:ext uri="{FF2B5EF4-FFF2-40B4-BE49-F238E27FC236}">
                <a16:creationId xmlns:a16="http://schemas.microsoft.com/office/drawing/2014/main" id="{461D7D70-E5AA-46CE-8D11-45F960771864}"/>
              </a:ext>
            </a:extLst>
          </p:cNvPr>
          <p:cNvSpPr>
            <a:spLocks noGrp="1"/>
          </p:cNvSpPr>
          <p:nvPr>
            <p:ph type="body" sz="quarter" idx="15"/>
          </p:nvPr>
        </p:nvSpPr>
        <p:spPr>
          <a:xfrm>
            <a:off x="6068550" y="4072733"/>
            <a:ext cx="2530571" cy="1300398"/>
          </a:xfrm>
        </p:spPr>
        <p:txBody>
          <a:bodyPr>
            <a:normAutofit/>
          </a:bodyPr>
          <a:lstStyle>
            <a:lvl1pPr marL="0" indent="0" algn="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7" name="Title 1">
            <a:extLst>
              <a:ext uri="{FF2B5EF4-FFF2-40B4-BE49-F238E27FC236}">
                <a16:creationId xmlns:a16="http://schemas.microsoft.com/office/drawing/2014/main" id="{C36BBB74-EC2F-C74F-9D54-79046C818DDA}"/>
              </a:ext>
            </a:extLst>
          </p:cNvPr>
          <p:cNvSpPr>
            <a:spLocks noGrp="1"/>
          </p:cNvSpPr>
          <p:nvPr>
            <p:ph type="ctrTitle" hasCustomPrompt="1"/>
          </p:nvPr>
        </p:nvSpPr>
        <p:spPr>
          <a:xfrm>
            <a:off x="528849" y="251628"/>
            <a:ext cx="7750924" cy="1635870"/>
          </a:xfrm>
        </p:spPr>
        <p:txBody>
          <a:bodyPr vert="horz" lIns="91440" tIns="45720" rIns="91440" bIns="45720" rtlCol="0" anchor="b">
            <a:normAutofit/>
          </a:bodyPr>
          <a:lstStyle>
            <a:lvl1pPr>
              <a:defRPr lang="en-US" sz="4800" dirty="0">
                <a:solidFill>
                  <a:schemeClr val="bg1"/>
                </a:solidFill>
                <a:latin typeface="Franklin Gothic Medium" panose="020B0603020102020204" pitchFamily="34" charset="0"/>
              </a:defRPr>
            </a:lvl1pPr>
          </a:lstStyle>
          <a:p>
            <a:pPr lvl="0"/>
            <a:r>
              <a:rPr lang="en-US" dirty="0"/>
              <a:t>CLICK TO EDIT MASTER TITLE STYLE</a:t>
            </a:r>
          </a:p>
        </p:txBody>
      </p:sp>
      <p:sp>
        <p:nvSpPr>
          <p:cNvPr id="38" name="Subtitle 2">
            <a:extLst>
              <a:ext uri="{FF2B5EF4-FFF2-40B4-BE49-F238E27FC236}">
                <a16:creationId xmlns:a16="http://schemas.microsoft.com/office/drawing/2014/main" id="{B5FE5366-01F5-4240-8A18-0B00A819A81E}"/>
              </a:ext>
            </a:extLst>
          </p:cNvPr>
          <p:cNvSpPr>
            <a:spLocks noGrp="1"/>
          </p:cNvSpPr>
          <p:nvPr>
            <p:ph type="subTitle" idx="1"/>
          </p:nvPr>
        </p:nvSpPr>
        <p:spPr>
          <a:xfrm>
            <a:off x="528848" y="2074653"/>
            <a:ext cx="7750924" cy="697698"/>
          </a:xfrm>
          <a:prstGeom prst="rect">
            <a:avLst/>
          </a:prstGeom>
        </p:spPr>
        <p:txBody>
          <a:bodyPr>
            <a:normAutofit/>
          </a:bodyPr>
          <a:lstStyle>
            <a:lvl1pPr marL="0" indent="0" algn="l">
              <a:buNone/>
              <a:defRPr sz="2800" b="0" i="0" cap="none" baseline="0">
                <a:solidFill>
                  <a:schemeClr val="tx1"/>
                </a:solidFill>
                <a:latin typeface="Arial Narrow" panose="020B0604020202020204" pitchFamily="34" charset="0"/>
                <a:cs typeface="Arial Narrow" panose="020B060402020202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pic>
        <p:nvPicPr>
          <p:cNvPr id="41" name="Picture 40">
            <a:extLst>
              <a:ext uri="{FF2B5EF4-FFF2-40B4-BE49-F238E27FC236}">
                <a16:creationId xmlns:a16="http://schemas.microsoft.com/office/drawing/2014/main" id="{5C10FDB1-33E6-314A-A132-FC40EE9173D9}"/>
              </a:ext>
            </a:extLst>
          </p:cNvPr>
          <p:cNvPicPr>
            <a:picLocks noChangeAspect="1"/>
          </p:cNvPicPr>
          <p:nvPr userDrawn="1"/>
        </p:nvPicPr>
        <p:blipFill>
          <a:blip r:embed="rId2"/>
          <a:stretch>
            <a:fillRect/>
          </a:stretch>
        </p:blipFill>
        <p:spPr>
          <a:xfrm>
            <a:off x="7523432" y="294113"/>
            <a:ext cx="1284792" cy="1566132"/>
          </a:xfrm>
          <a:prstGeom prst="rect">
            <a:avLst/>
          </a:prstGeom>
        </p:spPr>
      </p:pic>
      <p:pic>
        <p:nvPicPr>
          <p:cNvPr id="42" name="Picture 41" descr="Data.FI logo">
            <a:extLst>
              <a:ext uri="{FF2B5EF4-FFF2-40B4-BE49-F238E27FC236}">
                <a16:creationId xmlns:a16="http://schemas.microsoft.com/office/drawing/2014/main" id="{4369910B-C389-8A49-A843-DC46CE40CE36}"/>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211847" y="5952261"/>
            <a:ext cx="1387274" cy="517532"/>
          </a:xfrm>
          <a:prstGeom prst="rect">
            <a:avLst/>
          </a:prstGeom>
        </p:spPr>
      </p:pic>
      <p:pic>
        <p:nvPicPr>
          <p:cNvPr id="43" name="Picture 42" descr="USAID logo">
            <a:extLst>
              <a:ext uri="{FF2B5EF4-FFF2-40B4-BE49-F238E27FC236}">
                <a16:creationId xmlns:a16="http://schemas.microsoft.com/office/drawing/2014/main" id="{0C5EA87E-11A7-F546-9B95-47033465B1B0}"/>
              </a:ext>
            </a:extLst>
          </p:cNvPr>
          <p:cNvPicPr>
            <a:picLocks noChangeAspect="1"/>
          </p:cNvPicPr>
          <p:nvPr userDrawn="1"/>
        </p:nvPicPr>
        <p:blipFill rotWithShape="1">
          <a:blip r:embed="rId4"/>
          <a:srcRect l="10745" r="9131"/>
          <a:stretch/>
        </p:blipFill>
        <p:spPr>
          <a:xfrm>
            <a:off x="376729" y="5658748"/>
            <a:ext cx="2159214" cy="1048287"/>
          </a:xfrm>
          <a:prstGeom prst="rect">
            <a:avLst/>
          </a:prstGeom>
        </p:spPr>
      </p:pic>
      <p:pic>
        <p:nvPicPr>
          <p:cNvPr id="44" name="Picture 43" descr="Logo&#10;&#10;Description automatically generated with medium confidence">
            <a:extLst>
              <a:ext uri="{FF2B5EF4-FFF2-40B4-BE49-F238E27FC236}">
                <a16:creationId xmlns:a16="http://schemas.microsoft.com/office/drawing/2014/main" id="{E05A6D1E-911E-C544-A2A3-80DC5610A427}"/>
              </a:ext>
            </a:extLst>
          </p:cNvPr>
          <p:cNvPicPr>
            <a:picLocks noChangeAspect="1"/>
          </p:cNvPicPr>
          <p:nvPr userDrawn="1"/>
        </p:nvPicPr>
        <p:blipFill>
          <a:blip r:embed="rId5"/>
          <a:stretch>
            <a:fillRect/>
          </a:stretch>
        </p:blipFill>
        <p:spPr>
          <a:xfrm>
            <a:off x="3154008" y="5814480"/>
            <a:ext cx="3194072" cy="738438"/>
          </a:xfrm>
          <a:prstGeom prst="rect">
            <a:avLst/>
          </a:prstGeom>
        </p:spPr>
      </p:pic>
    </p:spTree>
    <p:extLst>
      <p:ext uri="{BB962C8B-B14F-4D97-AF65-F5344CB8AC3E}">
        <p14:creationId xmlns:p14="http://schemas.microsoft.com/office/powerpoint/2010/main" val="26913781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F9AC-37F1-5744-96E6-10CF98C001EA}"/>
              </a:ext>
            </a:extLst>
          </p:cNvPr>
          <p:cNvSpPr>
            <a:spLocks noGrp="1"/>
          </p:cNvSpPr>
          <p:nvPr>
            <p:ph type="title"/>
          </p:nvPr>
        </p:nvSpPr>
        <p:spPr/>
        <p:txBody>
          <a:bodyPr/>
          <a:lstStyle>
            <a:lvl1pPr>
              <a:defRPr>
                <a:solidFill>
                  <a:schemeClr val="tx2"/>
                </a:solidFill>
                <a:latin typeface="Franklin Gothic Medium" panose="020B0603020102020204" pitchFamily="34" charset="0"/>
              </a:defRPr>
            </a:lvl1pPr>
          </a:lstStyle>
          <a:p>
            <a:r>
              <a:rPr lang="en-US" dirty="0"/>
              <a:t>Click to edit Master title style</a:t>
            </a:r>
          </a:p>
        </p:txBody>
      </p:sp>
    </p:spTree>
    <p:extLst>
      <p:ext uri="{BB962C8B-B14F-4D97-AF65-F5344CB8AC3E}">
        <p14:creationId xmlns:p14="http://schemas.microsoft.com/office/powerpoint/2010/main" val="42227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A8CF-62C6-478B-A61B-B0B6F2BD92B9}"/>
              </a:ext>
            </a:extLst>
          </p:cNvPr>
          <p:cNvSpPr>
            <a:spLocks noGrp="1"/>
          </p:cNvSpPr>
          <p:nvPr>
            <p:ph type="title"/>
          </p:nvPr>
        </p:nvSpPr>
        <p:spPr/>
        <p:txBody>
          <a:bodyPr/>
          <a:lstStyle>
            <a:lvl1pPr>
              <a:defRPr>
                <a:solidFill>
                  <a:schemeClr val="tx2"/>
                </a:solidFill>
                <a:latin typeface="Franklin Gothic Medium" panose="020B06030201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5EF53AD-6C30-46B8-AE14-480E5FA5EBDA}"/>
              </a:ext>
            </a:extLst>
          </p:cNvPr>
          <p:cNvSpPr>
            <a:spLocks noGrp="1"/>
          </p:cNvSpPr>
          <p:nvPr>
            <p:ph sz="half" idx="1"/>
          </p:nvPr>
        </p:nvSpPr>
        <p:spPr>
          <a:xfrm>
            <a:off x="628650" y="1690688"/>
            <a:ext cx="7886700" cy="4486275"/>
          </a:xfrm>
          <a:prstGeom prst="rect">
            <a:avLst/>
          </a:prstGeom>
        </p:spPr>
        <p:txBody>
          <a:bodyPr/>
          <a:lstStyle>
            <a:lvl1pPr marL="257163" indent="-257163">
              <a:spcAft>
                <a:spcPts val="1013"/>
              </a:spcAft>
              <a:buClr>
                <a:srgbClr val="242154"/>
              </a:buClr>
              <a:buFont typeface="+mj-lt"/>
              <a:buAutoNum type="arabicPeriod"/>
              <a:defRPr/>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9524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Full Turquoise">
    <p:bg>
      <p:bgPr>
        <a:solidFill>
          <a:srgbClr val="4ED4E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1727201" y="1828801"/>
            <a:ext cx="6474691" cy="3200399"/>
          </a:xfrm>
        </p:spPr>
        <p:txBody>
          <a:bodyPr anchor="ctr" anchorCtr="0">
            <a:normAutofit/>
          </a:bodyPr>
          <a:lstStyle>
            <a:lvl1pPr algn="l">
              <a:defRPr sz="4000">
                <a:solidFill>
                  <a:schemeClr val="tx1"/>
                </a:solidFill>
                <a:latin typeface="Franklin Gothic Medium" panose="020B0603020102020204" pitchFamily="34" charset="0"/>
              </a:defRPr>
            </a:lvl1pPr>
          </a:lstStyle>
          <a:p>
            <a:r>
              <a:rPr lang="en-US" dirty="0"/>
              <a:t>Section Divider</a:t>
            </a:r>
          </a:p>
        </p:txBody>
      </p:sp>
      <p:sp>
        <p:nvSpPr>
          <p:cNvPr id="3" name="Rectangle 2">
            <a:extLst>
              <a:ext uri="{FF2B5EF4-FFF2-40B4-BE49-F238E27FC236}">
                <a16:creationId xmlns:a16="http://schemas.microsoft.com/office/drawing/2014/main" id="{93091B85-AE01-4012-AD82-E41D0DCD01D6}"/>
              </a:ext>
            </a:extLst>
          </p:cNvPr>
          <p:cNvSpPr/>
          <p:nvPr userDrawn="1"/>
        </p:nvSpPr>
        <p:spPr>
          <a:xfrm rot="5400000">
            <a:off x="-289056" y="3394710"/>
            <a:ext cx="3200400"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79903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Full Orange">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1717964" y="1828801"/>
            <a:ext cx="6483927" cy="3200399"/>
          </a:xfrm>
        </p:spPr>
        <p:txBody>
          <a:bodyPr anchor="ctr" anchorCtr="0">
            <a:normAutofit/>
          </a:bodyPr>
          <a:lstStyle>
            <a:lvl1pPr algn="l">
              <a:defRPr sz="4000">
                <a:solidFill>
                  <a:schemeClr val="bg1"/>
                </a:solidFill>
                <a:latin typeface="Franklin Gothic Medium" panose="020B0603020102020204" pitchFamily="34" charset="0"/>
              </a:defRPr>
            </a:lvl1pPr>
          </a:lstStyle>
          <a:p>
            <a:r>
              <a:rPr lang="en-US" dirty="0"/>
              <a:t>Section Divider</a:t>
            </a:r>
          </a:p>
        </p:txBody>
      </p:sp>
      <p:sp>
        <p:nvSpPr>
          <p:cNvPr id="4" name="Rectangle 3">
            <a:extLst>
              <a:ext uri="{FF2B5EF4-FFF2-40B4-BE49-F238E27FC236}">
                <a16:creationId xmlns:a16="http://schemas.microsoft.com/office/drawing/2014/main" id="{80C8FC2E-8C8E-4625-BE0C-2EB5594FEB71}"/>
              </a:ext>
            </a:extLst>
          </p:cNvPr>
          <p:cNvSpPr/>
          <p:nvPr userDrawn="1"/>
        </p:nvSpPr>
        <p:spPr>
          <a:xfrm rot="5400000">
            <a:off x="-289056" y="3394710"/>
            <a:ext cx="3200400"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77354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Half Page Turquois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2"/>
            <a:ext cx="9143999" cy="3428999"/>
          </a:xfrm>
          <a:prstGeom prst="rect">
            <a:avLst/>
          </a:prstGeom>
          <a:solidFill>
            <a:srgbClr val="62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572655" y="1597890"/>
            <a:ext cx="7998690" cy="1541589"/>
          </a:xfrm>
        </p:spPr>
        <p:txBody>
          <a:bodyPr anchor="b" anchorCtr="0">
            <a:normAutofit/>
          </a:bodyPr>
          <a:lstStyle>
            <a:lvl1pPr algn="l">
              <a:defRPr sz="4000">
                <a:solidFill>
                  <a:schemeClr val="tx1"/>
                </a:solidFill>
                <a:latin typeface="Franklin Gothic Medium" panose="020B0603020102020204" pitchFamily="34" charset="0"/>
              </a:defRPr>
            </a:lvl1pPr>
          </a:lstStyle>
          <a:p>
            <a:r>
              <a:rPr lang="en-US" dirty="0"/>
              <a:t>Section Divider</a:t>
            </a:r>
          </a:p>
        </p:txBody>
      </p:sp>
      <p:sp>
        <p:nvSpPr>
          <p:cNvPr id="4" name="Text Placeholder 3">
            <a:extLst>
              <a:ext uri="{FF2B5EF4-FFF2-40B4-BE49-F238E27FC236}">
                <a16:creationId xmlns:a16="http://schemas.microsoft.com/office/drawing/2014/main" id="{FC4641DC-1A70-48E7-AE2D-9EA0EC457D79}"/>
              </a:ext>
            </a:extLst>
          </p:cNvPr>
          <p:cNvSpPr>
            <a:spLocks noGrp="1"/>
          </p:cNvSpPr>
          <p:nvPr>
            <p:ph type="body" sz="quarter" idx="10" hasCustomPrompt="1"/>
          </p:nvPr>
        </p:nvSpPr>
        <p:spPr>
          <a:xfrm>
            <a:off x="573087" y="905597"/>
            <a:ext cx="7997827" cy="610785"/>
          </a:xfrm>
        </p:spPr>
        <p:txBody>
          <a:bodyPr anchor="b" anchorCtr="0">
            <a:noAutofit/>
          </a:bodyPr>
          <a:lstStyle>
            <a:lvl1pPr marL="0" indent="0">
              <a:buNone/>
              <a:defRPr sz="1800" b="0" i="0" u="none">
                <a:solidFill>
                  <a:schemeClr val="tx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1">
            <a:extLst>
              <a:ext uri="{FF2B5EF4-FFF2-40B4-BE49-F238E27FC236}">
                <a16:creationId xmlns:a16="http://schemas.microsoft.com/office/drawing/2014/main" id="{88019BF3-A01E-45B2-B88A-F2A2C44E6B60}"/>
              </a:ext>
            </a:extLst>
          </p:cNvPr>
          <p:cNvSpPr>
            <a:spLocks noGrp="1"/>
          </p:cNvSpPr>
          <p:nvPr>
            <p:ph type="body" sz="quarter" idx="11"/>
          </p:nvPr>
        </p:nvSpPr>
        <p:spPr>
          <a:xfrm>
            <a:off x="572656" y="3879852"/>
            <a:ext cx="7998258" cy="2271713"/>
          </a:xfrm>
        </p:spPr>
        <p:txBody>
          <a:bodyPr>
            <a:normAutofit/>
          </a:bodyPr>
          <a:lstStyle>
            <a:lvl1pPr marL="0" indent="0">
              <a:buNone/>
              <a:defRPr sz="22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470034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Half Page Lime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2"/>
            <a:ext cx="9143999" cy="3428999"/>
          </a:xfrm>
          <a:prstGeom prst="rect">
            <a:avLst/>
          </a:prstGeom>
          <a:solidFill>
            <a:srgbClr val="C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572655" y="1597890"/>
            <a:ext cx="7998690" cy="1541589"/>
          </a:xfrm>
        </p:spPr>
        <p:txBody>
          <a:bodyPr anchor="b" anchorCtr="0">
            <a:normAutofit/>
          </a:bodyPr>
          <a:lstStyle>
            <a:lvl1pPr algn="l">
              <a:defRPr sz="4000">
                <a:solidFill>
                  <a:schemeClr val="tx1"/>
                </a:solidFill>
                <a:latin typeface="Franklin Gothic Medium" panose="020B0603020102020204" pitchFamily="34" charset="0"/>
              </a:defRPr>
            </a:lvl1pPr>
          </a:lstStyle>
          <a:p>
            <a:r>
              <a:rPr lang="en-US" dirty="0"/>
              <a:t>Section Divider</a:t>
            </a:r>
          </a:p>
        </p:txBody>
      </p:sp>
      <p:sp>
        <p:nvSpPr>
          <p:cNvPr id="4" name="Text Placeholder 3">
            <a:extLst>
              <a:ext uri="{FF2B5EF4-FFF2-40B4-BE49-F238E27FC236}">
                <a16:creationId xmlns:a16="http://schemas.microsoft.com/office/drawing/2014/main" id="{FC4641DC-1A70-48E7-AE2D-9EA0EC457D79}"/>
              </a:ext>
            </a:extLst>
          </p:cNvPr>
          <p:cNvSpPr>
            <a:spLocks noGrp="1"/>
          </p:cNvSpPr>
          <p:nvPr>
            <p:ph type="body" sz="quarter" idx="10" hasCustomPrompt="1"/>
          </p:nvPr>
        </p:nvSpPr>
        <p:spPr>
          <a:xfrm>
            <a:off x="573087" y="905597"/>
            <a:ext cx="7997827" cy="610785"/>
          </a:xfrm>
        </p:spPr>
        <p:txBody>
          <a:bodyPr anchor="b" anchorCtr="0">
            <a:noAutofit/>
          </a:bodyPr>
          <a:lstStyle>
            <a:lvl1pPr marL="0" indent="0">
              <a:buNone/>
              <a:defRPr sz="1800" b="0" i="0" u="none">
                <a:solidFill>
                  <a:schemeClr val="tx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1">
            <a:extLst>
              <a:ext uri="{FF2B5EF4-FFF2-40B4-BE49-F238E27FC236}">
                <a16:creationId xmlns:a16="http://schemas.microsoft.com/office/drawing/2014/main" id="{88019BF3-A01E-45B2-B88A-F2A2C44E6B60}"/>
              </a:ext>
            </a:extLst>
          </p:cNvPr>
          <p:cNvSpPr>
            <a:spLocks noGrp="1"/>
          </p:cNvSpPr>
          <p:nvPr>
            <p:ph type="body" sz="quarter" idx="11"/>
          </p:nvPr>
        </p:nvSpPr>
        <p:spPr>
          <a:xfrm>
            <a:off x="572656" y="3879852"/>
            <a:ext cx="7998258" cy="2271713"/>
          </a:xfrm>
        </p:spPr>
        <p:txBody>
          <a:bodyPr>
            <a:normAutofit/>
          </a:bodyPr>
          <a:lstStyle>
            <a:lvl1pPr marL="0" indent="0">
              <a:buNone/>
              <a:defRPr sz="22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3974773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Half Page Orang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2"/>
            <a:ext cx="9143999" cy="3428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572655" y="1597890"/>
            <a:ext cx="7998690" cy="1541589"/>
          </a:xfrm>
        </p:spPr>
        <p:txBody>
          <a:bodyPr anchor="b" anchorCtr="0">
            <a:normAutofit/>
          </a:bodyPr>
          <a:lstStyle>
            <a:lvl1pPr algn="l">
              <a:defRPr sz="4000">
                <a:solidFill>
                  <a:schemeClr val="bg1"/>
                </a:solidFill>
                <a:latin typeface="Franklin Gothic Medium" panose="020B0603020102020204" pitchFamily="34" charset="0"/>
              </a:defRPr>
            </a:lvl1pPr>
          </a:lstStyle>
          <a:p>
            <a:r>
              <a:rPr lang="en-US" dirty="0"/>
              <a:t>Section Divider</a:t>
            </a:r>
          </a:p>
        </p:txBody>
      </p:sp>
      <p:sp>
        <p:nvSpPr>
          <p:cNvPr id="4" name="Text Placeholder 3">
            <a:extLst>
              <a:ext uri="{FF2B5EF4-FFF2-40B4-BE49-F238E27FC236}">
                <a16:creationId xmlns:a16="http://schemas.microsoft.com/office/drawing/2014/main" id="{FC4641DC-1A70-48E7-AE2D-9EA0EC457D79}"/>
              </a:ext>
            </a:extLst>
          </p:cNvPr>
          <p:cNvSpPr>
            <a:spLocks noGrp="1"/>
          </p:cNvSpPr>
          <p:nvPr>
            <p:ph type="body" sz="quarter" idx="10" hasCustomPrompt="1"/>
          </p:nvPr>
        </p:nvSpPr>
        <p:spPr>
          <a:xfrm>
            <a:off x="573087" y="905597"/>
            <a:ext cx="7997827" cy="610785"/>
          </a:xfrm>
        </p:spPr>
        <p:txBody>
          <a:bodyPr anchor="b" anchorCtr="0">
            <a:noAutofit/>
          </a:bodyPr>
          <a:lstStyle>
            <a:lvl1pPr marL="0" indent="0">
              <a:buNone/>
              <a:defRPr sz="1800" b="0" i="0" u="none">
                <a:solidFill>
                  <a:schemeClr val="bg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1">
            <a:extLst>
              <a:ext uri="{FF2B5EF4-FFF2-40B4-BE49-F238E27FC236}">
                <a16:creationId xmlns:a16="http://schemas.microsoft.com/office/drawing/2014/main" id="{88019BF3-A01E-45B2-B88A-F2A2C44E6B60}"/>
              </a:ext>
            </a:extLst>
          </p:cNvPr>
          <p:cNvSpPr>
            <a:spLocks noGrp="1"/>
          </p:cNvSpPr>
          <p:nvPr>
            <p:ph type="body" sz="quarter" idx="11"/>
          </p:nvPr>
        </p:nvSpPr>
        <p:spPr>
          <a:xfrm>
            <a:off x="572656" y="3879852"/>
            <a:ext cx="7998258" cy="2271713"/>
          </a:xfrm>
        </p:spPr>
        <p:txBody>
          <a:bodyPr>
            <a:normAutofit/>
          </a:bodyPr>
          <a:lstStyle>
            <a:lvl1pPr marL="0" indent="0">
              <a:buNone/>
              <a:defRPr sz="22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368367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Left Turquois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0"/>
            <a:ext cx="4304145" cy="6858000"/>
          </a:xfrm>
          <a:prstGeom prst="rect">
            <a:avLst/>
          </a:prstGeom>
          <a:solidFill>
            <a:srgbClr val="62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242054"/>
              </a:solidFill>
            </a:endParaRPr>
          </a:p>
        </p:txBody>
      </p:sp>
      <p:sp>
        <p:nvSpPr>
          <p:cNvPr id="7" name="Title 1">
            <a:extLst>
              <a:ext uri="{FF2B5EF4-FFF2-40B4-BE49-F238E27FC236}">
                <a16:creationId xmlns:a16="http://schemas.microsoft.com/office/drawing/2014/main" id="{E1E9946F-C6F1-42B3-AA01-BE3E83FD28CD}"/>
              </a:ext>
            </a:extLst>
          </p:cNvPr>
          <p:cNvSpPr>
            <a:spLocks noGrp="1"/>
          </p:cNvSpPr>
          <p:nvPr>
            <p:ph type="title" hasCustomPrompt="1"/>
          </p:nvPr>
        </p:nvSpPr>
        <p:spPr>
          <a:xfrm>
            <a:off x="572656" y="1493521"/>
            <a:ext cx="3542144" cy="2346959"/>
          </a:xfrm>
        </p:spPr>
        <p:txBody>
          <a:bodyPr anchor="b" anchorCtr="0">
            <a:normAutofit/>
          </a:bodyPr>
          <a:lstStyle>
            <a:lvl1pPr algn="l">
              <a:defRPr sz="4000">
                <a:solidFill>
                  <a:schemeClr val="tx1"/>
                </a:solidFill>
                <a:latin typeface="Franklin Gothic Medium" panose="020B0603020102020204" pitchFamily="34" charset="0"/>
              </a:defRPr>
            </a:lvl1pPr>
          </a:lstStyle>
          <a:p>
            <a:r>
              <a:rPr lang="en-US" dirty="0"/>
              <a:t>Section Divider</a:t>
            </a:r>
          </a:p>
        </p:txBody>
      </p:sp>
      <p:sp>
        <p:nvSpPr>
          <p:cNvPr id="10" name="Subtitle 2">
            <a:extLst>
              <a:ext uri="{FF2B5EF4-FFF2-40B4-BE49-F238E27FC236}">
                <a16:creationId xmlns:a16="http://schemas.microsoft.com/office/drawing/2014/main" id="{9FC2147F-C8F7-4CE6-A8FC-E278FA766E29}"/>
              </a:ext>
            </a:extLst>
          </p:cNvPr>
          <p:cNvSpPr>
            <a:spLocks noGrp="1"/>
          </p:cNvSpPr>
          <p:nvPr>
            <p:ph type="subTitle" idx="1" hasCustomPrompt="1"/>
          </p:nvPr>
        </p:nvSpPr>
        <p:spPr>
          <a:xfrm>
            <a:off x="572656" y="3915729"/>
            <a:ext cx="3380509" cy="2019300"/>
          </a:xfrm>
          <a:prstGeom prst="rect">
            <a:avLst/>
          </a:prstGeom>
        </p:spPr>
        <p:txBody>
          <a:bodyPr>
            <a:normAutofit/>
          </a:bodyPr>
          <a:lstStyle>
            <a:lvl1pPr marL="0" indent="0" algn="l">
              <a:buNone/>
              <a:defRPr sz="2000" cap="none" baseline="0">
                <a:solidFill>
                  <a:schemeClr val="tx1"/>
                </a:solidFill>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section subtitle style</a:t>
            </a:r>
          </a:p>
        </p:txBody>
      </p:sp>
      <p:sp>
        <p:nvSpPr>
          <p:cNvPr id="5" name="Text Placeholder 3">
            <a:extLst>
              <a:ext uri="{FF2B5EF4-FFF2-40B4-BE49-F238E27FC236}">
                <a16:creationId xmlns:a16="http://schemas.microsoft.com/office/drawing/2014/main" id="{F584D9D1-8103-4AE6-8D80-B82C84832E52}"/>
              </a:ext>
            </a:extLst>
          </p:cNvPr>
          <p:cNvSpPr>
            <a:spLocks noGrp="1"/>
          </p:cNvSpPr>
          <p:nvPr>
            <p:ph type="body" sz="quarter" idx="10" hasCustomPrompt="1"/>
          </p:nvPr>
        </p:nvSpPr>
        <p:spPr>
          <a:xfrm>
            <a:off x="572656" y="832504"/>
            <a:ext cx="3380509" cy="603250"/>
          </a:xfrm>
        </p:spPr>
        <p:txBody>
          <a:bodyPr anchor="b" anchorCtr="0">
            <a:noAutofit/>
          </a:bodyPr>
          <a:lstStyle>
            <a:lvl1pPr marL="0" indent="0">
              <a:buNone/>
              <a:defRPr sz="1800" b="0" i="0">
                <a:solidFill>
                  <a:schemeClr val="tx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 name="Text Placeholder 11">
            <a:extLst>
              <a:ext uri="{FF2B5EF4-FFF2-40B4-BE49-F238E27FC236}">
                <a16:creationId xmlns:a16="http://schemas.microsoft.com/office/drawing/2014/main" id="{DD889726-83A6-4E61-9FF1-E54EC5AC7CA2}"/>
              </a:ext>
            </a:extLst>
          </p:cNvPr>
          <p:cNvSpPr>
            <a:spLocks noGrp="1"/>
          </p:cNvSpPr>
          <p:nvPr>
            <p:ph type="body" sz="quarter" idx="11"/>
          </p:nvPr>
        </p:nvSpPr>
        <p:spPr>
          <a:xfrm>
            <a:off x="4839858" y="1036322"/>
            <a:ext cx="3731056" cy="4898709"/>
          </a:xfrm>
        </p:spPr>
        <p:txBody>
          <a:bodyPr anchor="ctr" anchorCtr="0">
            <a:normAutofit/>
          </a:bodyPr>
          <a:lstStyle>
            <a:lvl1pPr marL="0" indent="0">
              <a:buNone/>
              <a:defRPr sz="24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212866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Left Orang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0"/>
            <a:ext cx="430414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242054"/>
              </a:solidFill>
            </a:endParaRPr>
          </a:p>
        </p:txBody>
      </p:sp>
      <p:sp>
        <p:nvSpPr>
          <p:cNvPr id="9" name="Title 1">
            <a:extLst>
              <a:ext uri="{FF2B5EF4-FFF2-40B4-BE49-F238E27FC236}">
                <a16:creationId xmlns:a16="http://schemas.microsoft.com/office/drawing/2014/main" id="{450CE027-0132-4342-A3EA-13F3E6CFE198}"/>
              </a:ext>
            </a:extLst>
          </p:cNvPr>
          <p:cNvSpPr>
            <a:spLocks noGrp="1"/>
          </p:cNvSpPr>
          <p:nvPr>
            <p:ph type="title" hasCustomPrompt="1"/>
          </p:nvPr>
        </p:nvSpPr>
        <p:spPr>
          <a:xfrm>
            <a:off x="572656" y="1493521"/>
            <a:ext cx="3542144" cy="2346959"/>
          </a:xfrm>
        </p:spPr>
        <p:txBody>
          <a:bodyPr anchor="b" anchorCtr="0">
            <a:normAutofit/>
          </a:bodyPr>
          <a:lstStyle>
            <a:lvl1pPr algn="l">
              <a:defRPr sz="4000">
                <a:solidFill>
                  <a:schemeClr val="bg1"/>
                </a:solidFill>
                <a:latin typeface="Franklin Gothic Medium" panose="020B0603020102020204" pitchFamily="34" charset="0"/>
              </a:defRPr>
            </a:lvl1pPr>
          </a:lstStyle>
          <a:p>
            <a:r>
              <a:rPr lang="en-US" dirty="0"/>
              <a:t>Section Divider</a:t>
            </a:r>
          </a:p>
        </p:txBody>
      </p:sp>
      <p:sp>
        <p:nvSpPr>
          <p:cNvPr id="11" name="Subtitle 2">
            <a:extLst>
              <a:ext uri="{FF2B5EF4-FFF2-40B4-BE49-F238E27FC236}">
                <a16:creationId xmlns:a16="http://schemas.microsoft.com/office/drawing/2014/main" id="{285741AC-7C7D-2542-9332-1393B9D3F971}"/>
              </a:ext>
            </a:extLst>
          </p:cNvPr>
          <p:cNvSpPr>
            <a:spLocks noGrp="1"/>
          </p:cNvSpPr>
          <p:nvPr>
            <p:ph type="subTitle" idx="1" hasCustomPrompt="1"/>
          </p:nvPr>
        </p:nvSpPr>
        <p:spPr>
          <a:xfrm>
            <a:off x="572656" y="3915729"/>
            <a:ext cx="3380509" cy="2019300"/>
          </a:xfrm>
          <a:prstGeom prst="rect">
            <a:avLst/>
          </a:prstGeom>
        </p:spPr>
        <p:txBody>
          <a:bodyPr>
            <a:normAutofit/>
          </a:bodyPr>
          <a:lstStyle>
            <a:lvl1pPr marL="0" indent="0" algn="l">
              <a:buNone/>
              <a:defRPr sz="2000" cap="none" baseline="0">
                <a:solidFill>
                  <a:schemeClr val="bg1"/>
                </a:solidFill>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section subtitle style</a:t>
            </a:r>
          </a:p>
        </p:txBody>
      </p:sp>
      <p:sp>
        <p:nvSpPr>
          <p:cNvPr id="12" name="Text Placeholder 3">
            <a:extLst>
              <a:ext uri="{FF2B5EF4-FFF2-40B4-BE49-F238E27FC236}">
                <a16:creationId xmlns:a16="http://schemas.microsoft.com/office/drawing/2014/main" id="{76F98C20-E0A9-C244-B45F-FCF7CA67512A}"/>
              </a:ext>
            </a:extLst>
          </p:cNvPr>
          <p:cNvSpPr>
            <a:spLocks noGrp="1"/>
          </p:cNvSpPr>
          <p:nvPr>
            <p:ph type="body" sz="quarter" idx="10" hasCustomPrompt="1"/>
          </p:nvPr>
        </p:nvSpPr>
        <p:spPr>
          <a:xfrm>
            <a:off x="572656" y="832504"/>
            <a:ext cx="3380509" cy="603250"/>
          </a:xfrm>
        </p:spPr>
        <p:txBody>
          <a:bodyPr anchor="b" anchorCtr="0">
            <a:noAutofit/>
          </a:bodyPr>
          <a:lstStyle>
            <a:lvl1pPr marL="0" indent="0">
              <a:buNone/>
              <a:defRPr sz="1800" b="0" i="0">
                <a:solidFill>
                  <a:schemeClr val="bg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1">
            <a:extLst>
              <a:ext uri="{FF2B5EF4-FFF2-40B4-BE49-F238E27FC236}">
                <a16:creationId xmlns:a16="http://schemas.microsoft.com/office/drawing/2014/main" id="{632FE257-C558-DF49-83FA-343E777FE4CE}"/>
              </a:ext>
            </a:extLst>
          </p:cNvPr>
          <p:cNvSpPr>
            <a:spLocks noGrp="1"/>
          </p:cNvSpPr>
          <p:nvPr>
            <p:ph type="body" sz="quarter" idx="11"/>
          </p:nvPr>
        </p:nvSpPr>
        <p:spPr>
          <a:xfrm>
            <a:off x="4839858" y="1036322"/>
            <a:ext cx="3731056" cy="4898709"/>
          </a:xfrm>
        </p:spPr>
        <p:txBody>
          <a:bodyPr anchor="ctr" anchorCtr="0">
            <a:normAutofit/>
          </a:bodyPr>
          <a:lstStyle>
            <a:lvl1pPr marL="0" indent="0">
              <a:buNone/>
              <a:defRPr sz="24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1846349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Left Lime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0ECCD-EA7E-44C7-81E0-8EFCB64CC611}"/>
              </a:ext>
            </a:extLst>
          </p:cNvPr>
          <p:cNvSpPr/>
          <p:nvPr userDrawn="1"/>
        </p:nvSpPr>
        <p:spPr>
          <a:xfrm>
            <a:off x="1" y="0"/>
            <a:ext cx="4304145" cy="6858000"/>
          </a:xfrm>
          <a:prstGeom prst="rect">
            <a:avLst/>
          </a:prstGeom>
          <a:solidFill>
            <a:srgbClr val="C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242054"/>
              </a:solidFill>
            </a:endParaRPr>
          </a:p>
        </p:txBody>
      </p:sp>
      <p:sp>
        <p:nvSpPr>
          <p:cNvPr id="9" name="Title 1">
            <a:extLst>
              <a:ext uri="{FF2B5EF4-FFF2-40B4-BE49-F238E27FC236}">
                <a16:creationId xmlns:a16="http://schemas.microsoft.com/office/drawing/2014/main" id="{0970D5A3-0A25-3A47-9F19-DF906A36DD1A}"/>
              </a:ext>
            </a:extLst>
          </p:cNvPr>
          <p:cNvSpPr>
            <a:spLocks noGrp="1"/>
          </p:cNvSpPr>
          <p:nvPr>
            <p:ph type="title" hasCustomPrompt="1"/>
          </p:nvPr>
        </p:nvSpPr>
        <p:spPr>
          <a:xfrm>
            <a:off x="572656" y="1493521"/>
            <a:ext cx="3542144" cy="2346959"/>
          </a:xfrm>
        </p:spPr>
        <p:txBody>
          <a:bodyPr anchor="b" anchorCtr="0">
            <a:normAutofit/>
          </a:bodyPr>
          <a:lstStyle>
            <a:lvl1pPr algn="l">
              <a:defRPr sz="4000">
                <a:solidFill>
                  <a:schemeClr val="tx1"/>
                </a:solidFill>
                <a:latin typeface="Franklin Gothic Medium" panose="020B0603020102020204" pitchFamily="34" charset="0"/>
              </a:defRPr>
            </a:lvl1pPr>
          </a:lstStyle>
          <a:p>
            <a:r>
              <a:rPr lang="en-US" dirty="0"/>
              <a:t>Section Divider</a:t>
            </a:r>
          </a:p>
        </p:txBody>
      </p:sp>
      <p:sp>
        <p:nvSpPr>
          <p:cNvPr id="11" name="Subtitle 2">
            <a:extLst>
              <a:ext uri="{FF2B5EF4-FFF2-40B4-BE49-F238E27FC236}">
                <a16:creationId xmlns:a16="http://schemas.microsoft.com/office/drawing/2014/main" id="{0E484D81-53F5-A842-9F5D-2A0B35AA62EF}"/>
              </a:ext>
            </a:extLst>
          </p:cNvPr>
          <p:cNvSpPr>
            <a:spLocks noGrp="1"/>
          </p:cNvSpPr>
          <p:nvPr>
            <p:ph type="subTitle" idx="1" hasCustomPrompt="1"/>
          </p:nvPr>
        </p:nvSpPr>
        <p:spPr>
          <a:xfrm>
            <a:off x="572656" y="3915729"/>
            <a:ext cx="3380509" cy="2019300"/>
          </a:xfrm>
          <a:prstGeom prst="rect">
            <a:avLst/>
          </a:prstGeom>
        </p:spPr>
        <p:txBody>
          <a:bodyPr>
            <a:normAutofit/>
          </a:bodyPr>
          <a:lstStyle>
            <a:lvl1pPr marL="0" indent="0" algn="l">
              <a:buNone/>
              <a:defRPr sz="2000" cap="none" baseline="0">
                <a:solidFill>
                  <a:schemeClr val="tx1"/>
                </a:solidFill>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section subtitle style</a:t>
            </a:r>
          </a:p>
        </p:txBody>
      </p:sp>
      <p:sp>
        <p:nvSpPr>
          <p:cNvPr id="12" name="Text Placeholder 3">
            <a:extLst>
              <a:ext uri="{FF2B5EF4-FFF2-40B4-BE49-F238E27FC236}">
                <a16:creationId xmlns:a16="http://schemas.microsoft.com/office/drawing/2014/main" id="{84D71002-CB5C-6949-B277-801D4469A3B0}"/>
              </a:ext>
            </a:extLst>
          </p:cNvPr>
          <p:cNvSpPr>
            <a:spLocks noGrp="1"/>
          </p:cNvSpPr>
          <p:nvPr>
            <p:ph type="body" sz="quarter" idx="10" hasCustomPrompt="1"/>
          </p:nvPr>
        </p:nvSpPr>
        <p:spPr>
          <a:xfrm>
            <a:off x="572656" y="832504"/>
            <a:ext cx="3380509" cy="603250"/>
          </a:xfrm>
        </p:spPr>
        <p:txBody>
          <a:bodyPr anchor="b" anchorCtr="0">
            <a:noAutofit/>
          </a:bodyPr>
          <a:lstStyle>
            <a:lvl1pPr marL="0" indent="0">
              <a:buNone/>
              <a:defRPr sz="1800" b="0" i="0">
                <a:solidFill>
                  <a:schemeClr val="tx1"/>
                </a:solidFill>
                <a:latin typeface="Arial Narrow" panose="020B0604020202020204" pitchFamily="34" charset="0"/>
                <a:cs typeface="Arial Narrow"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1">
            <a:extLst>
              <a:ext uri="{FF2B5EF4-FFF2-40B4-BE49-F238E27FC236}">
                <a16:creationId xmlns:a16="http://schemas.microsoft.com/office/drawing/2014/main" id="{741CAF89-BF0E-8842-9C4A-C3560DE4ED33}"/>
              </a:ext>
            </a:extLst>
          </p:cNvPr>
          <p:cNvSpPr>
            <a:spLocks noGrp="1"/>
          </p:cNvSpPr>
          <p:nvPr>
            <p:ph type="body" sz="quarter" idx="11"/>
          </p:nvPr>
        </p:nvSpPr>
        <p:spPr>
          <a:xfrm>
            <a:off x="4839858" y="1036322"/>
            <a:ext cx="3731056" cy="4898709"/>
          </a:xfrm>
        </p:spPr>
        <p:txBody>
          <a:bodyPr anchor="ctr" anchorCtr="0">
            <a:normAutofit/>
          </a:bodyPr>
          <a:lstStyle>
            <a:lvl1pPr marL="0" indent="0">
              <a:buNone/>
              <a:defRPr sz="2400"/>
            </a:lvl1pPr>
            <a:lvl2pPr marL="193765" indent="0">
              <a:buNone/>
              <a:defRPr sz="1500"/>
            </a:lvl2pPr>
            <a:lvl3pPr marL="351812" indent="0">
              <a:buNone/>
              <a:defRPr sz="1500"/>
            </a:lvl3pPr>
            <a:lvl4pPr marL="516110" indent="0">
              <a:buNone/>
              <a:defRPr sz="1500"/>
            </a:lvl4pPr>
            <a:lvl5pPr marL="673264" indent="0">
              <a:buNone/>
              <a:defRPr sz="1500"/>
            </a:lvl5pPr>
          </a:lstStyle>
          <a:p>
            <a:pPr lvl="0"/>
            <a:r>
              <a:rPr lang="en-US" dirty="0"/>
              <a:t>Click to edit Master text styles</a:t>
            </a:r>
          </a:p>
        </p:txBody>
      </p:sp>
    </p:spTree>
    <p:extLst>
      <p:ext uri="{BB962C8B-B14F-4D97-AF65-F5344CB8AC3E}">
        <p14:creationId xmlns:p14="http://schemas.microsoft.com/office/powerpoint/2010/main" val="185644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ime Green">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D8424A-3281-4833-BB21-5AF8A41D8122}"/>
              </a:ext>
            </a:extLst>
          </p:cNvPr>
          <p:cNvSpPr/>
          <p:nvPr userDrawn="1"/>
        </p:nvSpPr>
        <p:spPr>
          <a:xfrm>
            <a:off x="2" y="0"/>
            <a:ext cx="9143999" cy="5473374"/>
          </a:xfrm>
          <a:prstGeom prst="rect">
            <a:avLst/>
          </a:prstGeom>
          <a:solidFill>
            <a:srgbClr val="C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dirty="0"/>
          </a:p>
        </p:txBody>
      </p:sp>
      <p:sp>
        <p:nvSpPr>
          <p:cNvPr id="19" name="Rectangle 18">
            <a:extLst>
              <a:ext uri="{FF2B5EF4-FFF2-40B4-BE49-F238E27FC236}">
                <a16:creationId xmlns:a16="http://schemas.microsoft.com/office/drawing/2014/main" id="{36B2F851-AFA2-4CBC-9BEB-FC482132F393}"/>
              </a:ext>
              <a:ext uri="{C183D7F6-B498-43B3-948B-1728B52AA6E4}">
                <adec:decorative xmlns:adec="http://schemas.microsoft.com/office/drawing/2017/decorative" val="1"/>
              </a:ext>
            </a:extLst>
          </p:cNvPr>
          <p:cNvSpPr/>
          <p:nvPr userDrawn="1"/>
        </p:nvSpPr>
        <p:spPr>
          <a:xfrm flipV="1">
            <a:off x="613466" y="3955987"/>
            <a:ext cx="795136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itle 1">
            <a:extLst>
              <a:ext uri="{FF2B5EF4-FFF2-40B4-BE49-F238E27FC236}">
                <a16:creationId xmlns:a16="http://schemas.microsoft.com/office/drawing/2014/main" id="{CE34CC05-CC51-3643-85DA-71527F36E90F}"/>
              </a:ext>
            </a:extLst>
          </p:cNvPr>
          <p:cNvSpPr>
            <a:spLocks noGrp="1"/>
          </p:cNvSpPr>
          <p:nvPr>
            <p:ph type="ctrTitle" hasCustomPrompt="1"/>
          </p:nvPr>
        </p:nvSpPr>
        <p:spPr>
          <a:xfrm>
            <a:off x="528849" y="251628"/>
            <a:ext cx="7750924" cy="1635870"/>
          </a:xfrm>
        </p:spPr>
        <p:txBody>
          <a:bodyPr vert="horz" lIns="91440" tIns="45720" rIns="91440" bIns="45720" rtlCol="0" anchor="b">
            <a:normAutofit/>
          </a:bodyPr>
          <a:lstStyle>
            <a:lvl1pPr>
              <a:defRPr lang="en-US" sz="4800" dirty="0">
                <a:solidFill>
                  <a:schemeClr val="bg1"/>
                </a:solidFill>
                <a:latin typeface="Franklin Gothic Medium" panose="020B0603020102020204" pitchFamily="34" charset="0"/>
              </a:defRPr>
            </a:lvl1pPr>
          </a:lstStyle>
          <a:p>
            <a:pPr lvl="0"/>
            <a:r>
              <a:rPr lang="en-US" dirty="0"/>
              <a:t>CLICK TO EDIT MASTER TITLE STYLE</a:t>
            </a:r>
          </a:p>
        </p:txBody>
      </p:sp>
      <p:sp>
        <p:nvSpPr>
          <p:cNvPr id="34" name="Subtitle 2">
            <a:extLst>
              <a:ext uri="{FF2B5EF4-FFF2-40B4-BE49-F238E27FC236}">
                <a16:creationId xmlns:a16="http://schemas.microsoft.com/office/drawing/2014/main" id="{BAFF112E-214D-724F-8848-996ADF482AC5}"/>
              </a:ext>
            </a:extLst>
          </p:cNvPr>
          <p:cNvSpPr>
            <a:spLocks noGrp="1"/>
          </p:cNvSpPr>
          <p:nvPr>
            <p:ph type="subTitle" idx="1"/>
          </p:nvPr>
        </p:nvSpPr>
        <p:spPr>
          <a:xfrm>
            <a:off x="528848" y="2074653"/>
            <a:ext cx="7750924" cy="697698"/>
          </a:xfrm>
          <a:prstGeom prst="rect">
            <a:avLst/>
          </a:prstGeom>
        </p:spPr>
        <p:txBody>
          <a:bodyPr>
            <a:normAutofit/>
          </a:bodyPr>
          <a:lstStyle>
            <a:lvl1pPr marL="0" indent="0" algn="l">
              <a:buNone/>
              <a:defRPr sz="2800" b="0" i="0" cap="none" baseline="0">
                <a:solidFill>
                  <a:schemeClr val="tx1"/>
                </a:solidFill>
                <a:latin typeface="Arial Narrow" panose="020B0604020202020204" pitchFamily="34" charset="0"/>
                <a:cs typeface="Arial Narrow" panose="020B060402020202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sp>
        <p:nvSpPr>
          <p:cNvPr id="35" name="Text Placeholder 6">
            <a:extLst>
              <a:ext uri="{FF2B5EF4-FFF2-40B4-BE49-F238E27FC236}">
                <a16:creationId xmlns:a16="http://schemas.microsoft.com/office/drawing/2014/main" id="{ABA09F2D-1553-F74A-9899-ACD8EF4C952E}"/>
              </a:ext>
            </a:extLst>
          </p:cNvPr>
          <p:cNvSpPr>
            <a:spLocks noGrp="1"/>
          </p:cNvSpPr>
          <p:nvPr>
            <p:ph type="body" sz="quarter" idx="13"/>
          </p:nvPr>
        </p:nvSpPr>
        <p:spPr>
          <a:xfrm>
            <a:off x="528848" y="4072733"/>
            <a:ext cx="2479800" cy="1300398"/>
          </a:xfrm>
        </p:spPr>
        <p:txBody>
          <a:bodyPr>
            <a:normAutofit/>
          </a:bodyPr>
          <a:lstStyle>
            <a:lvl1pPr marL="0" indent="0">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6" name="Text Placeholder 6">
            <a:extLst>
              <a:ext uri="{FF2B5EF4-FFF2-40B4-BE49-F238E27FC236}">
                <a16:creationId xmlns:a16="http://schemas.microsoft.com/office/drawing/2014/main" id="{05C85EC7-E8A2-F244-8EF2-19267600D5BD}"/>
              </a:ext>
            </a:extLst>
          </p:cNvPr>
          <p:cNvSpPr>
            <a:spLocks noGrp="1"/>
          </p:cNvSpPr>
          <p:nvPr>
            <p:ph type="body" sz="quarter" idx="14"/>
          </p:nvPr>
        </p:nvSpPr>
        <p:spPr>
          <a:xfrm>
            <a:off x="3253702" y="4072733"/>
            <a:ext cx="2530571" cy="1300398"/>
          </a:xfrm>
        </p:spPr>
        <p:txBody>
          <a:bodyPr>
            <a:normAutofit/>
          </a:bodyPr>
          <a:lstStyle>
            <a:lvl1pPr marL="0" indent="0" algn="ct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7" name="Text Placeholder 6">
            <a:extLst>
              <a:ext uri="{FF2B5EF4-FFF2-40B4-BE49-F238E27FC236}">
                <a16:creationId xmlns:a16="http://schemas.microsoft.com/office/drawing/2014/main" id="{A56DCB13-D7E9-8643-A07D-A2347E1FD129}"/>
              </a:ext>
            </a:extLst>
          </p:cNvPr>
          <p:cNvSpPr>
            <a:spLocks noGrp="1"/>
          </p:cNvSpPr>
          <p:nvPr>
            <p:ph type="body" sz="quarter" idx="15"/>
          </p:nvPr>
        </p:nvSpPr>
        <p:spPr>
          <a:xfrm>
            <a:off x="6068550" y="4072733"/>
            <a:ext cx="2530571" cy="1300398"/>
          </a:xfrm>
        </p:spPr>
        <p:txBody>
          <a:bodyPr>
            <a:normAutofit/>
          </a:bodyPr>
          <a:lstStyle>
            <a:lvl1pPr marL="0" indent="0" algn="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grpSp>
        <p:nvGrpSpPr>
          <p:cNvPr id="3" name="Group 2">
            <a:extLst>
              <a:ext uri="{FF2B5EF4-FFF2-40B4-BE49-F238E27FC236}">
                <a16:creationId xmlns:a16="http://schemas.microsoft.com/office/drawing/2014/main" id="{C2DB9086-35CE-1342-85A1-B18A3BEEA50F}"/>
              </a:ext>
            </a:extLst>
          </p:cNvPr>
          <p:cNvGrpSpPr/>
          <p:nvPr userDrawn="1"/>
        </p:nvGrpSpPr>
        <p:grpSpPr>
          <a:xfrm>
            <a:off x="7234324" y="519478"/>
            <a:ext cx="1412926" cy="1412926"/>
            <a:chOff x="7234324" y="519478"/>
            <a:chExt cx="1412926" cy="1412926"/>
          </a:xfrm>
        </p:grpSpPr>
        <p:sp>
          <p:nvSpPr>
            <p:cNvPr id="38" name="Oval 37">
              <a:extLst>
                <a:ext uri="{FF2B5EF4-FFF2-40B4-BE49-F238E27FC236}">
                  <a16:creationId xmlns:a16="http://schemas.microsoft.com/office/drawing/2014/main" id="{6685ACE2-8164-3C4B-BBC7-6EEACCF37C34}"/>
                </a:ext>
              </a:extLst>
            </p:cNvPr>
            <p:cNvSpPr/>
            <p:nvPr userDrawn="1"/>
          </p:nvSpPr>
          <p:spPr>
            <a:xfrm>
              <a:off x="7234324" y="519478"/>
              <a:ext cx="1412926" cy="1412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9" name="Picture 38" descr="Logo&#10;&#10;Description automatically generated">
              <a:extLst>
                <a:ext uri="{FF2B5EF4-FFF2-40B4-BE49-F238E27FC236}">
                  <a16:creationId xmlns:a16="http://schemas.microsoft.com/office/drawing/2014/main" id="{57664FB2-B7A4-AB46-A05B-3905AEA0E3B8}"/>
                </a:ext>
              </a:extLst>
            </p:cNvPr>
            <p:cNvPicPr>
              <a:picLocks noChangeAspect="1"/>
            </p:cNvPicPr>
            <p:nvPr userDrawn="1"/>
          </p:nvPicPr>
          <p:blipFill rotWithShape="1">
            <a:blip r:embed="rId2"/>
            <a:srcRect l="25083" t="4408" r="25283" b="28092"/>
            <a:stretch/>
          </p:blipFill>
          <p:spPr>
            <a:xfrm>
              <a:off x="7523432" y="603936"/>
              <a:ext cx="853118" cy="1171753"/>
            </a:xfrm>
            <a:prstGeom prst="ellipse">
              <a:avLst/>
            </a:prstGeom>
          </p:spPr>
        </p:pic>
      </p:grpSp>
      <p:pic>
        <p:nvPicPr>
          <p:cNvPr id="40" name="Picture 39" descr="Data.FI logo">
            <a:extLst>
              <a:ext uri="{FF2B5EF4-FFF2-40B4-BE49-F238E27FC236}">
                <a16:creationId xmlns:a16="http://schemas.microsoft.com/office/drawing/2014/main" id="{E737D44A-8858-5E45-A652-65003A7A8787}"/>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211847" y="5952261"/>
            <a:ext cx="1387274" cy="517532"/>
          </a:xfrm>
          <a:prstGeom prst="rect">
            <a:avLst/>
          </a:prstGeom>
        </p:spPr>
      </p:pic>
      <p:pic>
        <p:nvPicPr>
          <p:cNvPr id="41" name="Picture 40" descr="USAID logo">
            <a:extLst>
              <a:ext uri="{FF2B5EF4-FFF2-40B4-BE49-F238E27FC236}">
                <a16:creationId xmlns:a16="http://schemas.microsoft.com/office/drawing/2014/main" id="{949DD3C3-9C91-5948-9104-24D2C3AAD2F7}"/>
              </a:ext>
            </a:extLst>
          </p:cNvPr>
          <p:cNvPicPr>
            <a:picLocks noChangeAspect="1"/>
          </p:cNvPicPr>
          <p:nvPr userDrawn="1"/>
        </p:nvPicPr>
        <p:blipFill rotWithShape="1">
          <a:blip r:embed="rId4"/>
          <a:srcRect l="10745" r="9131"/>
          <a:stretch/>
        </p:blipFill>
        <p:spPr>
          <a:xfrm>
            <a:off x="376729" y="5658748"/>
            <a:ext cx="2159214" cy="1048287"/>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ECF25A40-0970-F747-B79C-FA3A04ED304A}"/>
              </a:ext>
            </a:extLst>
          </p:cNvPr>
          <p:cNvPicPr>
            <a:picLocks noChangeAspect="1"/>
          </p:cNvPicPr>
          <p:nvPr userDrawn="1"/>
        </p:nvPicPr>
        <p:blipFill>
          <a:blip r:embed="rId5"/>
          <a:stretch>
            <a:fillRect/>
          </a:stretch>
        </p:blipFill>
        <p:spPr>
          <a:xfrm>
            <a:off x="3154008" y="5814480"/>
            <a:ext cx="3194072" cy="738438"/>
          </a:xfrm>
          <a:prstGeom prst="rect">
            <a:avLst/>
          </a:prstGeom>
        </p:spPr>
      </p:pic>
    </p:spTree>
    <p:extLst>
      <p:ext uri="{BB962C8B-B14F-4D97-AF65-F5344CB8AC3E}">
        <p14:creationId xmlns:p14="http://schemas.microsoft.com/office/powerpoint/2010/main" val="21368870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 Slide White">
    <p:bg>
      <p:bgPr>
        <a:solidFill>
          <a:schemeClr val="bg1"/>
        </a:solidFill>
        <a:effectLst/>
      </p:bgPr>
    </p:bg>
    <p:spTree>
      <p:nvGrpSpPr>
        <p:cNvPr id="1" name=""/>
        <p:cNvGrpSpPr/>
        <p:nvPr/>
      </p:nvGrpSpPr>
      <p:grpSpPr>
        <a:xfrm>
          <a:off x="0" y="0"/>
          <a:ext cx="0" cy="0"/>
          <a:chOff x="0" y="0"/>
          <a:chExt cx="0" cy="0"/>
        </a:xfrm>
      </p:grpSpPr>
      <p:pic>
        <p:nvPicPr>
          <p:cNvPr id="34" name="Picture 33" descr="Data.FI logo">
            <a:extLst>
              <a:ext uri="{FF2B5EF4-FFF2-40B4-BE49-F238E27FC236}">
                <a16:creationId xmlns:a16="http://schemas.microsoft.com/office/drawing/2014/main" id="{821D0CEE-44EE-CC4F-A8A3-AF01FEE8DD7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211847" y="780821"/>
            <a:ext cx="1387274" cy="517532"/>
          </a:xfrm>
          <a:prstGeom prst="rect">
            <a:avLst/>
          </a:prstGeom>
        </p:spPr>
      </p:pic>
      <p:pic>
        <p:nvPicPr>
          <p:cNvPr id="35" name="Picture 34" descr="USAID logo">
            <a:extLst>
              <a:ext uri="{FF2B5EF4-FFF2-40B4-BE49-F238E27FC236}">
                <a16:creationId xmlns:a16="http://schemas.microsoft.com/office/drawing/2014/main" id="{43DFEC15-7FFC-9B4E-A867-7375524C5DFE}"/>
              </a:ext>
            </a:extLst>
          </p:cNvPr>
          <p:cNvPicPr>
            <a:picLocks noChangeAspect="1"/>
          </p:cNvPicPr>
          <p:nvPr userDrawn="1"/>
        </p:nvPicPr>
        <p:blipFill rotWithShape="1">
          <a:blip r:embed="rId3"/>
          <a:srcRect l="10745" r="9131"/>
          <a:stretch/>
        </p:blipFill>
        <p:spPr>
          <a:xfrm>
            <a:off x="376729" y="487308"/>
            <a:ext cx="2159214" cy="1048287"/>
          </a:xfrm>
          <a:prstGeom prst="rect">
            <a:avLst/>
          </a:prstGeom>
        </p:spPr>
      </p:pic>
      <p:pic>
        <p:nvPicPr>
          <p:cNvPr id="36" name="Picture 35" descr="Logo&#10;&#10;Description automatically generated with medium confidence">
            <a:extLst>
              <a:ext uri="{FF2B5EF4-FFF2-40B4-BE49-F238E27FC236}">
                <a16:creationId xmlns:a16="http://schemas.microsoft.com/office/drawing/2014/main" id="{D8E7BA97-E128-2348-908E-691EBEDC43FD}"/>
              </a:ext>
            </a:extLst>
          </p:cNvPr>
          <p:cNvPicPr>
            <a:picLocks noChangeAspect="1"/>
          </p:cNvPicPr>
          <p:nvPr userDrawn="1"/>
        </p:nvPicPr>
        <p:blipFill>
          <a:blip r:embed="rId4"/>
          <a:stretch>
            <a:fillRect/>
          </a:stretch>
        </p:blipFill>
        <p:spPr>
          <a:xfrm>
            <a:off x="3154008" y="643040"/>
            <a:ext cx="3194072" cy="738438"/>
          </a:xfrm>
          <a:prstGeom prst="rect">
            <a:avLst/>
          </a:prstGeom>
        </p:spPr>
      </p:pic>
    </p:spTree>
    <p:extLst>
      <p:ext uri="{BB962C8B-B14F-4D97-AF65-F5344CB8AC3E}">
        <p14:creationId xmlns:p14="http://schemas.microsoft.com/office/powerpoint/2010/main" val="868717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Turquois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C1FAE1-B68B-4B9F-98C6-EAB6FF3F8EAE}"/>
              </a:ext>
            </a:extLst>
          </p:cNvPr>
          <p:cNvSpPr/>
          <p:nvPr userDrawn="1"/>
        </p:nvSpPr>
        <p:spPr>
          <a:xfrm>
            <a:off x="1" y="1907260"/>
            <a:ext cx="9143999" cy="4950741"/>
          </a:xfrm>
          <a:prstGeom prst="rect">
            <a:avLst/>
          </a:prstGeom>
          <a:solidFill>
            <a:srgbClr val="62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2" name="Picture 21" descr="Data.FI logo">
            <a:extLst>
              <a:ext uri="{FF2B5EF4-FFF2-40B4-BE49-F238E27FC236}">
                <a16:creationId xmlns:a16="http://schemas.microsoft.com/office/drawing/2014/main" id="{2FD8143A-F337-2D44-887D-A3049898E0D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211847" y="780821"/>
            <a:ext cx="1387274" cy="517532"/>
          </a:xfrm>
          <a:prstGeom prst="rect">
            <a:avLst/>
          </a:prstGeom>
        </p:spPr>
      </p:pic>
      <p:pic>
        <p:nvPicPr>
          <p:cNvPr id="23" name="Picture 22" descr="USAID logo">
            <a:extLst>
              <a:ext uri="{FF2B5EF4-FFF2-40B4-BE49-F238E27FC236}">
                <a16:creationId xmlns:a16="http://schemas.microsoft.com/office/drawing/2014/main" id="{464F0CBD-9174-6648-9D2B-3823B30BF323}"/>
              </a:ext>
            </a:extLst>
          </p:cNvPr>
          <p:cNvPicPr>
            <a:picLocks noChangeAspect="1"/>
          </p:cNvPicPr>
          <p:nvPr userDrawn="1"/>
        </p:nvPicPr>
        <p:blipFill rotWithShape="1">
          <a:blip r:embed="rId3"/>
          <a:srcRect l="10745" r="9131"/>
          <a:stretch/>
        </p:blipFill>
        <p:spPr>
          <a:xfrm>
            <a:off x="376729" y="487308"/>
            <a:ext cx="2159214" cy="1048287"/>
          </a:xfrm>
          <a:prstGeom prst="rect">
            <a:avLst/>
          </a:prstGeom>
        </p:spPr>
      </p:pic>
      <p:pic>
        <p:nvPicPr>
          <p:cNvPr id="24" name="Picture 23" descr="Logo&#10;&#10;Description automatically generated with medium confidence">
            <a:extLst>
              <a:ext uri="{FF2B5EF4-FFF2-40B4-BE49-F238E27FC236}">
                <a16:creationId xmlns:a16="http://schemas.microsoft.com/office/drawing/2014/main" id="{6ABA726E-632C-E942-A76C-8904A51683E6}"/>
              </a:ext>
            </a:extLst>
          </p:cNvPr>
          <p:cNvPicPr>
            <a:picLocks noChangeAspect="1"/>
          </p:cNvPicPr>
          <p:nvPr userDrawn="1"/>
        </p:nvPicPr>
        <p:blipFill>
          <a:blip r:embed="rId4"/>
          <a:stretch>
            <a:fillRect/>
          </a:stretch>
        </p:blipFill>
        <p:spPr>
          <a:xfrm>
            <a:off x="3154008" y="643040"/>
            <a:ext cx="3194072" cy="738438"/>
          </a:xfrm>
          <a:prstGeom prst="rect">
            <a:avLst/>
          </a:prstGeom>
        </p:spPr>
      </p:pic>
    </p:spTree>
    <p:extLst>
      <p:ext uri="{BB962C8B-B14F-4D97-AF65-F5344CB8AC3E}">
        <p14:creationId xmlns:p14="http://schemas.microsoft.com/office/powerpoint/2010/main" val="40601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C1FAE1-B68B-4B9F-98C6-EAB6FF3F8EAE}"/>
              </a:ext>
            </a:extLst>
          </p:cNvPr>
          <p:cNvSpPr/>
          <p:nvPr userDrawn="1"/>
        </p:nvSpPr>
        <p:spPr>
          <a:xfrm>
            <a:off x="1" y="1907260"/>
            <a:ext cx="9143999" cy="49507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2" name="Picture 21" descr="Data.FI logo">
            <a:extLst>
              <a:ext uri="{FF2B5EF4-FFF2-40B4-BE49-F238E27FC236}">
                <a16:creationId xmlns:a16="http://schemas.microsoft.com/office/drawing/2014/main" id="{E5B7D84B-AABE-DC4F-BBFC-D3A33D39355C}"/>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211847" y="780821"/>
            <a:ext cx="1387274" cy="517532"/>
          </a:xfrm>
          <a:prstGeom prst="rect">
            <a:avLst/>
          </a:prstGeom>
        </p:spPr>
      </p:pic>
      <p:pic>
        <p:nvPicPr>
          <p:cNvPr id="23" name="Picture 22" descr="USAID logo">
            <a:extLst>
              <a:ext uri="{FF2B5EF4-FFF2-40B4-BE49-F238E27FC236}">
                <a16:creationId xmlns:a16="http://schemas.microsoft.com/office/drawing/2014/main" id="{B3AE1041-347A-E748-8E95-E29E5B58C493}"/>
              </a:ext>
            </a:extLst>
          </p:cNvPr>
          <p:cNvPicPr>
            <a:picLocks noChangeAspect="1"/>
          </p:cNvPicPr>
          <p:nvPr userDrawn="1"/>
        </p:nvPicPr>
        <p:blipFill rotWithShape="1">
          <a:blip r:embed="rId3"/>
          <a:srcRect l="10745" r="9131"/>
          <a:stretch/>
        </p:blipFill>
        <p:spPr>
          <a:xfrm>
            <a:off x="376729" y="487308"/>
            <a:ext cx="2159214" cy="1048287"/>
          </a:xfrm>
          <a:prstGeom prst="rect">
            <a:avLst/>
          </a:prstGeom>
        </p:spPr>
      </p:pic>
      <p:pic>
        <p:nvPicPr>
          <p:cNvPr id="24" name="Picture 23" descr="Logo&#10;&#10;Description automatically generated with medium confidence">
            <a:extLst>
              <a:ext uri="{FF2B5EF4-FFF2-40B4-BE49-F238E27FC236}">
                <a16:creationId xmlns:a16="http://schemas.microsoft.com/office/drawing/2014/main" id="{14914CCA-E7C9-BD45-B31B-C2A426BF01EA}"/>
              </a:ext>
            </a:extLst>
          </p:cNvPr>
          <p:cNvPicPr>
            <a:picLocks noChangeAspect="1"/>
          </p:cNvPicPr>
          <p:nvPr userDrawn="1"/>
        </p:nvPicPr>
        <p:blipFill>
          <a:blip r:embed="rId4"/>
          <a:stretch>
            <a:fillRect/>
          </a:stretch>
        </p:blipFill>
        <p:spPr>
          <a:xfrm>
            <a:off x="3154008" y="643040"/>
            <a:ext cx="3194072" cy="738438"/>
          </a:xfrm>
          <a:prstGeom prst="rect">
            <a:avLst/>
          </a:prstGeom>
        </p:spPr>
      </p:pic>
    </p:spTree>
    <p:extLst>
      <p:ext uri="{BB962C8B-B14F-4D97-AF65-F5344CB8AC3E}">
        <p14:creationId xmlns:p14="http://schemas.microsoft.com/office/powerpoint/2010/main" val="141455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D8424A-3281-4833-BB21-5AF8A41D8122}"/>
              </a:ext>
            </a:extLst>
          </p:cNvPr>
          <p:cNvSpPr/>
          <p:nvPr userDrawn="1"/>
        </p:nvSpPr>
        <p:spPr>
          <a:xfrm>
            <a:off x="2" y="0"/>
            <a:ext cx="9143999" cy="5473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dirty="0"/>
          </a:p>
        </p:txBody>
      </p:sp>
      <p:sp>
        <p:nvSpPr>
          <p:cNvPr id="19" name="Rectangle 18">
            <a:extLst>
              <a:ext uri="{FF2B5EF4-FFF2-40B4-BE49-F238E27FC236}">
                <a16:creationId xmlns:a16="http://schemas.microsoft.com/office/drawing/2014/main" id="{36B2F851-AFA2-4CBC-9BEB-FC482132F393}"/>
              </a:ext>
              <a:ext uri="{C183D7F6-B498-43B3-948B-1728B52AA6E4}">
                <adec:decorative xmlns:adec="http://schemas.microsoft.com/office/drawing/2017/decorative" val="1"/>
              </a:ext>
            </a:extLst>
          </p:cNvPr>
          <p:cNvSpPr/>
          <p:nvPr userDrawn="1"/>
        </p:nvSpPr>
        <p:spPr>
          <a:xfrm flipV="1">
            <a:off x="613466" y="3955987"/>
            <a:ext cx="795136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 Placeholder 6">
            <a:extLst>
              <a:ext uri="{FF2B5EF4-FFF2-40B4-BE49-F238E27FC236}">
                <a16:creationId xmlns:a16="http://schemas.microsoft.com/office/drawing/2014/main" id="{ACC4ABA7-7BFF-B44C-8A26-EF13627E6B3B}"/>
              </a:ext>
            </a:extLst>
          </p:cNvPr>
          <p:cNvSpPr>
            <a:spLocks noGrp="1"/>
          </p:cNvSpPr>
          <p:nvPr>
            <p:ph type="body" sz="quarter" idx="13"/>
          </p:nvPr>
        </p:nvSpPr>
        <p:spPr>
          <a:xfrm>
            <a:off x="528848" y="4072733"/>
            <a:ext cx="2479800" cy="1300398"/>
          </a:xfrm>
        </p:spPr>
        <p:txBody>
          <a:bodyPr>
            <a:normAutofit/>
          </a:bodyPr>
          <a:lstStyle>
            <a:lvl1pPr marL="0" indent="0">
              <a:buFontTx/>
              <a:buNone/>
              <a:defRPr sz="1800" b="0" i="0">
                <a:solidFill>
                  <a:schemeClr val="bg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6" name="Text Placeholder 6">
            <a:extLst>
              <a:ext uri="{FF2B5EF4-FFF2-40B4-BE49-F238E27FC236}">
                <a16:creationId xmlns:a16="http://schemas.microsoft.com/office/drawing/2014/main" id="{4B8C7829-F9BF-284B-B944-15AA997F02F8}"/>
              </a:ext>
            </a:extLst>
          </p:cNvPr>
          <p:cNvSpPr>
            <a:spLocks noGrp="1"/>
          </p:cNvSpPr>
          <p:nvPr>
            <p:ph type="body" sz="quarter" idx="14"/>
          </p:nvPr>
        </p:nvSpPr>
        <p:spPr>
          <a:xfrm>
            <a:off x="3253702" y="4072733"/>
            <a:ext cx="2530571" cy="1300398"/>
          </a:xfrm>
        </p:spPr>
        <p:txBody>
          <a:bodyPr>
            <a:normAutofit/>
          </a:bodyPr>
          <a:lstStyle>
            <a:lvl1pPr marL="0" indent="0" algn="ctr">
              <a:buFontTx/>
              <a:buNone/>
              <a:defRPr sz="1800" b="0" i="0">
                <a:solidFill>
                  <a:schemeClr val="bg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7" name="Text Placeholder 6">
            <a:extLst>
              <a:ext uri="{FF2B5EF4-FFF2-40B4-BE49-F238E27FC236}">
                <a16:creationId xmlns:a16="http://schemas.microsoft.com/office/drawing/2014/main" id="{7168C9DA-51B8-CF44-BA93-9342855319EF}"/>
              </a:ext>
            </a:extLst>
          </p:cNvPr>
          <p:cNvSpPr>
            <a:spLocks noGrp="1"/>
          </p:cNvSpPr>
          <p:nvPr>
            <p:ph type="body" sz="quarter" idx="15"/>
          </p:nvPr>
        </p:nvSpPr>
        <p:spPr>
          <a:xfrm>
            <a:off x="6068550" y="4072733"/>
            <a:ext cx="2530571" cy="1300398"/>
          </a:xfrm>
        </p:spPr>
        <p:txBody>
          <a:bodyPr>
            <a:normAutofit/>
          </a:bodyPr>
          <a:lstStyle>
            <a:lvl1pPr marL="0" indent="0" algn="r">
              <a:buFontTx/>
              <a:buNone/>
              <a:defRPr sz="1800" b="0" i="0">
                <a:solidFill>
                  <a:schemeClr val="bg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grpSp>
        <p:nvGrpSpPr>
          <p:cNvPr id="38" name="Group 37">
            <a:extLst>
              <a:ext uri="{FF2B5EF4-FFF2-40B4-BE49-F238E27FC236}">
                <a16:creationId xmlns:a16="http://schemas.microsoft.com/office/drawing/2014/main" id="{6CF4D4BB-7F85-7A49-9D28-6C37D6325D42}"/>
              </a:ext>
            </a:extLst>
          </p:cNvPr>
          <p:cNvGrpSpPr/>
          <p:nvPr userDrawn="1"/>
        </p:nvGrpSpPr>
        <p:grpSpPr>
          <a:xfrm>
            <a:off x="7234324" y="519478"/>
            <a:ext cx="1412926" cy="1412926"/>
            <a:chOff x="7234324" y="519478"/>
            <a:chExt cx="1412926" cy="1412926"/>
          </a:xfrm>
        </p:grpSpPr>
        <p:sp>
          <p:nvSpPr>
            <p:cNvPr id="39" name="Oval 38">
              <a:extLst>
                <a:ext uri="{FF2B5EF4-FFF2-40B4-BE49-F238E27FC236}">
                  <a16:creationId xmlns:a16="http://schemas.microsoft.com/office/drawing/2014/main" id="{D4FFE456-58F5-F94A-9374-E8675F80CA04}"/>
                </a:ext>
              </a:extLst>
            </p:cNvPr>
            <p:cNvSpPr/>
            <p:nvPr userDrawn="1"/>
          </p:nvSpPr>
          <p:spPr>
            <a:xfrm>
              <a:off x="7234324" y="519478"/>
              <a:ext cx="1412926" cy="1412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0" name="Picture 39" descr="Logo&#10;&#10;Description automatically generated">
              <a:extLst>
                <a:ext uri="{FF2B5EF4-FFF2-40B4-BE49-F238E27FC236}">
                  <a16:creationId xmlns:a16="http://schemas.microsoft.com/office/drawing/2014/main" id="{763707D6-9A56-C242-BF2F-B572296E37B4}"/>
                </a:ext>
              </a:extLst>
            </p:cNvPr>
            <p:cNvPicPr>
              <a:picLocks noChangeAspect="1"/>
            </p:cNvPicPr>
            <p:nvPr userDrawn="1"/>
          </p:nvPicPr>
          <p:blipFill rotWithShape="1">
            <a:blip r:embed="rId2"/>
            <a:srcRect l="25083" t="4408" r="25283" b="28092"/>
            <a:stretch/>
          </p:blipFill>
          <p:spPr>
            <a:xfrm>
              <a:off x="7523432" y="603936"/>
              <a:ext cx="853118" cy="1171753"/>
            </a:xfrm>
            <a:prstGeom prst="ellipse">
              <a:avLst/>
            </a:prstGeom>
          </p:spPr>
        </p:pic>
      </p:grpSp>
      <p:sp>
        <p:nvSpPr>
          <p:cNvPr id="41" name="Title 1">
            <a:extLst>
              <a:ext uri="{FF2B5EF4-FFF2-40B4-BE49-F238E27FC236}">
                <a16:creationId xmlns:a16="http://schemas.microsoft.com/office/drawing/2014/main" id="{1FF70E5A-5B9C-0D4E-8EE6-07BCCE3667E1}"/>
              </a:ext>
            </a:extLst>
          </p:cNvPr>
          <p:cNvSpPr>
            <a:spLocks noGrp="1"/>
          </p:cNvSpPr>
          <p:nvPr>
            <p:ph type="ctrTitle" hasCustomPrompt="1"/>
          </p:nvPr>
        </p:nvSpPr>
        <p:spPr>
          <a:xfrm>
            <a:off x="528849" y="251628"/>
            <a:ext cx="7750924" cy="1635870"/>
          </a:xfrm>
        </p:spPr>
        <p:txBody>
          <a:bodyPr vert="horz" lIns="91440" tIns="45720" rIns="91440" bIns="45720" rtlCol="0" anchor="b">
            <a:normAutofit/>
          </a:bodyPr>
          <a:lstStyle>
            <a:lvl1pPr>
              <a:defRPr lang="en-US" sz="4800" dirty="0">
                <a:solidFill>
                  <a:schemeClr val="bg1"/>
                </a:solidFill>
                <a:latin typeface="Franklin Gothic Medium" panose="020B0603020102020204" pitchFamily="34" charset="0"/>
              </a:defRPr>
            </a:lvl1pPr>
          </a:lstStyle>
          <a:p>
            <a:pPr lvl="0"/>
            <a:r>
              <a:rPr lang="en-US" dirty="0"/>
              <a:t>CLICK TO EDIT MASTER TITLE STYLE</a:t>
            </a:r>
          </a:p>
        </p:txBody>
      </p:sp>
      <p:sp>
        <p:nvSpPr>
          <p:cNvPr id="42" name="Subtitle 2">
            <a:extLst>
              <a:ext uri="{FF2B5EF4-FFF2-40B4-BE49-F238E27FC236}">
                <a16:creationId xmlns:a16="http://schemas.microsoft.com/office/drawing/2014/main" id="{A1E0EE63-1068-824F-B36D-4B82309A3578}"/>
              </a:ext>
            </a:extLst>
          </p:cNvPr>
          <p:cNvSpPr>
            <a:spLocks noGrp="1"/>
          </p:cNvSpPr>
          <p:nvPr>
            <p:ph type="subTitle" idx="1"/>
          </p:nvPr>
        </p:nvSpPr>
        <p:spPr>
          <a:xfrm>
            <a:off x="528848" y="2074653"/>
            <a:ext cx="7750924" cy="697698"/>
          </a:xfrm>
          <a:prstGeom prst="rect">
            <a:avLst/>
          </a:prstGeom>
        </p:spPr>
        <p:txBody>
          <a:bodyPr>
            <a:normAutofit/>
          </a:bodyPr>
          <a:lstStyle>
            <a:lvl1pPr marL="0" indent="0" algn="l">
              <a:buNone/>
              <a:defRPr sz="2800" b="0" i="0" cap="none" baseline="0">
                <a:solidFill>
                  <a:schemeClr val="bg1"/>
                </a:solidFill>
                <a:latin typeface="Arial Narrow" panose="020B0604020202020204" pitchFamily="34" charset="0"/>
                <a:cs typeface="Arial Narrow" panose="020B060402020202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pic>
        <p:nvPicPr>
          <p:cNvPr id="43" name="Picture 42" descr="Data.FI logo">
            <a:extLst>
              <a:ext uri="{FF2B5EF4-FFF2-40B4-BE49-F238E27FC236}">
                <a16:creationId xmlns:a16="http://schemas.microsoft.com/office/drawing/2014/main" id="{4B7E05A8-9D76-DD4E-9427-801401E7C252}"/>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211847" y="5952261"/>
            <a:ext cx="1387274" cy="517532"/>
          </a:xfrm>
          <a:prstGeom prst="rect">
            <a:avLst/>
          </a:prstGeom>
        </p:spPr>
      </p:pic>
      <p:pic>
        <p:nvPicPr>
          <p:cNvPr id="44" name="Picture 43" descr="USAID logo">
            <a:extLst>
              <a:ext uri="{FF2B5EF4-FFF2-40B4-BE49-F238E27FC236}">
                <a16:creationId xmlns:a16="http://schemas.microsoft.com/office/drawing/2014/main" id="{0B5CDA1A-6254-804A-8A4B-37DFFF1FF3EF}"/>
              </a:ext>
            </a:extLst>
          </p:cNvPr>
          <p:cNvPicPr>
            <a:picLocks noChangeAspect="1"/>
          </p:cNvPicPr>
          <p:nvPr userDrawn="1"/>
        </p:nvPicPr>
        <p:blipFill rotWithShape="1">
          <a:blip r:embed="rId4"/>
          <a:srcRect l="10745" r="9131"/>
          <a:stretch/>
        </p:blipFill>
        <p:spPr>
          <a:xfrm>
            <a:off x="376729" y="5658748"/>
            <a:ext cx="2159214" cy="1048287"/>
          </a:xfrm>
          <a:prstGeom prst="rect">
            <a:avLst/>
          </a:prstGeom>
        </p:spPr>
      </p:pic>
      <p:pic>
        <p:nvPicPr>
          <p:cNvPr id="45" name="Picture 44" descr="Logo&#10;&#10;Description automatically generated with medium confidence">
            <a:extLst>
              <a:ext uri="{FF2B5EF4-FFF2-40B4-BE49-F238E27FC236}">
                <a16:creationId xmlns:a16="http://schemas.microsoft.com/office/drawing/2014/main" id="{16B68336-FEE7-0A41-9392-C62A5B82F5FF}"/>
              </a:ext>
            </a:extLst>
          </p:cNvPr>
          <p:cNvPicPr>
            <a:picLocks noChangeAspect="1"/>
          </p:cNvPicPr>
          <p:nvPr userDrawn="1"/>
        </p:nvPicPr>
        <p:blipFill>
          <a:blip r:embed="rId5"/>
          <a:stretch>
            <a:fillRect/>
          </a:stretch>
        </p:blipFill>
        <p:spPr>
          <a:xfrm>
            <a:off x="3154008" y="5814480"/>
            <a:ext cx="3194072" cy="738438"/>
          </a:xfrm>
          <a:prstGeom prst="rect">
            <a:avLst/>
          </a:prstGeom>
        </p:spPr>
      </p:pic>
    </p:spTree>
    <p:extLst>
      <p:ext uri="{BB962C8B-B14F-4D97-AF65-F5344CB8AC3E}">
        <p14:creationId xmlns:p14="http://schemas.microsoft.com/office/powerpoint/2010/main" val="24492122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Gre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3D8424A-3281-4833-BB21-5AF8A41D8122}"/>
              </a:ext>
            </a:extLst>
          </p:cNvPr>
          <p:cNvSpPr/>
          <p:nvPr userDrawn="1"/>
        </p:nvSpPr>
        <p:spPr>
          <a:xfrm>
            <a:off x="2" y="0"/>
            <a:ext cx="9143999" cy="5473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dirty="0"/>
          </a:p>
        </p:txBody>
      </p:sp>
      <p:sp>
        <p:nvSpPr>
          <p:cNvPr id="14" name="Rectangle 13">
            <a:extLst>
              <a:ext uri="{FF2B5EF4-FFF2-40B4-BE49-F238E27FC236}">
                <a16:creationId xmlns:a16="http://schemas.microsoft.com/office/drawing/2014/main" id="{B1C48329-1328-3746-8329-DC54F5CF7771}"/>
              </a:ext>
              <a:ext uri="{C183D7F6-B498-43B3-948B-1728B52AA6E4}">
                <adec:decorative xmlns:adec="http://schemas.microsoft.com/office/drawing/2017/decorative" val="1"/>
              </a:ext>
            </a:extLst>
          </p:cNvPr>
          <p:cNvSpPr/>
          <p:nvPr userDrawn="1"/>
        </p:nvSpPr>
        <p:spPr>
          <a:xfrm flipV="1">
            <a:off x="727765" y="4108387"/>
            <a:ext cx="795136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04C3F8BF-D94E-3542-B30E-D732858512D0}"/>
              </a:ext>
              <a:ext uri="{C183D7F6-B498-43B3-948B-1728B52AA6E4}">
                <adec:decorative xmlns:adec="http://schemas.microsoft.com/office/drawing/2017/decorative" val="1"/>
              </a:ext>
            </a:extLst>
          </p:cNvPr>
          <p:cNvSpPr/>
          <p:nvPr userDrawn="1"/>
        </p:nvSpPr>
        <p:spPr>
          <a:xfrm flipV="1">
            <a:off x="596318" y="3969027"/>
            <a:ext cx="7951365" cy="45719"/>
          </a:xfrm>
          <a:prstGeom prst="rect">
            <a:avLst/>
          </a:prstGeom>
          <a:solidFill>
            <a:srgbClr val="57D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 Placeholder 6">
            <a:extLst>
              <a:ext uri="{FF2B5EF4-FFF2-40B4-BE49-F238E27FC236}">
                <a16:creationId xmlns:a16="http://schemas.microsoft.com/office/drawing/2014/main" id="{6E931865-8A13-A141-89E2-27C29B1D6EA1}"/>
              </a:ext>
            </a:extLst>
          </p:cNvPr>
          <p:cNvSpPr>
            <a:spLocks noGrp="1"/>
          </p:cNvSpPr>
          <p:nvPr>
            <p:ph type="body" sz="quarter" idx="13"/>
          </p:nvPr>
        </p:nvSpPr>
        <p:spPr>
          <a:xfrm>
            <a:off x="528848" y="4072733"/>
            <a:ext cx="2479800" cy="1300398"/>
          </a:xfrm>
        </p:spPr>
        <p:txBody>
          <a:bodyPr>
            <a:normAutofit/>
          </a:bodyPr>
          <a:lstStyle>
            <a:lvl1pPr marL="0" indent="0">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7" name="Text Placeholder 6">
            <a:extLst>
              <a:ext uri="{FF2B5EF4-FFF2-40B4-BE49-F238E27FC236}">
                <a16:creationId xmlns:a16="http://schemas.microsoft.com/office/drawing/2014/main" id="{E4FEA9E8-396C-A14C-9354-3F649965DFA9}"/>
              </a:ext>
            </a:extLst>
          </p:cNvPr>
          <p:cNvSpPr>
            <a:spLocks noGrp="1"/>
          </p:cNvSpPr>
          <p:nvPr>
            <p:ph type="body" sz="quarter" idx="14"/>
          </p:nvPr>
        </p:nvSpPr>
        <p:spPr>
          <a:xfrm>
            <a:off x="3253702" y="4072733"/>
            <a:ext cx="2530571" cy="1300398"/>
          </a:xfrm>
        </p:spPr>
        <p:txBody>
          <a:bodyPr>
            <a:normAutofit/>
          </a:bodyPr>
          <a:lstStyle>
            <a:lvl1pPr marL="0" indent="0" algn="ct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8" name="Text Placeholder 6">
            <a:extLst>
              <a:ext uri="{FF2B5EF4-FFF2-40B4-BE49-F238E27FC236}">
                <a16:creationId xmlns:a16="http://schemas.microsoft.com/office/drawing/2014/main" id="{66D5BD71-3B42-D64A-88BD-78FF5E1910DB}"/>
              </a:ext>
            </a:extLst>
          </p:cNvPr>
          <p:cNvSpPr>
            <a:spLocks noGrp="1"/>
          </p:cNvSpPr>
          <p:nvPr>
            <p:ph type="body" sz="quarter" idx="15"/>
          </p:nvPr>
        </p:nvSpPr>
        <p:spPr>
          <a:xfrm>
            <a:off x="6068550" y="4072733"/>
            <a:ext cx="2530571" cy="1300398"/>
          </a:xfrm>
        </p:spPr>
        <p:txBody>
          <a:bodyPr>
            <a:normAutofit/>
          </a:bodyPr>
          <a:lstStyle>
            <a:lvl1pPr marL="0" indent="0" algn="r">
              <a:buFontTx/>
              <a:buNone/>
              <a:defRPr sz="1800" b="0" i="0">
                <a:solidFill>
                  <a:schemeClr val="tx1"/>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9" name="Title 1">
            <a:extLst>
              <a:ext uri="{FF2B5EF4-FFF2-40B4-BE49-F238E27FC236}">
                <a16:creationId xmlns:a16="http://schemas.microsoft.com/office/drawing/2014/main" id="{1B95DAEF-1081-5846-A711-050164ECCBCF}"/>
              </a:ext>
            </a:extLst>
          </p:cNvPr>
          <p:cNvSpPr>
            <a:spLocks noGrp="1"/>
          </p:cNvSpPr>
          <p:nvPr>
            <p:ph type="ctrTitle" hasCustomPrompt="1"/>
          </p:nvPr>
        </p:nvSpPr>
        <p:spPr>
          <a:xfrm>
            <a:off x="528849" y="251628"/>
            <a:ext cx="7750924" cy="1635870"/>
          </a:xfrm>
        </p:spPr>
        <p:txBody>
          <a:bodyPr vert="horz" lIns="91440" tIns="45720" rIns="91440" bIns="45720" rtlCol="0" anchor="b">
            <a:normAutofit/>
          </a:bodyPr>
          <a:lstStyle>
            <a:lvl1pPr>
              <a:defRPr lang="en-US" sz="4800" dirty="0">
                <a:solidFill>
                  <a:schemeClr val="tx1"/>
                </a:solidFill>
                <a:latin typeface="Franklin Gothic Medium" panose="020B0603020102020204" pitchFamily="34" charset="0"/>
              </a:defRPr>
            </a:lvl1pPr>
          </a:lstStyle>
          <a:p>
            <a:pPr lvl="0"/>
            <a:r>
              <a:rPr lang="en-US" dirty="0"/>
              <a:t>CLICK TO EDIT MASTER TITLE STYLE</a:t>
            </a:r>
          </a:p>
        </p:txBody>
      </p:sp>
      <p:sp>
        <p:nvSpPr>
          <p:cNvPr id="40" name="Subtitle 2">
            <a:extLst>
              <a:ext uri="{FF2B5EF4-FFF2-40B4-BE49-F238E27FC236}">
                <a16:creationId xmlns:a16="http://schemas.microsoft.com/office/drawing/2014/main" id="{C08423A8-1945-CD49-A1FD-3D6AAFE17F3B}"/>
              </a:ext>
            </a:extLst>
          </p:cNvPr>
          <p:cNvSpPr>
            <a:spLocks noGrp="1"/>
          </p:cNvSpPr>
          <p:nvPr>
            <p:ph type="subTitle" idx="1"/>
          </p:nvPr>
        </p:nvSpPr>
        <p:spPr>
          <a:xfrm>
            <a:off x="528848" y="2074653"/>
            <a:ext cx="7750924" cy="697698"/>
          </a:xfrm>
          <a:prstGeom prst="rect">
            <a:avLst/>
          </a:prstGeom>
        </p:spPr>
        <p:txBody>
          <a:bodyPr>
            <a:normAutofit/>
          </a:bodyPr>
          <a:lstStyle>
            <a:lvl1pPr marL="0" indent="0" algn="l">
              <a:buNone/>
              <a:defRPr sz="2800" b="0" i="0" cap="none" baseline="0">
                <a:solidFill>
                  <a:schemeClr val="tx1"/>
                </a:solidFill>
                <a:latin typeface="Arial Narrow" panose="020B0604020202020204" pitchFamily="34" charset="0"/>
                <a:cs typeface="Arial Narrow" panose="020B060402020202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grpSp>
        <p:nvGrpSpPr>
          <p:cNvPr id="41" name="Group 40">
            <a:extLst>
              <a:ext uri="{FF2B5EF4-FFF2-40B4-BE49-F238E27FC236}">
                <a16:creationId xmlns:a16="http://schemas.microsoft.com/office/drawing/2014/main" id="{9C9CEFD6-D718-974E-9FC5-4662A8045D2D}"/>
              </a:ext>
            </a:extLst>
          </p:cNvPr>
          <p:cNvGrpSpPr/>
          <p:nvPr userDrawn="1"/>
        </p:nvGrpSpPr>
        <p:grpSpPr>
          <a:xfrm>
            <a:off x="7234324" y="519478"/>
            <a:ext cx="1412926" cy="1412926"/>
            <a:chOff x="7234324" y="519478"/>
            <a:chExt cx="1412926" cy="1412926"/>
          </a:xfrm>
        </p:grpSpPr>
        <p:sp>
          <p:nvSpPr>
            <p:cNvPr id="42" name="Oval 41">
              <a:extLst>
                <a:ext uri="{FF2B5EF4-FFF2-40B4-BE49-F238E27FC236}">
                  <a16:creationId xmlns:a16="http://schemas.microsoft.com/office/drawing/2014/main" id="{AE17F4D7-17BA-C742-96DC-BF3F88FAE0DF}"/>
                </a:ext>
              </a:extLst>
            </p:cNvPr>
            <p:cNvSpPr/>
            <p:nvPr userDrawn="1"/>
          </p:nvSpPr>
          <p:spPr>
            <a:xfrm>
              <a:off x="7234324" y="519478"/>
              <a:ext cx="1412926" cy="1412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3" name="Picture 42" descr="Logo&#10;&#10;Description automatically generated">
              <a:extLst>
                <a:ext uri="{FF2B5EF4-FFF2-40B4-BE49-F238E27FC236}">
                  <a16:creationId xmlns:a16="http://schemas.microsoft.com/office/drawing/2014/main" id="{6AB10044-1D62-7B4D-B576-607507D4775E}"/>
                </a:ext>
              </a:extLst>
            </p:cNvPr>
            <p:cNvPicPr>
              <a:picLocks noChangeAspect="1"/>
            </p:cNvPicPr>
            <p:nvPr userDrawn="1"/>
          </p:nvPicPr>
          <p:blipFill rotWithShape="1">
            <a:blip r:embed="rId2"/>
            <a:srcRect l="25083" t="4408" r="25283" b="28092"/>
            <a:stretch/>
          </p:blipFill>
          <p:spPr>
            <a:xfrm>
              <a:off x="7523432" y="603936"/>
              <a:ext cx="853118" cy="1171753"/>
            </a:xfrm>
            <a:prstGeom prst="ellipse">
              <a:avLst/>
            </a:prstGeom>
          </p:spPr>
        </p:pic>
      </p:grpSp>
      <p:pic>
        <p:nvPicPr>
          <p:cNvPr id="44" name="Picture 43" descr="Data.FI logo">
            <a:extLst>
              <a:ext uri="{FF2B5EF4-FFF2-40B4-BE49-F238E27FC236}">
                <a16:creationId xmlns:a16="http://schemas.microsoft.com/office/drawing/2014/main" id="{99849125-2808-9243-8607-5AE60111B740}"/>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211847" y="5952261"/>
            <a:ext cx="1387274" cy="517532"/>
          </a:xfrm>
          <a:prstGeom prst="rect">
            <a:avLst/>
          </a:prstGeom>
        </p:spPr>
      </p:pic>
      <p:pic>
        <p:nvPicPr>
          <p:cNvPr id="45" name="Picture 44" descr="USAID logo">
            <a:extLst>
              <a:ext uri="{FF2B5EF4-FFF2-40B4-BE49-F238E27FC236}">
                <a16:creationId xmlns:a16="http://schemas.microsoft.com/office/drawing/2014/main" id="{11A7BC01-025A-7D47-AE2B-D611A0F06021}"/>
              </a:ext>
            </a:extLst>
          </p:cNvPr>
          <p:cNvPicPr>
            <a:picLocks noChangeAspect="1"/>
          </p:cNvPicPr>
          <p:nvPr userDrawn="1"/>
        </p:nvPicPr>
        <p:blipFill rotWithShape="1">
          <a:blip r:embed="rId4"/>
          <a:srcRect l="10745" r="9131"/>
          <a:stretch/>
        </p:blipFill>
        <p:spPr>
          <a:xfrm>
            <a:off x="376729" y="5658748"/>
            <a:ext cx="2159214" cy="1048287"/>
          </a:xfrm>
          <a:prstGeom prst="rect">
            <a:avLst/>
          </a:prstGeom>
        </p:spPr>
      </p:pic>
      <p:pic>
        <p:nvPicPr>
          <p:cNvPr id="46" name="Picture 45" descr="Logo&#10;&#10;Description automatically generated with medium confidence">
            <a:extLst>
              <a:ext uri="{FF2B5EF4-FFF2-40B4-BE49-F238E27FC236}">
                <a16:creationId xmlns:a16="http://schemas.microsoft.com/office/drawing/2014/main" id="{8A4D7ABD-067C-C54B-B9BC-E709B54D16D2}"/>
              </a:ext>
            </a:extLst>
          </p:cNvPr>
          <p:cNvPicPr>
            <a:picLocks noChangeAspect="1"/>
          </p:cNvPicPr>
          <p:nvPr userDrawn="1"/>
        </p:nvPicPr>
        <p:blipFill>
          <a:blip r:embed="rId5"/>
          <a:stretch>
            <a:fillRect/>
          </a:stretch>
        </p:blipFill>
        <p:spPr>
          <a:xfrm>
            <a:off x="3154008" y="5814480"/>
            <a:ext cx="3194072" cy="738438"/>
          </a:xfrm>
          <a:prstGeom prst="rect">
            <a:avLst/>
          </a:prstGeom>
        </p:spPr>
      </p:pic>
    </p:spTree>
    <p:extLst>
      <p:ext uri="{BB962C8B-B14F-4D97-AF65-F5344CB8AC3E}">
        <p14:creationId xmlns:p14="http://schemas.microsoft.com/office/powerpoint/2010/main" val="206272072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hite">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B2F851-AFA2-4CBC-9BEB-FC482132F393}"/>
              </a:ext>
              <a:ext uri="{C183D7F6-B498-43B3-948B-1728B52AA6E4}">
                <adec:decorative xmlns:adec="http://schemas.microsoft.com/office/drawing/2017/decorative" val="1"/>
              </a:ext>
            </a:extLst>
          </p:cNvPr>
          <p:cNvSpPr/>
          <p:nvPr userDrawn="1"/>
        </p:nvSpPr>
        <p:spPr>
          <a:xfrm flipV="1">
            <a:off x="613466" y="3955987"/>
            <a:ext cx="7951365" cy="45719"/>
          </a:xfrm>
          <a:prstGeom prst="rect">
            <a:avLst/>
          </a:prstGeom>
          <a:solidFill>
            <a:srgbClr val="57D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 Placeholder 6">
            <a:extLst>
              <a:ext uri="{FF2B5EF4-FFF2-40B4-BE49-F238E27FC236}">
                <a16:creationId xmlns:a16="http://schemas.microsoft.com/office/drawing/2014/main" id="{F98BE48B-CEDA-3641-8C96-A5710C175198}"/>
              </a:ext>
            </a:extLst>
          </p:cNvPr>
          <p:cNvSpPr>
            <a:spLocks noGrp="1"/>
          </p:cNvSpPr>
          <p:nvPr>
            <p:ph type="body" sz="quarter" idx="13"/>
          </p:nvPr>
        </p:nvSpPr>
        <p:spPr>
          <a:xfrm>
            <a:off x="528848" y="4072733"/>
            <a:ext cx="2479800" cy="1300398"/>
          </a:xfrm>
        </p:spPr>
        <p:txBody>
          <a:bodyPr>
            <a:normAutofit/>
          </a:bodyPr>
          <a:lstStyle>
            <a:lvl1pPr marL="0" indent="0">
              <a:buFontTx/>
              <a:buNone/>
              <a:defRPr sz="1800" b="0" i="0">
                <a:solidFill>
                  <a:schemeClr val="accent3"/>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7" name="Text Placeholder 6">
            <a:extLst>
              <a:ext uri="{FF2B5EF4-FFF2-40B4-BE49-F238E27FC236}">
                <a16:creationId xmlns:a16="http://schemas.microsoft.com/office/drawing/2014/main" id="{CDF7310B-6DA8-0C46-8A3F-56E1508228AF}"/>
              </a:ext>
            </a:extLst>
          </p:cNvPr>
          <p:cNvSpPr>
            <a:spLocks noGrp="1"/>
          </p:cNvSpPr>
          <p:nvPr>
            <p:ph type="body" sz="quarter" idx="14"/>
          </p:nvPr>
        </p:nvSpPr>
        <p:spPr>
          <a:xfrm>
            <a:off x="3253702" y="4072733"/>
            <a:ext cx="2530571" cy="1300398"/>
          </a:xfrm>
        </p:spPr>
        <p:txBody>
          <a:bodyPr>
            <a:normAutofit/>
          </a:bodyPr>
          <a:lstStyle>
            <a:lvl1pPr marL="0" indent="0" algn="ctr">
              <a:buFontTx/>
              <a:buNone/>
              <a:defRPr sz="1800" b="0" i="0">
                <a:solidFill>
                  <a:schemeClr val="accent3"/>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sp>
        <p:nvSpPr>
          <p:cNvPr id="38" name="Text Placeholder 6">
            <a:extLst>
              <a:ext uri="{FF2B5EF4-FFF2-40B4-BE49-F238E27FC236}">
                <a16:creationId xmlns:a16="http://schemas.microsoft.com/office/drawing/2014/main" id="{679A3F80-A356-F448-A3B5-5A389E4182AA}"/>
              </a:ext>
            </a:extLst>
          </p:cNvPr>
          <p:cNvSpPr>
            <a:spLocks noGrp="1"/>
          </p:cNvSpPr>
          <p:nvPr>
            <p:ph type="body" sz="quarter" idx="15"/>
          </p:nvPr>
        </p:nvSpPr>
        <p:spPr>
          <a:xfrm>
            <a:off x="6068550" y="4072733"/>
            <a:ext cx="2530571" cy="1300398"/>
          </a:xfrm>
        </p:spPr>
        <p:txBody>
          <a:bodyPr>
            <a:normAutofit/>
          </a:bodyPr>
          <a:lstStyle>
            <a:lvl1pPr marL="0" indent="0" algn="r">
              <a:buFontTx/>
              <a:buNone/>
              <a:defRPr sz="1800" b="0" i="0">
                <a:solidFill>
                  <a:schemeClr val="accent3"/>
                </a:solidFill>
                <a:latin typeface="Arial Narrow" panose="020B0604020202020204" pitchFamily="34" charset="0"/>
                <a:cs typeface="Arial Narrow" panose="020B0604020202020204" pitchFamily="34" charset="0"/>
              </a:defRPr>
            </a:lvl1pPr>
            <a:lvl5pPr marL="673264" indent="0">
              <a:buNone/>
              <a:defRPr/>
            </a:lvl5pPr>
          </a:lstStyle>
          <a:p>
            <a:pPr lvl="0"/>
            <a:endParaRPr lang="en-US" dirty="0"/>
          </a:p>
        </p:txBody>
      </p:sp>
      <p:grpSp>
        <p:nvGrpSpPr>
          <p:cNvPr id="39" name="Group 38">
            <a:extLst>
              <a:ext uri="{FF2B5EF4-FFF2-40B4-BE49-F238E27FC236}">
                <a16:creationId xmlns:a16="http://schemas.microsoft.com/office/drawing/2014/main" id="{FC9F34FF-4020-2A45-BCDA-85E8615BAE3A}"/>
              </a:ext>
            </a:extLst>
          </p:cNvPr>
          <p:cNvGrpSpPr/>
          <p:nvPr userDrawn="1"/>
        </p:nvGrpSpPr>
        <p:grpSpPr>
          <a:xfrm>
            <a:off x="7333835" y="205204"/>
            <a:ext cx="1727200" cy="1727200"/>
            <a:chOff x="7234324" y="519478"/>
            <a:chExt cx="1412926" cy="1412926"/>
          </a:xfrm>
        </p:grpSpPr>
        <p:sp>
          <p:nvSpPr>
            <p:cNvPr id="40" name="Oval 39">
              <a:extLst>
                <a:ext uri="{FF2B5EF4-FFF2-40B4-BE49-F238E27FC236}">
                  <a16:creationId xmlns:a16="http://schemas.microsoft.com/office/drawing/2014/main" id="{0B00946C-152E-034E-BC5D-D2AC9C6F69CE}"/>
                </a:ext>
              </a:extLst>
            </p:cNvPr>
            <p:cNvSpPr/>
            <p:nvPr userDrawn="1"/>
          </p:nvSpPr>
          <p:spPr>
            <a:xfrm>
              <a:off x="7234324" y="519478"/>
              <a:ext cx="1412926" cy="1412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1" name="Picture 40" descr="Logo&#10;&#10;Description automatically generated">
              <a:extLst>
                <a:ext uri="{FF2B5EF4-FFF2-40B4-BE49-F238E27FC236}">
                  <a16:creationId xmlns:a16="http://schemas.microsoft.com/office/drawing/2014/main" id="{4DDBD124-D47F-FA4C-9080-C2233A35E9D5}"/>
                </a:ext>
              </a:extLst>
            </p:cNvPr>
            <p:cNvPicPr>
              <a:picLocks noChangeAspect="1"/>
            </p:cNvPicPr>
            <p:nvPr userDrawn="1"/>
          </p:nvPicPr>
          <p:blipFill rotWithShape="1">
            <a:blip r:embed="rId2"/>
            <a:srcRect l="25083" t="4408" r="25283" b="28092"/>
            <a:stretch/>
          </p:blipFill>
          <p:spPr>
            <a:xfrm>
              <a:off x="7523432" y="603936"/>
              <a:ext cx="853118" cy="1171753"/>
            </a:xfrm>
            <a:prstGeom prst="ellipse">
              <a:avLst/>
            </a:prstGeom>
          </p:spPr>
        </p:pic>
      </p:grpSp>
      <p:sp>
        <p:nvSpPr>
          <p:cNvPr id="45" name="Title 1">
            <a:extLst>
              <a:ext uri="{FF2B5EF4-FFF2-40B4-BE49-F238E27FC236}">
                <a16:creationId xmlns:a16="http://schemas.microsoft.com/office/drawing/2014/main" id="{7A2FA232-1B0F-EB45-9EBA-B249A65AA4F4}"/>
              </a:ext>
            </a:extLst>
          </p:cNvPr>
          <p:cNvSpPr>
            <a:spLocks noGrp="1"/>
          </p:cNvSpPr>
          <p:nvPr>
            <p:ph type="ctrTitle" hasCustomPrompt="1"/>
          </p:nvPr>
        </p:nvSpPr>
        <p:spPr>
          <a:xfrm>
            <a:off x="528849" y="251628"/>
            <a:ext cx="7750924" cy="1635870"/>
          </a:xfrm>
        </p:spPr>
        <p:txBody>
          <a:bodyPr vert="horz" lIns="91440" tIns="45720" rIns="91440" bIns="45720" rtlCol="0" anchor="b">
            <a:normAutofit/>
          </a:bodyPr>
          <a:lstStyle>
            <a:lvl1pPr>
              <a:defRPr lang="en-US" sz="4800" dirty="0">
                <a:solidFill>
                  <a:schemeClr val="bg2"/>
                </a:solidFill>
                <a:latin typeface="Franklin Gothic Medium" panose="020B0603020102020204" pitchFamily="34" charset="0"/>
              </a:defRPr>
            </a:lvl1pPr>
          </a:lstStyle>
          <a:p>
            <a:pPr lvl="0"/>
            <a:r>
              <a:rPr lang="en-US" dirty="0"/>
              <a:t>CLICK TO EDIT MASTER TITLE STYLE</a:t>
            </a:r>
          </a:p>
        </p:txBody>
      </p:sp>
      <p:sp>
        <p:nvSpPr>
          <p:cNvPr id="46" name="Subtitle 2">
            <a:extLst>
              <a:ext uri="{FF2B5EF4-FFF2-40B4-BE49-F238E27FC236}">
                <a16:creationId xmlns:a16="http://schemas.microsoft.com/office/drawing/2014/main" id="{75971291-E3A5-A94F-A9EA-C60178C29488}"/>
              </a:ext>
            </a:extLst>
          </p:cNvPr>
          <p:cNvSpPr>
            <a:spLocks noGrp="1"/>
          </p:cNvSpPr>
          <p:nvPr>
            <p:ph type="subTitle" idx="1"/>
          </p:nvPr>
        </p:nvSpPr>
        <p:spPr>
          <a:xfrm>
            <a:off x="528848" y="2074653"/>
            <a:ext cx="7750924" cy="697698"/>
          </a:xfrm>
          <a:prstGeom prst="rect">
            <a:avLst/>
          </a:prstGeom>
        </p:spPr>
        <p:txBody>
          <a:bodyPr>
            <a:normAutofit/>
          </a:bodyPr>
          <a:lstStyle>
            <a:lvl1pPr marL="0" indent="0" algn="l">
              <a:buNone/>
              <a:defRPr sz="2800" b="0" i="0" cap="none" baseline="0">
                <a:solidFill>
                  <a:schemeClr val="bg1">
                    <a:lumMod val="50000"/>
                  </a:schemeClr>
                </a:solidFill>
                <a:latin typeface="Arial Narrow" panose="020B0604020202020204" pitchFamily="34" charset="0"/>
                <a:cs typeface="Arial Narrow" panose="020B060402020202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pic>
        <p:nvPicPr>
          <p:cNvPr id="47" name="Picture 46" descr="Data.FI logo">
            <a:extLst>
              <a:ext uri="{FF2B5EF4-FFF2-40B4-BE49-F238E27FC236}">
                <a16:creationId xmlns:a16="http://schemas.microsoft.com/office/drawing/2014/main" id="{2DB88091-47A7-8F49-A73B-1CFAFC7E1A9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211847" y="5952261"/>
            <a:ext cx="1387274" cy="517532"/>
          </a:xfrm>
          <a:prstGeom prst="rect">
            <a:avLst/>
          </a:prstGeom>
        </p:spPr>
      </p:pic>
      <p:pic>
        <p:nvPicPr>
          <p:cNvPr id="48" name="Picture 47" descr="USAID logo">
            <a:extLst>
              <a:ext uri="{FF2B5EF4-FFF2-40B4-BE49-F238E27FC236}">
                <a16:creationId xmlns:a16="http://schemas.microsoft.com/office/drawing/2014/main" id="{13EE5B46-CBD8-2148-872E-4981473005DC}"/>
              </a:ext>
            </a:extLst>
          </p:cNvPr>
          <p:cNvPicPr>
            <a:picLocks noChangeAspect="1"/>
          </p:cNvPicPr>
          <p:nvPr userDrawn="1"/>
        </p:nvPicPr>
        <p:blipFill rotWithShape="1">
          <a:blip r:embed="rId4"/>
          <a:srcRect l="10745" r="9131"/>
          <a:stretch/>
        </p:blipFill>
        <p:spPr>
          <a:xfrm>
            <a:off x="376729" y="5658748"/>
            <a:ext cx="2159214" cy="1048287"/>
          </a:xfrm>
          <a:prstGeom prst="rect">
            <a:avLst/>
          </a:prstGeom>
        </p:spPr>
      </p:pic>
      <p:pic>
        <p:nvPicPr>
          <p:cNvPr id="49" name="Picture 48" descr="Logo&#10;&#10;Description automatically generated with medium confidence">
            <a:extLst>
              <a:ext uri="{FF2B5EF4-FFF2-40B4-BE49-F238E27FC236}">
                <a16:creationId xmlns:a16="http://schemas.microsoft.com/office/drawing/2014/main" id="{751674AE-51B2-3A40-AB6A-F082EA04A043}"/>
              </a:ext>
            </a:extLst>
          </p:cNvPr>
          <p:cNvPicPr>
            <a:picLocks noChangeAspect="1"/>
          </p:cNvPicPr>
          <p:nvPr userDrawn="1"/>
        </p:nvPicPr>
        <p:blipFill>
          <a:blip r:embed="rId5"/>
          <a:stretch>
            <a:fillRect/>
          </a:stretch>
        </p:blipFill>
        <p:spPr>
          <a:xfrm>
            <a:off x="3154008" y="5814480"/>
            <a:ext cx="3194072" cy="738438"/>
          </a:xfrm>
          <a:prstGeom prst="rect">
            <a:avLst/>
          </a:prstGeom>
        </p:spPr>
      </p:pic>
    </p:spTree>
    <p:extLst>
      <p:ext uri="{BB962C8B-B14F-4D97-AF65-F5344CB8AC3E}">
        <p14:creationId xmlns:p14="http://schemas.microsoft.com/office/powerpoint/2010/main" val="27422502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B9D9-9502-49C0-83DF-E3D098A64411}"/>
              </a:ext>
            </a:extLst>
          </p:cNvPr>
          <p:cNvSpPr>
            <a:spLocks noGrp="1"/>
          </p:cNvSpPr>
          <p:nvPr>
            <p:ph type="title"/>
          </p:nvPr>
        </p:nvSpPr>
        <p:spPr/>
        <p:txBody>
          <a:bodyPr>
            <a:normAutofit/>
          </a:bodyPr>
          <a:lstStyle>
            <a:lvl1pPr>
              <a:defRPr sz="3600">
                <a:solidFill>
                  <a:schemeClr val="tx2"/>
                </a:solidFill>
                <a:latin typeface="Franklin Gothic Medium" panose="020B06030201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0A321991-AC03-4BF0-A157-804A09ED2F11}"/>
              </a:ext>
            </a:extLst>
          </p:cNvPr>
          <p:cNvSpPr>
            <a:spLocks noGrp="1"/>
          </p:cNvSpPr>
          <p:nvPr>
            <p:ph type="body" sz="quarter" idx="10"/>
          </p:nvPr>
        </p:nvSpPr>
        <p:spPr>
          <a:xfrm>
            <a:off x="628650" y="1524000"/>
            <a:ext cx="7886700" cy="4784436"/>
          </a:xfrm>
        </p:spPr>
        <p:txBody>
          <a:bodyPr>
            <a:normAutofit/>
          </a:bodyPr>
          <a:lstStyle>
            <a:lvl1pPr>
              <a:lnSpc>
                <a:spcPct val="114000"/>
              </a:lnSpc>
              <a:buClr>
                <a:srgbClr val="62CCE2"/>
              </a:buClr>
              <a:defRPr sz="2200">
                <a:solidFill>
                  <a:schemeClr val="tx1"/>
                </a:solidFill>
              </a:defRPr>
            </a:lvl1pPr>
            <a:lvl2pPr>
              <a:lnSpc>
                <a:spcPct val="114000"/>
              </a:lnSpc>
              <a:defRPr sz="2200">
                <a:solidFill>
                  <a:schemeClr val="tx1"/>
                </a:solidFill>
              </a:defRPr>
            </a:lvl2pPr>
            <a:lvl3pPr>
              <a:lnSpc>
                <a:spcPct val="114000"/>
              </a:lnSpc>
              <a:buClr>
                <a:schemeClr val="accent3"/>
              </a:buClr>
              <a:defRPr sz="2200">
                <a:solidFill>
                  <a:schemeClr val="tx1"/>
                </a:solidFill>
              </a:defRPr>
            </a:lvl3pPr>
            <a:lvl4pPr>
              <a:lnSpc>
                <a:spcPct val="114000"/>
              </a:lnSpc>
              <a:buClr>
                <a:srgbClr val="62CCE2"/>
              </a:buClr>
              <a:defRPr sz="2200">
                <a:solidFill>
                  <a:schemeClr val="tx1"/>
                </a:solidFill>
              </a:defRPr>
            </a:lvl4pPr>
            <a:lvl5pPr>
              <a:lnSpc>
                <a:spcPct val="114000"/>
              </a:lnSpc>
              <a:defRPr sz="2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847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with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67D4-6A64-F648-848B-A8FE7D89BE5F}"/>
              </a:ext>
            </a:extLst>
          </p:cNvPr>
          <p:cNvSpPr>
            <a:spLocks noGrp="1"/>
          </p:cNvSpPr>
          <p:nvPr>
            <p:ph type="title"/>
          </p:nvPr>
        </p:nvSpPr>
        <p:spPr>
          <a:xfrm>
            <a:off x="628650" y="365130"/>
            <a:ext cx="7886700" cy="769442"/>
          </a:xfrm>
        </p:spPr>
        <p:txBody>
          <a:bodyPr anchor="b" anchorCtr="0"/>
          <a:lstStyle>
            <a:lvl1pPr>
              <a:defRPr>
                <a:solidFill>
                  <a:schemeClr val="tx2"/>
                </a:solidFill>
                <a:latin typeface="Franklin Gothic Medium" panose="020B0603020102020204" pitchFamily="34" charset="0"/>
              </a:defRPr>
            </a:lvl1pPr>
          </a:lstStyle>
          <a:p>
            <a:r>
              <a:rPr lang="en-US" dirty="0"/>
              <a:t>Click to edit Master title style</a:t>
            </a:r>
          </a:p>
        </p:txBody>
      </p:sp>
      <p:sp>
        <p:nvSpPr>
          <p:cNvPr id="9" name="Text Placeholder 2">
            <a:extLst>
              <a:ext uri="{FF2B5EF4-FFF2-40B4-BE49-F238E27FC236}">
                <a16:creationId xmlns:a16="http://schemas.microsoft.com/office/drawing/2014/main" id="{328E727C-A0E5-49A3-9266-92382D6948DC}"/>
              </a:ext>
            </a:extLst>
          </p:cNvPr>
          <p:cNvSpPr>
            <a:spLocks noGrp="1"/>
          </p:cNvSpPr>
          <p:nvPr>
            <p:ph idx="1"/>
          </p:nvPr>
        </p:nvSpPr>
        <p:spPr>
          <a:xfrm>
            <a:off x="638464" y="1985818"/>
            <a:ext cx="7876886" cy="4285673"/>
          </a:xfrm>
          <a:prstGeom prst="rect">
            <a:avLst/>
          </a:prstGeom>
        </p:spPr>
        <p:txBody>
          <a:bodyPr vert="horz" lIns="91440" tIns="45720" rIns="91440" bIns="45720" rtlCol="0">
            <a:normAutofit/>
          </a:bodyPr>
          <a:lstStyle>
            <a:lvl1pPr>
              <a:lnSpc>
                <a:spcPct val="114000"/>
              </a:lnSpc>
              <a:defRPr sz="2200">
                <a:solidFill>
                  <a:schemeClr val="tx1"/>
                </a:solidFill>
              </a:defRPr>
            </a:lvl1pPr>
            <a:lvl2pPr>
              <a:lnSpc>
                <a:spcPct val="114000"/>
              </a:lnSpc>
              <a:defRPr sz="2200">
                <a:solidFill>
                  <a:schemeClr val="tx1"/>
                </a:solidFill>
              </a:defRPr>
            </a:lvl2pPr>
            <a:lvl3pPr>
              <a:lnSpc>
                <a:spcPct val="114000"/>
              </a:lnSpc>
              <a:defRPr sz="2200">
                <a:solidFill>
                  <a:schemeClr val="tx1"/>
                </a:solidFill>
              </a:defRPr>
            </a:lvl3pPr>
            <a:lvl4pPr>
              <a:lnSpc>
                <a:spcPct val="114000"/>
              </a:lnSpc>
              <a:defRPr sz="2200">
                <a:solidFill>
                  <a:schemeClr val="tx1"/>
                </a:solidFill>
              </a:defRPr>
            </a:lvl4pPr>
            <a:lvl5pPr>
              <a:lnSpc>
                <a:spcPct val="114000"/>
              </a:lnSpc>
              <a:defRPr sz="2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ubtitle 2">
            <a:extLst>
              <a:ext uri="{FF2B5EF4-FFF2-40B4-BE49-F238E27FC236}">
                <a16:creationId xmlns:a16="http://schemas.microsoft.com/office/drawing/2014/main" id="{4D313704-CD40-4F43-831F-94EFC2B66DBA}"/>
              </a:ext>
            </a:extLst>
          </p:cNvPr>
          <p:cNvSpPr>
            <a:spLocks noGrp="1"/>
          </p:cNvSpPr>
          <p:nvPr>
            <p:ph type="subTitle" idx="11"/>
          </p:nvPr>
        </p:nvSpPr>
        <p:spPr>
          <a:xfrm>
            <a:off x="638465" y="1134572"/>
            <a:ext cx="7867072" cy="851246"/>
          </a:xfrm>
          <a:prstGeom prst="rect">
            <a:avLst/>
          </a:prstGeom>
        </p:spPr>
        <p:txBody>
          <a:bodyPr>
            <a:normAutofit/>
          </a:bodyPr>
          <a:lstStyle>
            <a:lvl1pPr marL="0" indent="0" algn="l">
              <a:buNone/>
              <a:defRPr sz="2400" cap="none" baseline="0">
                <a:solidFill>
                  <a:srgbClr val="666666"/>
                </a:solidFill>
                <a:latin typeface="Arial Narrow" panose="020B060602020203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spTree>
    <p:extLst>
      <p:ext uri="{BB962C8B-B14F-4D97-AF65-F5344CB8AC3E}">
        <p14:creationId xmlns:p14="http://schemas.microsoft.com/office/powerpoint/2010/main" val="351680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with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67D4-6A64-F648-848B-A8FE7D89BE5F}"/>
              </a:ext>
            </a:extLst>
          </p:cNvPr>
          <p:cNvSpPr>
            <a:spLocks noGrp="1"/>
          </p:cNvSpPr>
          <p:nvPr>
            <p:ph type="title"/>
          </p:nvPr>
        </p:nvSpPr>
        <p:spPr>
          <a:xfrm>
            <a:off x="628650" y="365130"/>
            <a:ext cx="7886700" cy="769442"/>
          </a:xfrm>
        </p:spPr>
        <p:txBody>
          <a:bodyPr anchor="b" anchorCtr="0"/>
          <a:lstStyle>
            <a:lvl1pPr>
              <a:defRPr>
                <a:solidFill>
                  <a:schemeClr val="tx2"/>
                </a:solidFill>
                <a:latin typeface="Franklin Gothic Medium" panose="020B06030201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4D313704-CD40-4F43-831F-94EFC2B66DBA}"/>
              </a:ext>
            </a:extLst>
          </p:cNvPr>
          <p:cNvSpPr>
            <a:spLocks noGrp="1"/>
          </p:cNvSpPr>
          <p:nvPr>
            <p:ph type="subTitle" idx="11"/>
          </p:nvPr>
        </p:nvSpPr>
        <p:spPr>
          <a:xfrm>
            <a:off x="638464" y="1134572"/>
            <a:ext cx="7876883" cy="851246"/>
          </a:xfrm>
          <a:prstGeom prst="rect">
            <a:avLst/>
          </a:prstGeom>
        </p:spPr>
        <p:txBody>
          <a:bodyPr>
            <a:normAutofit/>
          </a:bodyPr>
          <a:lstStyle>
            <a:lvl1pPr marL="0" indent="0" algn="l">
              <a:buNone/>
              <a:defRPr sz="2400" cap="none" baseline="0">
                <a:solidFill>
                  <a:srgbClr val="666666"/>
                </a:solidFill>
                <a:latin typeface="Arial Narrow" panose="020B0606020202030204" pitchFamily="34" charset="0"/>
              </a:defRPr>
            </a:lvl1pPr>
            <a:lvl2pPr marL="257163"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8" indent="0" algn="ctr">
              <a:buNone/>
              <a:defRPr sz="900"/>
            </a:lvl9pPr>
          </a:lstStyle>
          <a:p>
            <a:r>
              <a:rPr lang="en-US" dirty="0"/>
              <a:t>Click to edit Master subtitle style</a:t>
            </a:r>
          </a:p>
        </p:txBody>
      </p:sp>
    </p:spTree>
    <p:extLst>
      <p:ext uri="{BB962C8B-B14F-4D97-AF65-F5344CB8AC3E}">
        <p14:creationId xmlns:p14="http://schemas.microsoft.com/office/powerpoint/2010/main" val="260734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verview / 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4C22-DD72-49F9-A036-9635004087ED}"/>
              </a:ext>
            </a:extLst>
          </p:cNvPr>
          <p:cNvSpPr>
            <a:spLocks noGrp="1"/>
          </p:cNvSpPr>
          <p:nvPr>
            <p:ph type="title"/>
          </p:nvPr>
        </p:nvSpPr>
        <p:spPr>
          <a:xfrm>
            <a:off x="628651" y="365129"/>
            <a:ext cx="4109604" cy="983380"/>
          </a:xfrm>
        </p:spPr>
        <p:txBody>
          <a:bodyPr>
            <a:noAutofit/>
          </a:bodyPr>
          <a:lstStyle>
            <a:lvl1pPr>
              <a:defRPr sz="3600">
                <a:solidFill>
                  <a:schemeClr val="tx2"/>
                </a:solidFill>
                <a:latin typeface="Franklin Gothic Medium" panose="020B06030201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025F1850-6DEC-4903-B8F3-4A084802E2BC}"/>
              </a:ext>
            </a:extLst>
          </p:cNvPr>
          <p:cNvSpPr>
            <a:spLocks noGrp="1"/>
          </p:cNvSpPr>
          <p:nvPr>
            <p:ph sz="quarter" idx="10"/>
          </p:nvPr>
        </p:nvSpPr>
        <p:spPr>
          <a:xfrm>
            <a:off x="628652" y="1570770"/>
            <a:ext cx="4109603" cy="4202257"/>
          </a:xfrm>
        </p:spPr>
        <p:txBody>
          <a:bodyPr>
            <a:normAutofit/>
          </a:bodyPr>
          <a:lstStyle>
            <a:lvl1pPr marL="214313" indent="-214313">
              <a:defRPr sz="2200"/>
            </a:lvl1pPr>
            <a:lvl2pPr>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56C92863-5F78-4368-996D-401964C03865}"/>
              </a:ext>
            </a:extLst>
          </p:cNvPr>
          <p:cNvSpPr>
            <a:spLocks noGrp="1"/>
          </p:cNvSpPr>
          <p:nvPr>
            <p:ph type="pic" sz="quarter" idx="11"/>
          </p:nvPr>
        </p:nvSpPr>
        <p:spPr>
          <a:xfrm>
            <a:off x="4876800" y="0"/>
            <a:ext cx="4267200" cy="6858000"/>
          </a:xfrm>
        </p:spPr>
        <p:txBody>
          <a:bodyPr/>
          <a:lstStyle>
            <a:lvl1pPr marL="0" indent="0">
              <a:buNone/>
              <a:defRPr/>
            </a:lvl1pPr>
          </a:lstStyle>
          <a:p>
            <a:endParaRPr lang="en-US" dirty="0"/>
          </a:p>
        </p:txBody>
      </p:sp>
    </p:spTree>
    <p:extLst>
      <p:ext uri="{BB962C8B-B14F-4D97-AF65-F5344CB8AC3E}">
        <p14:creationId xmlns:p14="http://schemas.microsoft.com/office/powerpoint/2010/main" val="150901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F6A98-5525-5340-8796-0E249F5D3EDF}"/>
              </a:ext>
            </a:extLst>
          </p:cNvPr>
          <p:cNvSpPr>
            <a:spLocks noGrp="1"/>
          </p:cNvSpPr>
          <p:nvPr>
            <p:ph type="title"/>
          </p:nvPr>
        </p:nvSpPr>
        <p:spPr>
          <a:xfrm>
            <a:off x="628650" y="365131"/>
            <a:ext cx="7886700" cy="94643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4292830-0BC0-034C-9344-E4E08794811A}"/>
              </a:ext>
            </a:extLst>
          </p:cNvPr>
          <p:cNvSpPr>
            <a:spLocks noGrp="1"/>
          </p:cNvSpPr>
          <p:nvPr>
            <p:ph type="body" idx="1"/>
          </p:nvPr>
        </p:nvSpPr>
        <p:spPr>
          <a:xfrm>
            <a:off x="628650" y="1514764"/>
            <a:ext cx="7886700" cy="47936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163453"/>
      </p:ext>
    </p:extLst>
  </p:cSld>
  <p:clrMap bg1="lt1" tx1="dk1" bg2="lt2" tx2="dk2" accent1="accent1" accent2="accent2" accent3="accent3" accent4="accent4" accent5="accent5" accent6="accent6" hlink="hlink" folHlink="folHlink"/>
  <p:sldLayoutIdLst>
    <p:sldLayoutId id="2147483670" r:id="rId1"/>
    <p:sldLayoutId id="2147483686" r:id="rId2"/>
    <p:sldLayoutId id="2147483687" r:id="rId3"/>
    <p:sldLayoutId id="2147483688" r:id="rId4"/>
    <p:sldLayoutId id="2147483685" r:id="rId5"/>
    <p:sldLayoutId id="2147483658" r:id="rId6"/>
    <p:sldLayoutId id="2147483650" r:id="rId7"/>
    <p:sldLayoutId id="2147483674" r:id="rId8"/>
    <p:sldLayoutId id="2147483659" r:id="rId9"/>
    <p:sldLayoutId id="2147483654" r:id="rId10"/>
    <p:sldLayoutId id="2147483660" r:id="rId11"/>
    <p:sldLayoutId id="2147483691" r:id="rId12"/>
    <p:sldLayoutId id="2147483678" r:id="rId13"/>
    <p:sldLayoutId id="2147483662" r:id="rId14"/>
    <p:sldLayoutId id="2147483690" r:id="rId15"/>
    <p:sldLayoutId id="2147483689" r:id="rId16"/>
    <p:sldLayoutId id="2147483675" r:id="rId17"/>
    <p:sldLayoutId id="2147483692" r:id="rId18"/>
    <p:sldLayoutId id="2147483693" r:id="rId19"/>
    <p:sldLayoutId id="2147483655" r:id="rId20"/>
    <p:sldLayoutId id="2147483682" r:id="rId21"/>
    <p:sldLayoutId id="2147483684" r:id="rId22"/>
  </p:sldLayoutIdLst>
  <p:hf hdr="0" dt="0"/>
  <p:txStyles>
    <p:titleStyle>
      <a:lvl1pPr algn="l" defTabSz="514325" rtl="0" eaLnBrk="1" latinLnBrk="0" hangingPunct="1">
        <a:lnSpc>
          <a:spcPct val="90000"/>
        </a:lnSpc>
        <a:spcBef>
          <a:spcPct val="0"/>
        </a:spcBef>
        <a:buNone/>
        <a:defRPr sz="3600" b="1" i="0" kern="1200" baseline="0">
          <a:solidFill>
            <a:schemeClr val="tx2"/>
          </a:solidFill>
          <a:latin typeface="Franklin Gothic Medium" panose="020B0603020102020204" pitchFamily="34" charset="0"/>
          <a:ea typeface="+mj-ea"/>
          <a:cs typeface="+mj-cs"/>
        </a:defRPr>
      </a:lvl1pPr>
    </p:titleStyle>
    <p:bodyStyle>
      <a:lvl1pPr marL="255985" indent="-255985" algn="l" defTabSz="514325" rtl="0" eaLnBrk="1" latinLnBrk="0" hangingPunct="1">
        <a:lnSpc>
          <a:spcPct val="114000"/>
        </a:lnSpc>
        <a:spcBef>
          <a:spcPts val="0"/>
        </a:spcBef>
        <a:spcAft>
          <a:spcPts val="1125"/>
        </a:spcAft>
        <a:buClr>
          <a:srgbClr val="4ED4E8"/>
        </a:buClr>
        <a:buFont typeface="Wingdings" panose="05000000000000000000" pitchFamily="2" charset="2"/>
        <a:buChar char="§"/>
        <a:defRPr sz="2200" kern="1200" cap="none" spc="28" baseline="0">
          <a:solidFill>
            <a:schemeClr val="tx1"/>
          </a:solidFill>
          <a:latin typeface="Arial" panose="020B0604020202020204" pitchFamily="34" charset="0"/>
          <a:ea typeface="+mn-ea"/>
          <a:cs typeface="Arial" panose="020B0604020202020204" pitchFamily="34" charset="0"/>
        </a:defRPr>
      </a:lvl1pPr>
      <a:lvl2pPr marL="429816" indent="-173831" algn="l" defTabSz="514325" rtl="0" eaLnBrk="1" latinLnBrk="0" hangingPunct="1">
        <a:lnSpc>
          <a:spcPct val="114000"/>
        </a:lnSpc>
        <a:spcBef>
          <a:spcPts val="0"/>
        </a:spcBef>
        <a:spcAft>
          <a:spcPts val="1125"/>
        </a:spcAft>
        <a:buClr>
          <a:srgbClr val="A6A6A6"/>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2pPr>
      <a:lvl3pPr marL="644129" indent="-201216" algn="l" defTabSz="514325" rtl="0" eaLnBrk="1" latinLnBrk="0" hangingPunct="1">
        <a:lnSpc>
          <a:spcPct val="114000"/>
        </a:lnSpc>
        <a:spcBef>
          <a:spcPts val="0"/>
        </a:spcBef>
        <a:spcAft>
          <a:spcPts val="1125"/>
        </a:spcAft>
        <a:buClr>
          <a:srgbClr val="242154"/>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3pPr>
      <a:lvl4pPr marL="769144" indent="-166688" algn="l" defTabSz="514325" rtl="0" eaLnBrk="1" latinLnBrk="0" hangingPunct="1">
        <a:lnSpc>
          <a:spcPct val="114000"/>
        </a:lnSpc>
        <a:spcBef>
          <a:spcPts val="0"/>
        </a:spcBef>
        <a:spcAft>
          <a:spcPts val="1125"/>
        </a:spcAft>
        <a:buClr>
          <a:srgbClr val="4ED4E8"/>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4pPr>
      <a:lvl5pPr marL="900113" indent="-130969" algn="l" defTabSz="514325" rtl="0" eaLnBrk="1" latinLnBrk="0" hangingPunct="1">
        <a:lnSpc>
          <a:spcPct val="114000"/>
        </a:lnSpc>
        <a:spcBef>
          <a:spcPts val="0"/>
        </a:spcBef>
        <a:spcAft>
          <a:spcPts val="1125"/>
        </a:spcAft>
        <a:buClr>
          <a:srgbClr val="C2C7C1"/>
        </a:buClr>
        <a:buSzPct val="75000"/>
        <a:buFont typeface="Wingdings" panose="05000000000000000000" pitchFamily="2" charset="2"/>
        <a:buChar char="§"/>
        <a:defRPr sz="2200" kern="1200" baseline="0">
          <a:solidFill>
            <a:schemeClr val="tx1"/>
          </a:solidFill>
          <a:latin typeface="Arial" panose="020B0604020202020204" pitchFamily="34" charset="0"/>
          <a:ea typeface="+mn-ea"/>
          <a:cs typeface="Arial" panose="020B0604020202020204" pitchFamily="34" charset="0"/>
        </a:defRPr>
      </a:lvl5pPr>
      <a:lvl6pPr marL="1414392"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54"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17"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879"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25" rtl="0" eaLnBrk="1" latinLnBrk="0" hangingPunct="1">
        <a:defRPr sz="1013" kern="1200">
          <a:solidFill>
            <a:schemeClr val="tx1"/>
          </a:solidFill>
          <a:latin typeface="+mn-lt"/>
          <a:ea typeface="+mn-ea"/>
          <a:cs typeface="+mn-cs"/>
        </a:defRPr>
      </a:lvl1pPr>
      <a:lvl2pPr marL="257163" algn="l" defTabSz="514325" rtl="0" eaLnBrk="1" latinLnBrk="0" hangingPunct="1">
        <a:defRPr sz="1013" kern="1200">
          <a:solidFill>
            <a:schemeClr val="tx1"/>
          </a:solidFill>
          <a:latin typeface="+mn-lt"/>
          <a:ea typeface="+mn-ea"/>
          <a:cs typeface="+mn-cs"/>
        </a:defRPr>
      </a:lvl2pPr>
      <a:lvl3pPr marL="514325" algn="l" defTabSz="514325" rtl="0" eaLnBrk="1" latinLnBrk="0" hangingPunct="1">
        <a:defRPr sz="1013" kern="1200">
          <a:solidFill>
            <a:schemeClr val="tx1"/>
          </a:solidFill>
          <a:latin typeface="+mn-lt"/>
          <a:ea typeface="+mn-ea"/>
          <a:cs typeface="+mn-cs"/>
        </a:defRPr>
      </a:lvl3pPr>
      <a:lvl4pPr marL="771487" algn="l" defTabSz="514325" rtl="0" eaLnBrk="1" latinLnBrk="0" hangingPunct="1">
        <a:defRPr sz="1013" kern="1200">
          <a:solidFill>
            <a:schemeClr val="tx1"/>
          </a:solidFill>
          <a:latin typeface="+mn-lt"/>
          <a:ea typeface="+mn-ea"/>
          <a:cs typeface="+mn-cs"/>
        </a:defRPr>
      </a:lvl4pPr>
      <a:lvl5pPr marL="1028649" algn="l" defTabSz="514325" rtl="0" eaLnBrk="1" latinLnBrk="0" hangingPunct="1">
        <a:defRPr sz="1013" kern="1200">
          <a:solidFill>
            <a:schemeClr val="tx1"/>
          </a:solidFill>
          <a:latin typeface="+mn-lt"/>
          <a:ea typeface="+mn-ea"/>
          <a:cs typeface="+mn-cs"/>
        </a:defRPr>
      </a:lvl5pPr>
      <a:lvl6pPr marL="1285811" algn="l" defTabSz="514325" rtl="0" eaLnBrk="1" latinLnBrk="0" hangingPunct="1">
        <a:defRPr sz="1013" kern="1200">
          <a:solidFill>
            <a:schemeClr val="tx1"/>
          </a:solidFill>
          <a:latin typeface="+mn-lt"/>
          <a:ea typeface="+mn-ea"/>
          <a:cs typeface="+mn-cs"/>
        </a:defRPr>
      </a:lvl6pPr>
      <a:lvl7pPr marL="1542973" algn="l" defTabSz="514325" rtl="0" eaLnBrk="1" latinLnBrk="0" hangingPunct="1">
        <a:defRPr sz="1013" kern="1200">
          <a:solidFill>
            <a:schemeClr val="tx1"/>
          </a:solidFill>
          <a:latin typeface="+mn-lt"/>
          <a:ea typeface="+mn-ea"/>
          <a:cs typeface="+mn-cs"/>
        </a:defRPr>
      </a:lvl7pPr>
      <a:lvl8pPr marL="1800135" algn="l" defTabSz="514325" rtl="0" eaLnBrk="1" latinLnBrk="0" hangingPunct="1">
        <a:defRPr sz="1013" kern="1200">
          <a:solidFill>
            <a:schemeClr val="tx1"/>
          </a:solidFill>
          <a:latin typeface="+mn-lt"/>
          <a:ea typeface="+mn-ea"/>
          <a:cs typeface="+mn-cs"/>
        </a:defRPr>
      </a:lvl8pPr>
      <a:lvl9pPr marL="2057298" algn="l" defTabSz="51432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mailto:datafiproject@thepalladiumgroup.com" TargetMode="External"/><Relationship Id="rId2" Type="http://schemas.openxmlformats.org/officeDocument/2006/relationships/hyperlink" Target="mailto:mschneider@usaid.gov"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38E367-050E-1541-9F50-57C47D70C5AB}"/>
              </a:ext>
            </a:extLst>
          </p:cNvPr>
          <p:cNvSpPr>
            <a:spLocks noGrp="1"/>
          </p:cNvSpPr>
          <p:nvPr>
            <p:ph type="ctrTitle"/>
          </p:nvPr>
        </p:nvSpPr>
        <p:spPr>
          <a:xfrm>
            <a:off x="528849" y="251628"/>
            <a:ext cx="7258791" cy="1635870"/>
          </a:xfrm>
        </p:spPr>
        <p:txBody>
          <a:bodyPr>
            <a:normAutofit/>
          </a:bodyPr>
          <a:lstStyle/>
          <a:p>
            <a:r>
              <a:rPr lang="es-HN" dirty="0"/>
              <a:t>Cobertura</a:t>
            </a:r>
            <a:r>
              <a:rPr lang="en-US" dirty="0"/>
              <a:t> de </a:t>
            </a:r>
            <a:r>
              <a:rPr lang="es-MX" dirty="0"/>
              <a:t>vacunación</a:t>
            </a:r>
            <a:r>
              <a:rPr lang="en-US" dirty="0"/>
              <a:t> Municipal </a:t>
            </a:r>
            <a:r>
              <a:rPr lang="en-US" dirty="0" err="1"/>
              <a:t>en</a:t>
            </a:r>
            <a:r>
              <a:rPr lang="en-US" dirty="0"/>
              <a:t> 2021 y 2022</a:t>
            </a:r>
          </a:p>
        </p:txBody>
      </p:sp>
      <p:sp>
        <p:nvSpPr>
          <p:cNvPr id="7" name="Subtitle 6">
            <a:extLst>
              <a:ext uri="{FF2B5EF4-FFF2-40B4-BE49-F238E27FC236}">
                <a16:creationId xmlns:a16="http://schemas.microsoft.com/office/drawing/2014/main" id="{1EE7B569-1D24-CD47-9203-B88CD13D796D}"/>
              </a:ext>
            </a:extLst>
          </p:cNvPr>
          <p:cNvSpPr>
            <a:spLocks noGrp="1"/>
          </p:cNvSpPr>
          <p:nvPr>
            <p:ph type="subTitle" idx="1"/>
          </p:nvPr>
        </p:nvSpPr>
        <p:spPr>
          <a:xfrm>
            <a:off x="528849" y="4769427"/>
            <a:ext cx="7750924" cy="697698"/>
          </a:xfrm>
        </p:spPr>
        <p:txBody>
          <a:bodyPr/>
          <a:lstStyle/>
          <a:p>
            <a:r>
              <a:rPr lang="es-HN" dirty="0"/>
              <a:t>Información</a:t>
            </a:r>
            <a:r>
              <a:rPr lang="en-US" dirty="0"/>
              <a:t> de AES/SIVAC</a:t>
            </a:r>
          </a:p>
        </p:txBody>
      </p:sp>
    </p:spTree>
    <p:extLst>
      <p:ext uri="{BB962C8B-B14F-4D97-AF65-F5344CB8AC3E}">
        <p14:creationId xmlns:p14="http://schemas.microsoft.com/office/powerpoint/2010/main" val="2936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lstStyle/>
          <a:p>
            <a:r>
              <a:rPr lang="es-NI" dirty="0"/>
              <a:t>Fundamentación</a:t>
            </a:r>
          </a:p>
        </p:txBody>
      </p:sp>
      <p:sp>
        <p:nvSpPr>
          <p:cNvPr id="3" name="Text Placeholder 2">
            <a:extLst>
              <a:ext uri="{FF2B5EF4-FFF2-40B4-BE49-F238E27FC236}">
                <a16:creationId xmlns:a16="http://schemas.microsoft.com/office/drawing/2014/main" id="{F2B331C8-987B-4B4E-855D-3A47A63B72A3}"/>
              </a:ext>
            </a:extLst>
          </p:cNvPr>
          <p:cNvSpPr>
            <a:spLocks noGrp="1"/>
          </p:cNvSpPr>
          <p:nvPr>
            <p:ph type="body" sz="quarter" idx="10"/>
          </p:nvPr>
        </p:nvSpPr>
        <p:spPr>
          <a:xfrm>
            <a:off x="628650" y="1524000"/>
            <a:ext cx="8202930" cy="3808576"/>
          </a:xfrm>
        </p:spPr>
        <p:txBody>
          <a:bodyPr>
            <a:normAutofit/>
          </a:bodyPr>
          <a:lstStyle/>
          <a:p>
            <a:r>
              <a:rPr lang="en-US" sz="1800" dirty="0"/>
              <a:t>La </a:t>
            </a:r>
            <a:r>
              <a:rPr lang="es-HN" sz="1800" dirty="0"/>
              <a:t>información</a:t>
            </a:r>
            <a:r>
              <a:rPr lang="en-US" sz="1800" dirty="0"/>
              <a:t> </a:t>
            </a:r>
            <a:r>
              <a:rPr lang="es-HN" sz="1800" dirty="0"/>
              <a:t>presentada</a:t>
            </a:r>
            <a:r>
              <a:rPr lang="en-US" sz="1800" dirty="0"/>
              <a:t> a </a:t>
            </a:r>
            <a:r>
              <a:rPr lang="es-HN" sz="1800" dirty="0"/>
              <a:t>continuación</a:t>
            </a:r>
            <a:r>
              <a:rPr lang="en-US" sz="1800" dirty="0"/>
              <a:t> es </a:t>
            </a:r>
            <a:r>
              <a:rPr lang="es-HN" sz="1800" dirty="0"/>
              <a:t>en</a:t>
            </a:r>
            <a:r>
              <a:rPr lang="en-US" sz="1800" dirty="0"/>
              <a:t> base a </a:t>
            </a:r>
            <a:r>
              <a:rPr lang="es-HN" sz="1800" dirty="0"/>
              <a:t>los</a:t>
            </a:r>
            <a:r>
              <a:rPr lang="en-US" sz="1800" dirty="0"/>
              <a:t> </a:t>
            </a:r>
            <a:r>
              <a:rPr lang="es-MX" sz="1800" dirty="0"/>
              <a:t>datos</a:t>
            </a:r>
            <a:r>
              <a:rPr lang="en-US" sz="1800" dirty="0"/>
              <a:t> </a:t>
            </a:r>
            <a:r>
              <a:rPr lang="es-HN" sz="1800" dirty="0"/>
              <a:t>recabados</a:t>
            </a:r>
            <a:r>
              <a:rPr lang="en-US" sz="1800" dirty="0"/>
              <a:t> </a:t>
            </a:r>
            <a:r>
              <a:rPr lang="es-HN" sz="1800" dirty="0"/>
              <a:t>por</a:t>
            </a:r>
            <a:r>
              <a:rPr lang="en-US" sz="1800" dirty="0"/>
              <a:t> </a:t>
            </a:r>
            <a:r>
              <a:rPr lang="es-MX" sz="1800" dirty="0"/>
              <a:t>el</a:t>
            </a:r>
            <a:r>
              <a:rPr lang="en-US" sz="1800" dirty="0"/>
              <a:t> </a:t>
            </a:r>
            <a:r>
              <a:rPr lang="es-HN" sz="1800" dirty="0"/>
              <a:t>Departamento</a:t>
            </a:r>
            <a:r>
              <a:rPr lang="en-US" sz="1800" dirty="0"/>
              <a:t> de </a:t>
            </a:r>
            <a:r>
              <a:rPr lang="es-HN" sz="1800" dirty="0"/>
              <a:t>Estadística con el sistema SIVAC</a:t>
            </a:r>
            <a:r>
              <a:rPr lang="en-US" sz="1800" dirty="0"/>
              <a:t>.</a:t>
            </a:r>
          </a:p>
          <a:p>
            <a:r>
              <a:rPr lang="en-US" sz="1800" dirty="0"/>
              <a:t>El </a:t>
            </a:r>
            <a:r>
              <a:rPr lang="es-HN" sz="1800" dirty="0"/>
              <a:t>reporte</a:t>
            </a:r>
            <a:r>
              <a:rPr lang="en-US" sz="1800" dirty="0"/>
              <a:t> </a:t>
            </a:r>
            <a:r>
              <a:rPr lang="es-MX" sz="1800" dirty="0"/>
              <a:t>esta</a:t>
            </a:r>
            <a:r>
              <a:rPr lang="en-US" sz="1800" dirty="0"/>
              <a:t> </a:t>
            </a:r>
            <a:r>
              <a:rPr lang="es-MX" sz="1800" dirty="0"/>
              <a:t>conformado</a:t>
            </a:r>
            <a:r>
              <a:rPr lang="en-US" sz="1800" dirty="0"/>
              <a:t> </a:t>
            </a:r>
            <a:r>
              <a:rPr lang="es-HN" sz="1800" dirty="0"/>
              <a:t>por</a:t>
            </a:r>
            <a:r>
              <a:rPr lang="en-US" sz="1800" dirty="0"/>
              <a:t> la </a:t>
            </a:r>
            <a:r>
              <a:rPr lang="es-HN" sz="1800" dirty="0"/>
              <a:t>información</a:t>
            </a:r>
            <a:r>
              <a:rPr lang="en-US" sz="1800" dirty="0"/>
              <a:t> de </a:t>
            </a:r>
            <a:r>
              <a:rPr lang="es-HN" sz="1800" dirty="0"/>
              <a:t>los</a:t>
            </a:r>
            <a:r>
              <a:rPr lang="en-US" sz="1800" dirty="0"/>
              <a:t> </a:t>
            </a:r>
            <a:r>
              <a:rPr lang="es-HN" sz="1800" dirty="0"/>
              <a:t>años</a:t>
            </a:r>
            <a:r>
              <a:rPr lang="en-US" sz="1800" dirty="0"/>
              <a:t> 2021 y 2022 </a:t>
            </a:r>
            <a:r>
              <a:rPr lang="es-HN" sz="1800" dirty="0"/>
              <a:t>en</a:t>
            </a:r>
            <a:r>
              <a:rPr lang="en-US" sz="1800" dirty="0"/>
              <a:t> las </a:t>
            </a:r>
            <a:r>
              <a:rPr lang="es-MX" sz="1800" dirty="0"/>
              <a:t>dosis</a:t>
            </a:r>
            <a:r>
              <a:rPr lang="en-US" sz="1800" dirty="0"/>
              <a:t> </a:t>
            </a:r>
            <a:r>
              <a:rPr lang="es-HN" sz="1800" dirty="0"/>
              <a:t>aplicadas por establecimiento, municipio y departamentos</a:t>
            </a:r>
            <a:r>
              <a:rPr lang="en-US" sz="1800" dirty="0"/>
              <a:t>.</a:t>
            </a:r>
          </a:p>
          <a:p>
            <a:r>
              <a:rPr lang="es-HN" sz="1800" dirty="0"/>
              <a:t>Debido</a:t>
            </a:r>
            <a:r>
              <a:rPr lang="en-US" sz="1800" dirty="0"/>
              <a:t> a la </a:t>
            </a:r>
            <a:r>
              <a:rPr lang="es-HN" sz="1800" dirty="0"/>
              <a:t>naturaleza</a:t>
            </a:r>
            <a:r>
              <a:rPr lang="en-US" sz="1800" dirty="0"/>
              <a:t> de la </a:t>
            </a:r>
            <a:r>
              <a:rPr lang="es-HN" sz="1800" dirty="0"/>
              <a:t>aplicación</a:t>
            </a:r>
            <a:r>
              <a:rPr lang="en-US" sz="1800" dirty="0"/>
              <a:t> de la </a:t>
            </a:r>
            <a:r>
              <a:rPr lang="es-HN" sz="1800" dirty="0"/>
              <a:t>vacuna</a:t>
            </a:r>
            <a:r>
              <a:rPr lang="en-US" sz="1800" dirty="0"/>
              <a:t> se </a:t>
            </a:r>
            <a:r>
              <a:rPr lang="es-HN" sz="1800" dirty="0"/>
              <a:t>separó</a:t>
            </a:r>
            <a:r>
              <a:rPr lang="en-US" sz="1800" dirty="0"/>
              <a:t> </a:t>
            </a:r>
            <a:r>
              <a:rPr lang="es-US" sz="1800" dirty="0"/>
              <a:t>en análisis en:</a:t>
            </a:r>
            <a:r>
              <a:rPr lang="en-US" sz="1800" dirty="0"/>
              <a:t> </a:t>
            </a:r>
            <a:r>
              <a:rPr lang="es-MX" sz="1800" dirty="0"/>
              <a:t>dosis</a:t>
            </a:r>
            <a:r>
              <a:rPr lang="en-US" sz="1800" dirty="0"/>
              <a:t> de </a:t>
            </a:r>
            <a:r>
              <a:rPr lang="es-HN" sz="1800" dirty="0"/>
              <a:t>adultos</a:t>
            </a:r>
            <a:r>
              <a:rPr lang="en-US" sz="1800" dirty="0"/>
              <a:t> (12 </a:t>
            </a:r>
            <a:r>
              <a:rPr lang="es-HN" sz="1800" dirty="0"/>
              <a:t>años</a:t>
            </a:r>
            <a:r>
              <a:rPr lang="en-US" sz="1800" dirty="0"/>
              <a:t> o </a:t>
            </a:r>
            <a:r>
              <a:rPr lang="es-HN" sz="1800" dirty="0"/>
              <a:t>más</a:t>
            </a:r>
            <a:r>
              <a:rPr lang="en-US" sz="1800" dirty="0"/>
              <a:t>) y </a:t>
            </a:r>
            <a:r>
              <a:rPr lang="es-HN" sz="1800" dirty="0"/>
              <a:t>pediátrica</a:t>
            </a:r>
            <a:r>
              <a:rPr lang="en-US" sz="1800" dirty="0"/>
              <a:t> (5 a 11 </a:t>
            </a:r>
            <a:r>
              <a:rPr lang="es-HN" sz="1800" dirty="0"/>
              <a:t>años</a:t>
            </a:r>
            <a:r>
              <a:rPr lang="en-US" sz="1800" dirty="0"/>
              <a:t>).</a:t>
            </a:r>
          </a:p>
          <a:p>
            <a:r>
              <a:rPr lang="en-US" sz="1800" dirty="0"/>
              <a:t>La </a:t>
            </a:r>
            <a:r>
              <a:rPr lang="es-HN" sz="1800" dirty="0"/>
              <a:t>distribución</a:t>
            </a:r>
            <a:r>
              <a:rPr lang="en-US" sz="1800" dirty="0"/>
              <a:t> de la </a:t>
            </a:r>
            <a:r>
              <a:rPr lang="es-HN" sz="1800" dirty="0"/>
              <a:t>cobertura</a:t>
            </a:r>
            <a:r>
              <a:rPr lang="en-US" sz="1800" dirty="0"/>
              <a:t> </a:t>
            </a:r>
            <a:r>
              <a:rPr lang="es-HN" sz="1800" dirty="0"/>
              <a:t>baja</a:t>
            </a:r>
            <a:r>
              <a:rPr lang="en-US" sz="1800" dirty="0"/>
              <a:t>, media y </a:t>
            </a:r>
            <a:r>
              <a:rPr lang="es-HN" sz="1800" dirty="0"/>
              <a:t>alta</a:t>
            </a:r>
            <a:r>
              <a:rPr lang="en-US" sz="1800" dirty="0"/>
              <a:t> se </a:t>
            </a:r>
            <a:r>
              <a:rPr lang="es-HN" sz="1800" dirty="0"/>
              <a:t>realizó</a:t>
            </a:r>
            <a:r>
              <a:rPr lang="en-US" sz="1800" dirty="0"/>
              <a:t> </a:t>
            </a:r>
            <a:r>
              <a:rPr lang="es-HN" sz="1800" dirty="0"/>
              <a:t>considerando</a:t>
            </a:r>
            <a:r>
              <a:rPr lang="en-US" sz="1800" dirty="0"/>
              <a:t> </a:t>
            </a:r>
            <a:r>
              <a:rPr lang="es-HN" sz="1800" dirty="0"/>
              <a:t>el</a:t>
            </a:r>
            <a:r>
              <a:rPr lang="en-US" sz="1800" dirty="0"/>
              <a:t> </a:t>
            </a:r>
            <a:r>
              <a:rPr lang="es-HN" sz="1800" dirty="0"/>
              <a:t>objetivo</a:t>
            </a:r>
            <a:r>
              <a:rPr lang="en-US" sz="1800" dirty="0"/>
              <a:t> principal de completer </a:t>
            </a:r>
            <a:r>
              <a:rPr lang="es-HN" sz="1800" dirty="0"/>
              <a:t>el</a:t>
            </a:r>
            <a:r>
              <a:rPr lang="en-US" sz="1800" dirty="0"/>
              <a:t> </a:t>
            </a:r>
            <a:r>
              <a:rPr lang="es-HN" sz="1800" dirty="0"/>
              <a:t>esquema</a:t>
            </a:r>
            <a:r>
              <a:rPr lang="en-US" sz="1800" dirty="0"/>
              <a:t> de </a:t>
            </a:r>
            <a:r>
              <a:rPr lang="es-HN" sz="1800" dirty="0"/>
              <a:t>vacunación</a:t>
            </a:r>
            <a:r>
              <a:rPr lang="en-US" sz="1800" dirty="0"/>
              <a:t> </a:t>
            </a:r>
            <a:r>
              <a:rPr lang="es-HN" sz="1800" dirty="0"/>
              <a:t>en</a:t>
            </a:r>
            <a:r>
              <a:rPr lang="en-US" sz="1800" dirty="0"/>
              <a:t> un 95%, se </a:t>
            </a:r>
            <a:r>
              <a:rPr lang="en-US" sz="1800" dirty="0" err="1"/>
              <a:t>utilizaron</a:t>
            </a:r>
            <a:r>
              <a:rPr lang="en-US" sz="1800" dirty="0"/>
              <a:t> </a:t>
            </a:r>
            <a:r>
              <a:rPr lang="en-US" sz="1800" dirty="0" err="1"/>
              <a:t>los</a:t>
            </a:r>
            <a:r>
              <a:rPr lang="en-US" sz="1800" dirty="0"/>
              <a:t> </a:t>
            </a:r>
            <a:r>
              <a:rPr lang="en-US" sz="1800" dirty="0" err="1"/>
              <a:t>siguientes</a:t>
            </a:r>
            <a:r>
              <a:rPr lang="en-US" sz="1800" dirty="0"/>
              <a:t> </a:t>
            </a:r>
            <a:r>
              <a:rPr lang="en-US" sz="1800" dirty="0" err="1"/>
              <a:t>rangos</a:t>
            </a:r>
            <a:r>
              <a:rPr lang="en-US" sz="1800" dirty="0"/>
              <a:t>:</a:t>
            </a:r>
          </a:p>
        </p:txBody>
      </p:sp>
      <p:graphicFrame>
        <p:nvGraphicFramePr>
          <p:cNvPr id="5" name="Tabla 4">
            <a:extLst>
              <a:ext uri="{FF2B5EF4-FFF2-40B4-BE49-F238E27FC236}">
                <a16:creationId xmlns:a16="http://schemas.microsoft.com/office/drawing/2014/main" id="{7FAF23C4-B0B8-BA35-FD2F-B2E66ABC7288}"/>
              </a:ext>
            </a:extLst>
          </p:cNvPr>
          <p:cNvGraphicFramePr>
            <a:graphicFrameLocks noGrp="1"/>
          </p:cNvGraphicFramePr>
          <p:nvPr>
            <p:extLst>
              <p:ext uri="{D42A27DB-BD31-4B8C-83A1-F6EECF244321}">
                <p14:modId xmlns:p14="http://schemas.microsoft.com/office/powerpoint/2010/main" val="2086249400"/>
              </p:ext>
            </p:extLst>
          </p:nvPr>
        </p:nvGraphicFramePr>
        <p:xfrm>
          <a:off x="2756279" y="5232590"/>
          <a:ext cx="3764660" cy="851535"/>
        </p:xfrm>
        <a:graphic>
          <a:graphicData uri="http://schemas.openxmlformats.org/drawingml/2006/table">
            <a:tbl>
              <a:tblPr/>
              <a:tblGrid>
                <a:gridCol w="2700446">
                  <a:extLst>
                    <a:ext uri="{9D8B030D-6E8A-4147-A177-3AD203B41FA5}">
                      <a16:colId xmlns:a16="http://schemas.microsoft.com/office/drawing/2014/main" val="1683546175"/>
                    </a:ext>
                  </a:extLst>
                </a:gridCol>
                <a:gridCol w="1064214">
                  <a:extLst>
                    <a:ext uri="{9D8B030D-6E8A-4147-A177-3AD203B41FA5}">
                      <a16:colId xmlns:a16="http://schemas.microsoft.com/office/drawing/2014/main" val="927992205"/>
                    </a:ext>
                  </a:extLst>
                </a:gridCol>
              </a:tblGrid>
              <a:tr h="200025">
                <a:tc>
                  <a:txBody>
                    <a:bodyPr/>
                    <a:lstStyle/>
                    <a:p>
                      <a:pPr algn="l" fontAlgn="b"/>
                      <a:r>
                        <a:rPr lang="es-US" sz="1800" b="0" i="0" u="none" strike="noStrike" dirty="0">
                          <a:solidFill>
                            <a:srgbClr val="000000"/>
                          </a:solidFill>
                          <a:effectLst/>
                          <a:latin typeface="Calibri" panose="020F0502020204030204" pitchFamily="34" charset="0"/>
                        </a:rPr>
                        <a:t>Cobertura Alta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US" sz="1800" b="0" i="0" u="none" strike="noStrike" dirty="0">
                          <a:solidFill>
                            <a:srgbClr val="000000"/>
                          </a:solidFill>
                          <a:effectLst/>
                          <a:latin typeface="Calibri" panose="020F0502020204030204" pitchFamily="34" charset="0"/>
                        </a:rPr>
                        <a:t>80% y más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94151433"/>
                  </a:ext>
                </a:extLst>
              </a:tr>
              <a:tr h="200025">
                <a:tc>
                  <a:txBody>
                    <a:bodyPr/>
                    <a:lstStyle/>
                    <a:p>
                      <a:pPr algn="l" fontAlgn="b"/>
                      <a:r>
                        <a:rPr lang="es-US" sz="1800" b="0" i="0" u="none" strike="noStrike" dirty="0">
                          <a:solidFill>
                            <a:srgbClr val="000000"/>
                          </a:solidFill>
                          <a:effectLst/>
                          <a:latin typeface="Calibri" panose="020F0502020204030204" pitchFamily="34" charset="0"/>
                        </a:rPr>
                        <a:t>Cobertura Media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US" sz="1800" b="0" i="0" u="none" strike="noStrike" dirty="0">
                          <a:solidFill>
                            <a:srgbClr val="000000"/>
                          </a:solidFill>
                          <a:effectLst/>
                          <a:latin typeface="Calibri" panose="020F0502020204030204" pitchFamily="34" charset="0"/>
                        </a:rPr>
                        <a:t>60% a 79%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85591715"/>
                  </a:ext>
                </a:extLst>
              </a:tr>
              <a:tr h="200025">
                <a:tc>
                  <a:txBody>
                    <a:bodyPr/>
                    <a:lstStyle/>
                    <a:p>
                      <a:pPr algn="l" fontAlgn="b"/>
                      <a:r>
                        <a:rPr lang="es-US" sz="1800" b="0" i="0" u="none" strike="noStrike" dirty="0">
                          <a:solidFill>
                            <a:srgbClr val="000000"/>
                          </a:solidFill>
                          <a:effectLst/>
                          <a:latin typeface="Calibri" panose="020F0502020204030204" pitchFamily="34" charset="0"/>
                        </a:rPr>
                        <a:t>Cobertura Baja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US" sz="1800" b="0" i="0" u="none" strike="noStrike" dirty="0">
                          <a:solidFill>
                            <a:srgbClr val="000000"/>
                          </a:solidFill>
                          <a:effectLst/>
                          <a:latin typeface="Calibri" panose="020F0502020204030204" pitchFamily="34" charset="0"/>
                        </a:rPr>
                        <a:t>0% a 59%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2363145858"/>
                  </a:ext>
                </a:extLst>
              </a:tr>
            </a:tbl>
          </a:graphicData>
        </a:graphic>
      </p:graphicFrame>
    </p:spTree>
    <p:extLst>
      <p:ext uri="{BB962C8B-B14F-4D97-AF65-F5344CB8AC3E}">
        <p14:creationId xmlns:p14="http://schemas.microsoft.com/office/powerpoint/2010/main" val="192892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lstStyle/>
          <a:p>
            <a:r>
              <a:rPr lang="es-NI" dirty="0"/>
              <a:t>Diferencia entre el PAI y SIVAC</a:t>
            </a:r>
          </a:p>
        </p:txBody>
      </p:sp>
      <p:sp>
        <p:nvSpPr>
          <p:cNvPr id="3" name="Text Placeholder 2">
            <a:extLst>
              <a:ext uri="{FF2B5EF4-FFF2-40B4-BE49-F238E27FC236}">
                <a16:creationId xmlns:a16="http://schemas.microsoft.com/office/drawing/2014/main" id="{F2B331C8-987B-4B4E-855D-3A47A63B72A3}"/>
              </a:ext>
            </a:extLst>
          </p:cNvPr>
          <p:cNvSpPr>
            <a:spLocks noGrp="1"/>
          </p:cNvSpPr>
          <p:nvPr>
            <p:ph type="body" sz="quarter" idx="10"/>
          </p:nvPr>
        </p:nvSpPr>
        <p:spPr>
          <a:xfrm>
            <a:off x="628650" y="1524000"/>
            <a:ext cx="8202930" cy="3808576"/>
          </a:xfrm>
        </p:spPr>
        <p:txBody>
          <a:bodyPr>
            <a:normAutofit/>
          </a:bodyPr>
          <a:lstStyle/>
          <a:p>
            <a:endParaRPr lang="en-US" sz="1800" dirty="0"/>
          </a:p>
        </p:txBody>
      </p:sp>
      <p:graphicFrame>
        <p:nvGraphicFramePr>
          <p:cNvPr id="6" name="Gráfico 5">
            <a:extLst>
              <a:ext uri="{FF2B5EF4-FFF2-40B4-BE49-F238E27FC236}">
                <a16:creationId xmlns:a16="http://schemas.microsoft.com/office/drawing/2014/main" id="{3D056599-0073-E1FA-DEF9-3313F27DDECA}"/>
              </a:ext>
            </a:extLst>
          </p:cNvPr>
          <p:cNvGraphicFramePr>
            <a:graphicFrameLocks/>
          </p:cNvGraphicFramePr>
          <p:nvPr>
            <p:extLst>
              <p:ext uri="{D42A27DB-BD31-4B8C-83A1-F6EECF244321}">
                <p14:modId xmlns:p14="http://schemas.microsoft.com/office/powerpoint/2010/main" val="3681683842"/>
              </p:ext>
            </p:extLst>
          </p:nvPr>
        </p:nvGraphicFramePr>
        <p:xfrm>
          <a:off x="396240" y="1653540"/>
          <a:ext cx="8336280" cy="4046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309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normAutofit fontScale="90000"/>
          </a:bodyPr>
          <a:lstStyle/>
          <a:p>
            <a:r>
              <a:rPr lang="es-HN" dirty="0"/>
              <a:t>Cobertura</a:t>
            </a:r>
            <a:r>
              <a:rPr lang="en-US" dirty="0"/>
              <a:t> de 2da </a:t>
            </a:r>
            <a:r>
              <a:rPr lang="es-HN" dirty="0"/>
              <a:t>dosis</a:t>
            </a:r>
            <a:r>
              <a:rPr lang="en-US" dirty="0"/>
              <a:t> de </a:t>
            </a:r>
            <a:r>
              <a:rPr lang="es-HN" dirty="0"/>
              <a:t>adultos</a:t>
            </a:r>
            <a:r>
              <a:rPr lang="en-US" dirty="0"/>
              <a:t> </a:t>
            </a:r>
            <a:r>
              <a:rPr lang="es-HN" dirty="0"/>
              <a:t>en</a:t>
            </a:r>
            <a:r>
              <a:rPr lang="en-US" dirty="0"/>
              <a:t> </a:t>
            </a:r>
            <a:r>
              <a:rPr lang="es-HN" dirty="0"/>
              <a:t>el</a:t>
            </a:r>
            <a:r>
              <a:rPr lang="en-US" dirty="0"/>
              <a:t> 2021 y 2022.</a:t>
            </a:r>
          </a:p>
        </p:txBody>
      </p:sp>
      <p:pic>
        <p:nvPicPr>
          <p:cNvPr id="5" name="Imagen 4">
            <a:extLst>
              <a:ext uri="{FF2B5EF4-FFF2-40B4-BE49-F238E27FC236}">
                <a16:creationId xmlns:a16="http://schemas.microsoft.com/office/drawing/2014/main" id="{0BB98272-D965-19D0-536B-EA4799892A0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666" b="94193" l="12782" r="90915">
                        <a14:foregroundMark x1="12782" y1="57840" x2="14912" y2="56446"/>
                        <a14:foregroundMark x1="38471" y1="91289" x2="42544" y2="94193"/>
                        <a14:foregroundMark x1="91040" y1="44367" x2="89662" y2="42741"/>
                        <a14:foregroundMark x1="47807" y1="11847" x2="48434" y2="10801"/>
                        <a14:foregroundMark x1="49687" y1="10685" x2="51190" y2="9640"/>
                        <a14:foregroundMark x1="51441" y1="9292" x2="52945" y2="9292"/>
                        <a14:foregroundMark x1="52882" y1="8827" x2="53885" y2="8362"/>
                        <a14:foregroundMark x1="55639" y1="19396" x2="55576" y2="19164"/>
                        <a14:foregroundMark x1="55388" y1="19396" x2="55890" y2="19396"/>
                        <a14:foregroundMark x1="56266" y1="9408" x2="57080" y2="8130"/>
                        <a14:foregroundMark x1="56015" y1="9408" x2="56391" y2="7666"/>
                        <a14:foregroundMark x1="56391" y1="7666" x2="57769" y2="7666"/>
                        <a14:foregroundMark x1="43672" y1="16609" x2="43860" y2="17654"/>
                        <a14:foregroundMark x1="43734" y1="17654" x2="42794" y2="17886"/>
                        <a14:foregroundMark x1="42481" y1="17886" x2="42857" y2="16957"/>
                        <a14:foregroundMark x1="42857" y1="16957" x2="43170" y2="16957"/>
                        <a14:foregroundMark x1="72932" y1="84785" x2="82644" y2="62950"/>
                        <a14:foregroundMark x1="72682" y1="62834" x2="80201" y2="73984"/>
                        <a14:foregroundMark x1="80201" y1="73984" x2="82581" y2="83275"/>
                        <a14:foregroundMark x1="82581" y1="83275" x2="82581" y2="83508"/>
                        <a14:foregroundMark x1="72556" y1="62137" x2="73496" y2="84321"/>
                        <a14:foregroundMark x1="83208" y1="84204" x2="82644" y2="62137"/>
                        <a14:foregroundMark x1="82644" y1="62137" x2="72932" y2="62137"/>
                        <a14:foregroundMark x1="82895" y1="84553" x2="73183" y2="84553"/>
                        <a14:foregroundMark x1="72870" y1="77468" x2="73183" y2="83740"/>
                        <a14:foregroundMark x1="72619" y1="84204" x2="73496" y2="79907"/>
                        <a14:foregroundMark x1="82957" y1="64111" x2="82769" y2="70732"/>
                      </a14:backgroundRemoval>
                    </a14:imgEffect>
                  </a14:imgLayer>
                </a14:imgProps>
              </a:ext>
            </a:extLst>
          </a:blip>
          <a:srcRect l="11819" t="6648" r="8600" b="4319"/>
          <a:stretch/>
        </p:blipFill>
        <p:spPr>
          <a:xfrm>
            <a:off x="405641" y="1309567"/>
            <a:ext cx="8332717" cy="5029200"/>
          </a:xfrm>
          <a:prstGeom prst="rect">
            <a:avLst/>
          </a:prstGeom>
        </p:spPr>
      </p:pic>
      <p:sp>
        <p:nvSpPr>
          <p:cNvPr id="6" name="Text Placeholder 2">
            <a:extLst>
              <a:ext uri="{FF2B5EF4-FFF2-40B4-BE49-F238E27FC236}">
                <a16:creationId xmlns:a16="http://schemas.microsoft.com/office/drawing/2014/main" id="{0AA6A2C4-5C3E-6CE8-F899-715740AC6E9E}"/>
              </a:ext>
            </a:extLst>
          </p:cNvPr>
          <p:cNvSpPr>
            <a:spLocks noGrp="1"/>
          </p:cNvSpPr>
          <p:nvPr>
            <p:ph type="body" sz="quarter" idx="10"/>
          </p:nvPr>
        </p:nvSpPr>
        <p:spPr>
          <a:xfrm>
            <a:off x="315946" y="6338767"/>
            <a:ext cx="7886700" cy="364205"/>
          </a:xfrm>
        </p:spPr>
        <p:txBody>
          <a:bodyPr>
            <a:normAutofit/>
          </a:bodyPr>
          <a:lstStyle/>
          <a:p>
            <a:pPr marL="0" indent="0">
              <a:buNone/>
            </a:pPr>
            <a:r>
              <a:rPr lang="en-US" sz="900" dirty="0"/>
              <a:t>La </a:t>
            </a:r>
            <a:r>
              <a:rPr lang="es-HN" sz="900" dirty="0"/>
              <a:t>información</a:t>
            </a:r>
            <a:r>
              <a:rPr lang="en-US" sz="900" dirty="0"/>
              <a:t> se </a:t>
            </a:r>
            <a:r>
              <a:rPr lang="es-HN" sz="900" dirty="0"/>
              <a:t>basa</a:t>
            </a:r>
            <a:r>
              <a:rPr lang="en-US" sz="900" dirty="0"/>
              <a:t> </a:t>
            </a:r>
            <a:r>
              <a:rPr lang="es-HN" sz="900" dirty="0"/>
              <a:t>en</a:t>
            </a:r>
            <a:r>
              <a:rPr lang="en-US" sz="900" dirty="0"/>
              <a:t> </a:t>
            </a:r>
            <a:r>
              <a:rPr lang="es-HN" sz="900" dirty="0"/>
              <a:t>el</a:t>
            </a:r>
            <a:r>
              <a:rPr lang="en-US" sz="900" dirty="0"/>
              <a:t> </a:t>
            </a:r>
            <a:r>
              <a:rPr lang="es-EC" sz="900" dirty="0"/>
              <a:t>municipio</a:t>
            </a:r>
            <a:r>
              <a:rPr lang="en-US" sz="900" dirty="0"/>
              <a:t> de </a:t>
            </a:r>
            <a:r>
              <a:rPr lang="es-HN" sz="900" dirty="0"/>
              <a:t>aplicación</a:t>
            </a:r>
            <a:r>
              <a:rPr lang="en-US" sz="900" dirty="0"/>
              <a:t> de la </a:t>
            </a:r>
            <a:r>
              <a:rPr lang="es-ES_tradnl" sz="900" dirty="0"/>
              <a:t>dosis</a:t>
            </a:r>
            <a:r>
              <a:rPr lang="en-US" sz="900" dirty="0"/>
              <a:t> y no </a:t>
            </a:r>
            <a:r>
              <a:rPr lang="es-MX" sz="900" dirty="0"/>
              <a:t>el</a:t>
            </a:r>
            <a:r>
              <a:rPr lang="en-US" sz="900" dirty="0"/>
              <a:t> </a:t>
            </a:r>
            <a:r>
              <a:rPr lang="es-MX" sz="900" dirty="0"/>
              <a:t>lugar</a:t>
            </a:r>
            <a:r>
              <a:rPr lang="en-US" sz="900" dirty="0"/>
              <a:t> de residencia.</a:t>
            </a:r>
          </a:p>
        </p:txBody>
      </p:sp>
    </p:spTree>
    <p:extLst>
      <p:ext uri="{BB962C8B-B14F-4D97-AF65-F5344CB8AC3E}">
        <p14:creationId xmlns:p14="http://schemas.microsoft.com/office/powerpoint/2010/main" val="361323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normAutofit fontScale="90000"/>
          </a:bodyPr>
          <a:lstStyle/>
          <a:p>
            <a:r>
              <a:rPr lang="es-HN" dirty="0"/>
              <a:t>Número</a:t>
            </a:r>
            <a:r>
              <a:rPr lang="en-US" dirty="0"/>
              <a:t> de </a:t>
            </a:r>
            <a:r>
              <a:rPr lang="es-HN" dirty="0"/>
              <a:t>municipios</a:t>
            </a:r>
            <a:r>
              <a:rPr lang="en-US" dirty="0"/>
              <a:t> con </a:t>
            </a:r>
            <a:r>
              <a:rPr lang="es-HN" dirty="0"/>
              <a:t>cobertura</a:t>
            </a:r>
            <a:r>
              <a:rPr lang="en-US" dirty="0"/>
              <a:t> </a:t>
            </a:r>
            <a:r>
              <a:rPr lang="es-HN" dirty="0"/>
              <a:t>baja</a:t>
            </a:r>
            <a:r>
              <a:rPr lang="en-US" dirty="0"/>
              <a:t>, media y </a:t>
            </a:r>
            <a:r>
              <a:rPr lang="es-HN" dirty="0"/>
              <a:t>alta</a:t>
            </a:r>
            <a:r>
              <a:rPr lang="en-US" dirty="0"/>
              <a:t> </a:t>
            </a:r>
            <a:r>
              <a:rPr lang="es-HN" dirty="0"/>
              <a:t>por</a:t>
            </a:r>
            <a:r>
              <a:rPr lang="en-US" dirty="0"/>
              <a:t> </a:t>
            </a:r>
            <a:r>
              <a:rPr lang="es-HN" dirty="0"/>
              <a:t>dosis</a:t>
            </a:r>
            <a:r>
              <a:rPr lang="en-US" dirty="0"/>
              <a:t> de </a:t>
            </a:r>
            <a:r>
              <a:rPr lang="es-HN" dirty="0"/>
              <a:t>adulto</a:t>
            </a:r>
            <a:r>
              <a:rPr lang="en-US" dirty="0"/>
              <a:t>.</a:t>
            </a:r>
          </a:p>
        </p:txBody>
      </p:sp>
      <p:sp>
        <p:nvSpPr>
          <p:cNvPr id="3" name="Text Placeholder 2">
            <a:extLst>
              <a:ext uri="{FF2B5EF4-FFF2-40B4-BE49-F238E27FC236}">
                <a16:creationId xmlns:a16="http://schemas.microsoft.com/office/drawing/2014/main" id="{F2B331C8-987B-4B4E-855D-3A47A63B72A3}"/>
              </a:ext>
            </a:extLst>
          </p:cNvPr>
          <p:cNvSpPr>
            <a:spLocks noGrp="1"/>
          </p:cNvSpPr>
          <p:nvPr>
            <p:ph type="body" sz="quarter" idx="10"/>
          </p:nvPr>
        </p:nvSpPr>
        <p:spPr>
          <a:xfrm>
            <a:off x="491383" y="6310766"/>
            <a:ext cx="7886700" cy="364205"/>
          </a:xfrm>
        </p:spPr>
        <p:txBody>
          <a:bodyPr>
            <a:normAutofit/>
          </a:bodyPr>
          <a:lstStyle/>
          <a:p>
            <a:pPr marL="0" indent="0">
              <a:buNone/>
            </a:pPr>
            <a:r>
              <a:rPr lang="en-US" sz="900" dirty="0"/>
              <a:t>La </a:t>
            </a:r>
            <a:r>
              <a:rPr lang="es-HN" sz="900" dirty="0"/>
              <a:t>información</a:t>
            </a:r>
            <a:r>
              <a:rPr lang="en-US" sz="900" dirty="0"/>
              <a:t> se </a:t>
            </a:r>
            <a:r>
              <a:rPr lang="es-HN" sz="900" dirty="0"/>
              <a:t>basa</a:t>
            </a:r>
            <a:r>
              <a:rPr lang="en-US" sz="900" dirty="0"/>
              <a:t> </a:t>
            </a:r>
            <a:r>
              <a:rPr lang="es-HN" sz="900" dirty="0"/>
              <a:t>en</a:t>
            </a:r>
            <a:r>
              <a:rPr lang="en-US" sz="900" dirty="0"/>
              <a:t> </a:t>
            </a:r>
            <a:r>
              <a:rPr lang="es-HN" sz="900" dirty="0"/>
              <a:t>el</a:t>
            </a:r>
            <a:r>
              <a:rPr lang="en-US" sz="900" dirty="0"/>
              <a:t> </a:t>
            </a:r>
            <a:r>
              <a:rPr lang="es-HN" sz="900" dirty="0"/>
              <a:t>municipio</a:t>
            </a:r>
            <a:r>
              <a:rPr lang="en-US" sz="900" dirty="0"/>
              <a:t> de </a:t>
            </a:r>
            <a:r>
              <a:rPr lang="es-HN" sz="900" dirty="0"/>
              <a:t>aplicación</a:t>
            </a:r>
            <a:r>
              <a:rPr lang="en-US" sz="900" dirty="0"/>
              <a:t> de la </a:t>
            </a:r>
            <a:r>
              <a:rPr lang="es-HN" sz="900" dirty="0"/>
              <a:t>dosis</a:t>
            </a:r>
            <a:r>
              <a:rPr lang="en-US" sz="900" dirty="0"/>
              <a:t> y no </a:t>
            </a:r>
            <a:r>
              <a:rPr lang="es-HN" sz="900" dirty="0"/>
              <a:t>el</a:t>
            </a:r>
            <a:r>
              <a:rPr lang="en-US" sz="900" dirty="0"/>
              <a:t> </a:t>
            </a:r>
            <a:r>
              <a:rPr lang="es-HN" sz="900" dirty="0"/>
              <a:t>lugar</a:t>
            </a:r>
            <a:r>
              <a:rPr lang="en-US" sz="900" dirty="0"/>
              <a:t> de residencia.</a:t>
            </a:r>
          </a:p>
        </p:txBody>
      </p:sp>
      <p:graphicFrame>
        <p:nvGraphicFramePr>
          <p:cNvPr id="9" name="Tabla 8">
            <a:extLst>
              <a:ext uri="{FF2B5EF4-FFF2-40B4-BE49-F238E27FC236}">
                <a16:creationId xmlns:a16="http://schemas.microsoft.com/office/drawing/2014/main" id="{A6C91304-9924-5F95-86F5-290AD8832977}"/>
              </a:ext>
            </a:extLst>
          </p:cNvPr>
          <p:cNvGraphicFramePr>
            <a:graphicFrameLocks noGrp="1"/>
          </p:cNvGraphicFramePr>
          <p:nvPr>
            <p:extLst>
              <p:ext uri="{D42A27DB-BD31-4B8C-83A1-F6EECF244321}">
                <p14:modId xmlns:p14="http://schemas.microsoft.com/office/powerpoint/2010/main" val="3003093018"/>
              </p:ext>
            </p:extLst>
          </p:nvPr>
        </p:nvGraphicFramePr>
        <p:xfrm>
          <a:off x="491383" y="2222844"/>
          <a:ext cx="8161234" cy="1135380"/>
        </p:xfrm>
        <a:graphic>
          <a:graphicData uri="http://schemas.openxmlformats.org/drawingml/2006/table">
            <a:tbl>
              <a:tblPr/>
              <a:tblGrid>
                <a:gridCol w="1632247">
                  <a:extLst>
                    <a:ext uri="{9D8B030D-6E8A-4147-A177-3AD203B41FA5}">
                      <a16:colId xmlns:a16="http://schemas.microsoft.com/office/drawing/2014/main" val="2131999374"/>
                    </a:ext>
                  </a:extLst>
                </a:gridCol>
                <a:gridCol w="1371600">
                  <a:extLst>
                    <a:ext uri="{9D8B030D-6E8A-4147-A177-3AD203B41FA5}">
                      <a16:colId xmlns:a16="http://schemas.microsoft.com/office/drawing/2014/main" val="1809304343"/>
                    </a:ext>
                  </a:extLst>
                </a:gridCol>
                <a:gridCol w="1561135">
                  <a:extLst>
                    <a:ext uri="{9D8B030D-6E8A-4147-A177-3AD203B41FA5}">
                      <a16:colId xmlns:a16="http://schemas.microsoft.com/office/drawing/2014/main" val="3331458585"/>
                    </a:ext>
                  </a:extLst>
                </a:gridCol>
                <a:gridCol w="1835916">
                  <a:extLst>
                    <a:ext uri="{9D8B030D-6E8A-4147-A177-3AD203B41FA5}">
                      <a16:colId xmlns:a16="http://schemas.microsoft.com/office/drawing/2014/main" val="4166564146"/>
                    </a:ext>
                  </a:extLst>
                </a:gridCol>
                <a:gridCol w="1760336">
                  <a:extLst>
                    <a:ext uri="{9D8B030D-6E8A-4147-A177-3AD203B41FA5}">
                      <a16:colId xmlns:a16="http://schemas.microsoft.com/office/drawing/2014/main" val="4126057170"/>
                    </a:ext>
                  </a:extLst>
                </a:gridCol>
              </a:tblGrid>
              <a:tr h="190144">
                <a:tc>
                  <a:txBody>
                    <a:bodyPr/>
                    <a:lstStyle/>
                    <a:p>
                      <a:pPr algn="l" fontAlgn="b"/>
                      <a:r>
                        <a:rPr lang="es-US" sz="1800" b="1" i="0" u="none" strike="noStrike" dirty="0">
                          <a:solidFill>
                            <a:srgbClr val="000000"/>
                          </a:solidFill>
                          <a:effectLst/>
                          <a:latin typeface="Calibri" panose="020F0502020204030204" pitchFamily="34" charset="0"/>
                        </a:rPr>
                        <a:t>Dosis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Primera dosis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Segunda dosis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Primer refuerzo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Segundo refuerzo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957177"/>
                  </a:ext>
                </a:extLst>
              </a:tr>
              <a:tr h="190144">
                <a:tc>
                  <a:txBody>
                    <a:bodyPr/>
                    <a:lstStyle/>
                    <a:p>
                      <a:pPr algn="l" fontAlgn="b"/>
                      <a:r>
                        <a:rPr lang="es-US" sz="1800" b="1" i="0" u="none" strike="noStrike" dirty="0">
                          <a:solidFill>
                            <a:srgbClr val="000000"/>
                          </a:solidFill>
                          <a:effectLst/>
                          <a:latin typeface="Calibri" panose="020F0502020204030204" pitchFamily="34" charset="0"/>
                        </a:rPr>
                        <a:t>Cobertura Alta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465059"/>
                  </a:ext>
                </a:extLst>
              </a:tr>
              <a:tr h="190144">
                <a:tc>
                  <a:txBody>
                    <a:bodyPr/>
                    <a:lstStyle/>
                    <a:p>
                      <a:pPr algn="l" fontAlgn="b"/>
                      <a:r>
                        <a:rPr lang="es-US" sz="1800" b="1" i="0" u="none" strike="noStrike" dirty="0">
                          <a:solidFill>
                            <a:srgbClr val="000000"/>
                          </a:solidFill>
                          <a:effectLst/>
                          <a:latin typeface="Calibri" panose="020F0502020204030204" pitchFamily="34" charset="0"/>
                        </a:rPr>
                        <a:t>Cobertura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561457"/>
                  </a:ext>
                </a:extLst>
              </a:tr>
              <a:tr h="190144">
                <a:tc>
                  <a:txBody>
                    <a:bodyPr/>
                    <a:lstStyle/>
                    <a:p>
                      <a:pPr algn="l" fontAlgn="b"/>
                      <a:r>
                        <a:rPr lang="es-US" sz="1800" b="1" i="0" u="none" strike="noStrike" dirty="0">
                          <a:solidFill>
                            <a:srgbClr val="000000"/>
                          </a:solidFill>
                          <a:effectLst/>
                          <a:latin typeface="Calibri" panose="020F0502020204030204" pitchFamily="34" charset="0"/>
                        </a:rPr>
                        <a:t>Cobertura Baja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214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477801"/>
                  </a:ext>
                </a:extLst>
              </a:tr>
            </a:tbl>
          </a:graphicData>
        </a:graphic>
      </p:graphicFrame>
      <p:sp>
        <p:nvSpPr>
          <p:cNvPr id="11" name="Text Placeholder 2">
            <a:extLst>
              <a:ext uri="{FF2B5EF4-FFF2-40B4-BE49-F238E27FC236}">
                <a16:creationId xmlns:a16="http://schemas.microsoft.com/office/drawing/2014/main" id="{810DB9E7-C736-63C8-D96A-BDAB5FD485DE}"/>
              </a:ext>
            </a:extLst>
          </p:cNvPr>
          <p:cNvSpPr txBox="1">
            <a:spLocks/>
          </p:cNvSpPr>
          <p:nvPr/>
        </p:nvSpPr>
        <p:spPr>
          <a:xfrm>
            <a:off x="628650" y="3813572"/>
            <a:ext cx="7886700" cy="881250"/>
          </a:xfrm>
          <a:prstGeom prst="rect">
            <a:avLst/>
          </a:prstGeom>
        </p:spPr>
        <p:txBody>
          <a:bodyPr vert="horz" lIns="91440" tIns="45720" rIns="91440" bIns="45720" rtlCol="0">
            <a:noAutofit/>
          </a:bodyPr>
          <a:lstStyle>
            <a:lvl1pPr marL="255985" indent="-255985" algn="l" defTabSz="514325" rtl="0" eaLnBrk="1" latinLnBrk="0" hangingPunct="1">
              <a:lnSpc>
                <a:spcPct val="114000"/>
              </a:lnSpc>
              <a:spcBef>
                <a:spcPts val="0"/>
              </a:spcBef>
              <a:spcAft>
                <a:spcPts val="1125"/>
              </a:spcAft>
              <a:buClr>
                <a:srgbClr val="62CCE2"/>
              </a:buClr>
              <a:buFont typeface="Wingdings" panose="05000000000000000000" pitchFamily="2" charset="2"/>
              <a:buChar char="§"/>
              <a:defRPr sz="2200" kern="1200" cap="none" spc="28" baseline="0">
                <a:solidFill>
                  <a:schemeClr val="tx1"/>
                </a:solidFill>
                <a:latin typeface="Arial" panose="020B0604020202020204" pitchFamily="34" charset="0"/>
                <a:ea typeface="+mn-ea"/>
                <a:cs typeface="Arial" panose="020B0604020202020204" pitchFamily="34" charset="0"/>
              </a:defRPr>
            </a:lvl1pPr>
            <a:lvl2pPr marL="429816" indent="-173831" algn="l" defTabSz="514325" rtl="0" eaLnBrk="1" latinLnBrk="0" hangingPunct="1">
              <a:lnSpc>
                <a:spcPct val="114000"/>
              </a:lnSpc>
              <a:spcBef>
                <a:spcPts val="0"/>
              </a:spcBef>
              <a:spcAft>
                <a:spcPts val="1125"/>
              </a:spcAft>
              <a:buClr>
                <a:srgbClr val="A6A6A6"/>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2pPr>
            <a:lvl3pPr marL="644129" indent="-201216" algn="l" defTabSz="514325" rtl="0" eaLnBrk="1" latinLnBrk="0" hangingPunct="1">
              <a:lnSpc>
                <a:spcPct val="114000"/>
              </a:lnSpc>
              <a:spcBef>
                <a:spcPts val="0"/>
              </a:spcBef>
              <a:spcAft>
                <a:spcPts val="1125"/>
              </a:spcAft>
              <a:buClr>
                <a:schemeClr val="accent3"/>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3pPr>
            <a:lvl4pPr marL="769144" indent="-166688" algn="l" defTabSz="514325" rtl="0" eaLnBrk="1" latinLnBrk="0" hangingPunct="1">
              <a:lnSpc>
                <a:spcPct val="114000"/>
              </a:lnSpc>
              <a:spcBef>
                <a:spcPts val="0"/>
              </a:spcBef>
              <a:spcAft>
                <a:spcPts val="1125"/>
              </a:spcAft>
              <a:buClr>
                <a:srgbClr val="62CCE2"/>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4pPr>
            <a:lvl5pPr marL="900113" indent="-130969" algn="l" defTabSz="514325" rtl="0" eaLnBrk="1" latinLnBrk="0" hangingPunct="1">
              <a:lnSpc>
                <a:spcPct val="114000"/>
              </a:lnSpc>
              <a:spcBef>
                <a:spcPts val="0"/>
              </a:spcBef>
              <a:spcAft>
                <a:spcPts val="1125"/>
              </a:spcAft>
              <a:buClr>
                <a:srgbClr val="C2C7C1"/>
              </a:buClr>
              <a:buSzPct val="75000"/>
              <a:buFont typeface="Wingdings" panose="05000000000000000000" pitchFamily="2" charset="2"/>
              <a:buChar char="§"/>
              <a:defRPr sz="2200" kern="1200" baseline="0">
                <a:solidFill>
                  <a:schemeClr val="tx1"/>
                </a:solidFill>
                <a:latin typeface="Arial" panose="020B0604020202020204" pitchFamily="34" charset="0"/>
                <a:ea typeface="+mn-ea"/>
                <a:cs typeface="Arial" panose="020B0604020202020204" pitchFamily="34" charset="0"/>
              </a:defRPr>
            </a:lvl5pPr>
            <a:lvl6pPr marL="1414392"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54"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17"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879"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600" dirty="0"/>
              <a:t>La </a:t>
            </a:r>
            <a:r>
              <a:rPr lang="es-HN" sz="1600" dirty="0"/>
              <a:t>vacunación</a:t>
            </a:r>
            <a:r>
              <a:rPr lang="en-US" sz="1600" dirty="0"/>
              <a:t> de </a:t>
            </a:r>
            <a:r>
              <a:rPr lang="es-MX" sz="1600" dirty="0"/>
              <a:t>adulto</a:t>
            </a:r>
            <a:r>
              <a:rPr lang="en-US" sz="1600" dirty="0"/>
              <a:t> </a:t>
            </a:r>
            <a:r>
              <a:rPr lang="es-HN" sz="1600" dirty="0"/>
              <a:t>conserva</a:t>
            </a:r>
            <a:r>
              <a:rPr lang="en-US" sz="1600" dirty="0"/>
              <a:t> </a:t>
            </a:r>
            <a:r>
              <a:rPr lang="es-HN" sz="1600" dirty="0"/>
              <a:t>mejor</a:t>
            </a:r>
            <a:r>
              <a:rPr lang="en-US" sz="1600" dirty="0"/>
              <a:t> </a:t>
            </a:r>
            <a:r>
              <a:rPr lang="es-HN" sz="1600" dirty="0"/>
              <a:t>valore</a:t>
            </a:r>
            <a:r>
              <a:rPr lang="en-US" sz="1600" dirty="0"/>
              <a:t> </a:t>
            </a:r>
            <a:r>
              <a:rPr lang="es-HN" sz="1600" dirty="0"/>
              <a:t>en</a:t>
            </a:r>
            <a:r>
              <a:rPr lang="en-US" sz="1600" dirty="0"/>
              <a:t> la coverture </a:t>
            </a:r>
            <a:r>
              <a:rPr lang="es-MX" sz="1600" dirty="0"/>
              <a:t>en</a:t>
            </a:r>
            <a:r>
              <a:rPr lang="en-US" sz="1600" dirty="0"/>
              <a:t> la </a:t>
            </a:r>
            <a:r>
              <a:rPr lang="es-HN" sz="1600" dirty="0"/>
              <a:t>región</a:t>
            </a:r>
            <a:r>
              <a:rPr lang="en-US" sz="1600" dirty="0"/>
              <a:t> </a:t>
            </a:r>
            <a:r>
              <a:rPr lang="es-HN" sz="1600" dirty="0"/>
              <a:t>centro</a:t>
            </a:r>
            <a:r>
              <a:rPr lang="en-US" sz="1600" dirty="0"/>
              <a:t> </a:t>
            </a:r>
            <a:r>
              <a:rPr lang="es-HN" sz="1600" dirty="0"/>
              <a:t>occidente</a:t>
            </a:r>
            <a:r>
              <a:rPr lang="en-US" sz="1600" dirty="0"/>
              <a:t>, region oriental y sur del </a:t>
            </a:r>
            <a:r>
              <a:rPr lang="es-HN" sz="1600" dirty="0"/>
              <a:t>país</a:t>
            </a:r>
            <a:r>
              <a:rPr lang="en-US" sz="1600" dirty="0"/>
              <a:t>.</a:t>
            </a:r>
          </a:p>
        </p:txBody>
      </p:sp>
    </p:spTree>
    <p:extLst>
      <p:ext uri="{BB962C8B-B14F-4D97-AF65-F5344CB8AC3E}">
        <p14:creationId xmlns:p14="http://schemas.microsoft.com/office/powerpoint/2010/main" val="31012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normAutofit fontScale="90000"/>
          </a:bodyPr>
          <a:lstStyle/>
          <a:p>
            <a:r>
              <a:rPr lang="es-HN" dirty="0"/>
              <a:t>Cobertura</a:t>
            </a:r>
            <a:r>
              <a:rPr lang="en-US" dirty="0"/>
              <a:t> de 2da </a:t>
            </a:r>
            <a:r>
              <a:rPr lang="es-HN" dirty="0"/>
              <a:t>dosis</a:t>
            </a:r>
            <a:r>
              <a:rPr lang="en-US" dirty="0"/>
              <a:t> </a:t>
            </a:r>
            <a:r>
              <a:rPr lang="es-HN" dirty="0"/>
              <a:t>pediátricas</a:t>
            </a:r>
            <a:r>
              <a:rPr lang="en-US" dirty="0"/>
              <a:t> </a:t>
            </a:r>
            <a:r>
              <a:rPr lang="es-MX" dirty="0"/>
              <a:t>en</a:t>
            </a:r>
            <a:r>
              <a:rPr lang="en-US" dirty="0"/>
              <a:t> </a:t>
            </a:r>
            <a:r>
              <a:rPr lang="es-MX" dirty="0"/>
              <a:t>el</a:t>
            </a:r>
            <a:r>
              <a:rPr lang="en-US" dirty="0"/>
              <a:t> 2021 y 2022.</a:t>
            </a:r>
          </a:p>
        </p:txBody>
      </p:sp>
      <p:pic>
        <p:nvPicPr>
          <p:cNvPr id="4" name="Imagen 3">
            <a:extLst>
              <a:ext uri="{FF2B5EF4-FFF2-40B4-BE49-F238E27FC236}">
                <a16:creationId xmlns:a16="http://schemas.microsoft.com/office/drawing/2014/main" id="{5D59B032-285D-3964-6492-BDF0E809D02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852" b="94309" l="12845" r="90351">
                        <a14:foregroundMark x1="12845" y1="58188" x2="14411" y2="56911"/>
                        <a14:foregroundMark x1="37719" y1="89082" x2="38722" y2="87805"/>
                        <a14:foregroundMark x1="33835" y1="88037" x2="33835" y2="88037"/>
                        <a14:foregroundMark x1="39662" y1="94541" x2="40414" y2="94077"/>
                        <a14:foregroundMark x1="90351" y1="44019" x2="89850" y2="43206"/>
                        <a14:foregroundMark x1="56140" y1="9524" x2="57331" y2="8014"/>
                        <a14:foregroundMark x1="57331" y1="8014" x2="56830" y2="6852"/>
                        <a14:foregroundMark x1="56830" y1="6852" x2="56140" y2="9524"/>
                        <a14:foregroundMark x1="53509" y1="8595" x2="53070" y2="8595"/>
                        <a14:foregroundMark x1="51817" y1="9059" x2="49749" y2="9872"/>
                        <a14:foregroundMark x1="49060" y1="10453" x2="47180" y2="12427"/>
                        <a14:foregroundMark x1="47494" y1="12776" x2="49749" y2="11731"/>
                        <a14:foregroundMark x1="49248" y1="11034" x2="51316" y2="9988"/>
                        <a14:foregroundMark x1="42732" y1="17305" x2="43672" y2="16492"/>
                        <a14:foregroundMark x1="42732" y1="17422" x2="42732" y2="18351"/>
                        <a14:foregroundMark x1="42732" y1="18351" x2="43609" y2="17886"/>
                        <a14:foregroundMark x1="55075" y1="19396" x2="55576" y2="19396"/>
                        <a14:foregroundMark x1="55639" y1="19977" x2="55639" y2="19512"/>
                        <a14:foregroundMark x1="70927" y1="59582" x2="80075" y2="59930"/>
                        <a14:foregroundMark x1="80075" y1="59930" x2="80201" y2="81649"/>
                        <a14:foregroundMark x1="80201" y1="81649" x2="80075" y2="81649"/>
                        <a14:foregroundMark x1="80263" y1="81185" x2="70865" y2="81533"/>
                        <a14:foregroundMark x1="70865" y1="81533" x2="71303" y2="60511"/>
                        <a14:foregroundMark x1="71303" y1="60511" x2="77256" y2="80139"/>
                        <a14:foregroundMark x1="71303" y1="81185" x2="77444" y2="68641"/>
                      </a14:backgroundRemoval>
                    </a14:imgEffect>
                  </a14:imgLayer>
                </a14:imgProps>
              </a:ext>
            </a:extLst>
          </a:blip>
          <a:srcRect l="11640" t="5844" r="7880" b="4051"/>
          <a:stretch/>
        </p:blipFill>
        <p:spPr>
          <a:xfrm>
            <a:off x="408697" y="1311566"/>
            <a:ext cx="8326606" cy="5029200"/>
          </a:xfrm>
          <a:prstGeom prst="rect">
            <a:avLst/>
          </a:prstGeom>
        </p:spPr>
      </p:pic>
      <p:sp>
        <p:nvSpPr>
          <p:cNvPr id="7" name="Text Placeholder 2">
            <a:extLst>
              <a:ext uri="{FF2B5EF4-FFF2-40B4-BE49-F238E27FC236}">
                <a16:creationId xmlns:a16="http://schemas.microsoft.com/office/drawing/2014/main" id="{3B4EEA6A-B42C-D002-4E79-46127AC9CA2F}"/>
              </a:ext>
            </a:extLst>
          </p:cNvPr>
          <p:cNvSpPr>
            <a:spLocks noGrp="1"/>
          </p:cNvSpPr>
          <p:nvPr>
            <p:ph type="body" sz="quarter" idx="10"/>
          </p:nvPr>
        </p:nvSpPr>
        <p:spPr>
          <a:xfrm>
            <a:off x="221943" y="6378568"/>
            <a:ext cx="7886700" cy="364205"/>
          </a:xfrm>
        </p:spPr>
        <p:txBody>
          <a:bodyPr>
            <a:normAutofit/>
          </a:bodyPr>
          <a:lstStyle/>
          <a:p>
            <a:pPr marL="0" indent="0">
              <a:buNone/>
            </a:pPr>
            <a:r>
              <a:rPr lang="en-US" sz="900" dirty="0"/>
              <a:t>La </a:t>
            </a:r>
            <a:r>
              <a:rPr lang="es-MX" sz="900" dirty="0"/>
              <a:t>información</a:t>
            </a:r>
            <a:r>
              <a:rPr lang="en-US" sz="900" dirty="0"/>
              <a:t> se </a:t>
            </a:r>
            <a:r>
              <a:rPr lang="es-PA" sz="900" dirty="0"/>
              <a:t>basa</a:t>
            </a:r>
            <a:r>
              <a:rPr lang="en-US" sz="900" dirty="0"/>
              <a:t> </a:t>
            </a:r>
            <a:r>
              <a:rPr lang="es-HN" sz="900" dirty="0"/>
              <a:t>en</a:t>
            </a:r>
            <a:r>
              <a:rPr lang="en-US" sz="900" dirty="0"/>
              <a:t> </a:t>
            </a:r>
            <a:r>
              <a:rPr lang="es-HN" sz="900" dirty="0"/>
              <a:t>el</a:t>
            </a:r>
            <a:r>
              <a:rPr lang="en-US" sz="900" dirty="0"/>
              <a:t> </a:t>
            </a:r>
            <a:r>
              <a:rPr lang="es-MX" sz="900" dirty="0"/>
              <a:t>municipio</a:t>
            </a:r>
            <a:r>
              <a:rPr lang="en-US" sz="900" dirty="0"/>
              <a:t> de </a:t>
            </a:r>
            <a:r>
              <a:rPr lang="es-HN" sz="900" dirty="0"/>
              <a:t>aplicación</a:t>
            </a:r>
            <a:r>
              <a:rPr lang="en-US" sz="900" dirty="0"/>
              <a:t> de la </a:t>
            </a:r>
            <a:r>
              <a:rPr lang="es-HN" sz="900" dirty="0"/>
              <a:t>dosis</a:t>
            </a:r>
            <a:r>
              <a:rPr lang="en-US" sz="900" dirty="0"/>
              <a:t> y no </a:t>
            </a:r>
            <a:r>
              <a:rPr lang="es-HN" sz="900" dirty="0"/>
              <a:t>el</a:t>
            </a:r>
            <a:r>
              <a:rPr lang="en-US" sz="900" dirty="0"/>
              <a:t> </a:t>
            </a:r>
            <a:r>
              <a:rPr lang="es-HN" sz="900" dirty="0"/>
              <a:t>lugar</a:t>
            </a:r>
            <a:r>
              <a:rPr lang="en-US" sz="900" dirty="0"/>
              <a:t> de residencia.</a:t>
            </a:r>
          </a:p>
        </p:txBody>
      </p:sp>
    </p:spTree>
    <p:extLst>
      <p:ext uri="{BB962C8B-B14F-4D97-AF65-F5344CB8AC3E}">
        <p14:creationId xmlns:p14="http://schemas.microsoft.com/office/powerpoint/2010/main" val="219218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D4F6-FF5B-2E40-ACCB-7E4A150E664F}"/>
              </a:ext>
            </a:extLst>
          </p:cNvPr>
          <p:cNvSpPr>
            <a:spLocks noGrp="1"/>
          </p:cNvSpPr>
          <p:nvPr>
            <p:ph type="title"/>
          </p:nvPr>
        </p:nvSpPr>
        <p:spPr/>
        <p:txBody>
          <a:bodyPr>
            <a:normAutofit fontScale="90000"/>
          </a:bodyPr>
          <a:lstStyle/>
          <a:p>
            <a:r>
              <a:rPr lang="es-HN" dirty="0"/>
              <a:t>Número</a:t>
            </a:r>
            <a:r>
              <a:rPr lang="en-US" dirty="0"/>
              <a:t> de </a:t>
            </a:r>
            <a:r>
              <a:rPr lang="es-HN" dirty="0"/>
              <a:t>municipios</a:t>
            </a:r>
            <a:r>
              <a:rPr lang="en-US" dirty="0"/>
              <a:t> con </a:t>
            </a:r>
            <a:r>
              <a:rPr lang="es-HN" dirty="0"/>
              <a:t>cobertura</a:t>
            </a:r>
            <a:r>
              <a:rPr lang="en-US" dirty="0"/>
              <a:t> </a:t>
            </a:r>
            <a:r>
              <a:rPr lang="es-HN" dirty="0"/>
              <a:t>baja</a:t>
            </a:r>
            <a:r>
              <a:rPr lang="en-US" dirty="0"/>
              <a:t>, media y </a:t>
            </a:r>
            <a:r>
              <a:rPr lang="es-HN" dirty="0"/>
              <a:t>alta</a:t>
            </a:r>
            <a:r>
              <a:rPr lang="en-US" dirty="0"/>
              <a:t> </a:t>
            </a:r>
            <a:r>
              <a:rPr lang="es-HN" dirty="0"/>
              <a:t>por</a:t>
            </a:r>
            <a:r>
              <a:rPr lang="en-US" dirty="0"/>
              <a:t> </a:t>
            </a:r>
            <a:r>
              <a:rPr lang="es-HN" dirty="0"/>
              <a:t>dosis</a:t>
            </a:r>
            <a:r>
              <a:rPr lang="en-US" dirty="0"/>
              <a:t> </a:t>
            </a:r>
            <a:r>
              <a:rPr lang="es-HN" dirty="0"/>
              <a:t>pediátricas</a:t>
            </a:r>
            <a:r>
              <a:rPr lang="en-US" dirty="0"/>
              <a:t>.</a:t>
            </a:r>
          </a:p>
        </p:txBody>
      </p:sp>
      <p:graphicFrame>
        <p:nvGraphicFramePr>
          <p:cNvPr id="7" name="Tabla 6">
            <a:extLst>
              <a:ext uri="{FF2B5EF4-FFF2-40B4-BE49-F238E27FC236}">
                <a16:creationId xmlns:a16="http://schemas.microsoft.com/office/drawing/2014/main" id="{A9D75E95-C3AF-85A5-0F5B-693873630FB7}"/>
              </a:ext>
            </a:extLst>
          </p:cNvPr>
          <p:cNvGraphicFramePr>
            <a:graphicFrameLocks noGrp="1"/>
          </p:cNvGraphicFramePr>
          <p:nvPr>
            <p:extLst>
              <p:ext uri="{D42A27DB-BD31-4B8C-83A1-F6EECF244321}">
                <p14:modId xmlns:p14="http://schemas.microsoft.com/office/powerpoint/2010/main" val="1404740394"/>
              </p:ext>
            </p:extLst>
          </p:nvPr>
        </p:nvGraphicFramePr>
        <p:xfrm>
          <a:off x="846033" y="2032712"/>
          <a:ext cx="7195560" cy="1135380"/>
        </p:xfrm>
        <a:graphic>
          <a:graphicData uri="http://schemas.openxmlformats.org/drawingml/2006/table">
            <a:tbl>
              <a:tblPr/>
              <a:tblGrid>
                <a:gridCol w="1798890">
                  <a:extLst>
                    <a:ext uri="{9D8B030D-6E8A-4147-A177-3AD203B41FA5}">
                      <a16:colId xmlns:a16="http://schemas.microsoft.com/office/drawing/2014/main" val="3876820664"/>
                    </a:ext>
                  </a:extLst>
                </a:gridCol>
                <a:gridCol w="1798890">
                  <a:extLst>
                    <a:ext uri="{9D8B030D-6E8A-4147-A177-3AD203B41FA5}">
                      <a16:colId xmlns:a16="http://schemas.microsoft.com/office/drawing/2014/main" val="2158976231"/>
                    </a:ext>
                  </a:extLst>
                </a:gridCol>
                <a:gridCol w="1798890">
                  <a:extLst>
                    <a:ext uri="{9D8B030D-6E8A-4147-A177-3AD203B41FA5}">
                      <a16:colId xmlns:a16="http://schemas.microsoft.com/office/drawing/2014/main" val="3245609001"/>
                    </a:ext>
                  </a:extLst>
                </a:gridCol>
                <a:gridCol w="1798890">
                  <a:extLst>
                    <a:ext uri="{9D8B030D-6E8A-4147-A177-3AD203B41FA5}">
                      <a16:colId xmlns:a16="http://schemas.microsoft.com/office/drawing/2014/main" val="519047062"/>
                    </a:ext>
                  </a:extLst>
                </a:gridCol>
              </a:tblGrid>
              <a:tr h="72754">
                <a:tc>
                  <a:txBody>
                    <a:bodyPr/>
                    <a:lstStyle/>
                    <a:p>
                      <a:pPr algn="l" fontAlgn="b"/>
                      <a:r>
                        <a:rPr lang="es-US" sz="1800" b="1" i="0" u="none" strike="noStrike" dirty="0">
                          <a:solidFill>
                            <a:srgbClr val="000000"/>
                          </a:solidFill>
                          <a:effectLst/>
                          <a:latin typeface="Calibri" panose="020F0502020204030204" pitchFamily="34" charset="0"/>
                        </a:rPr>
                        <a:t>Dosis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Primera dosis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Segunda dosis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1" i="0" u="none" strike="noStrike" dirty="0">
                          <a:solidFill>
                            <a:srgbClr val="000000"/>
                          </a:solidFill>
                          <a:effectLst/>
                          <a:latin typeface="Calibri" panose="020F0502020204030204" pitchFamily="34" charset="0"/>
                        </a:rPr>
                        <a:t>Primer refuerzo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723961"/>
                  </a:ext>
                </a:extLst>
              </a:tr>
              <a:tr h="48781">
                <a:tc>
                  <a:txBody>
                    <a:bodyPr/>
                    <a:lstStyle/>
                    <a:p>
                      <a:pPr algn="l" fontAlgn="b"/>
                      <a:r>
                        <a:rPr lang="es-US" sz="1800" b="0" i="0" u="none" strike="noStrike" dirty="0">
                          <a:solidFill>
                            <a:srgbClr val="000000"/>
                          </a:solidFill>
                          <a:effectLst/>
                          <a:latin typeface="Calibri" panose="020F0502020204030204" pitchFamily="34" charset="0"/>
                        </a:rPr>
                        <a:t>Cobertura 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057320"/>
                  </a:ext>
                </a:extLst>
              </a:tr>
              <a:tr h="72754">
                <a:tc>
                  <a:txBody>
                    <a:bodyPr/>
                    <a:lstStyle/>
                    <a:p>
                      <a:pPr algn="l" fontAlgn="b"/>
                      <a:r>
                        <a:rPr lang="es-US" sz="1800" b="0" i="0" u="none" strike="noStrike" dirty="0">
                          <a:solidFill>
                            <a:srgbClr val="000000"/>
                          </a:solidFill>
                          <a:effectLst/>
                          <a:latin typeface="Calibri" panose="020F0502020204030204" pitchFamily="34" charset="0"/>
                        </a:rPr>
                        <a:t>Cobertura Baja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9122254"/>
                  </a:ext>
                </a:extLst>
              </a:tr>
              <a:tr h="72754">
                <a:tc>
                  <a:txBody>
                    <a:bodyPr/>
                    <a:lstStyle/>
                    <a:p>
                      <a:pPr algn="l" fontAlgn="b"/>
                      <a:r>
                        <a:rPr lang="es-US" sz="1800" b="0" i="0" u="none" strike="noStrike" dirty="0">
                          <a:solidFill>
                            <a:srgbClr val="000000"/>
                          </a:solidFill>
                          <a:effectLst/>
                          <a:latin typeface="Calibri" panose="020F0502020204030204" pitchFamily="34" charset="0"/>
                        </a:rPr>
                        <a:t>Cobertura Media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US" sz="18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543919"/>
                  </a:ext>
                </a:extLst>
              </a:tr>
            </a:tbl>
          </a:graphicData>
        </a:graphic>
      </p:graphicFrame>
      <p:sp>
        <p:nvSpPr>
          <p:cNvPr id="8" name="Text Placeholder 2">
            <a:extLst>
              <a:ext uri="{FF2B5EF4-FFF2-40B4-BE49-F238E27FC236}">
                <a16:creationId xmlns:a16="http://schemas.microsoft.com/office/drawing/2014/main" id="{36DB7687-A33F-04D4-77C6-B6D5773A60C7}"/>
              </a:ext>
            </a:extLst>
          </p:cNvPr>
          <p:cNvSpPr>
            <a:spLocks noGrp="1"/>
          </p:cNvSpPr>
          <p:nvPr>
            <p:ph type="body" sz="quarter" idx="10"/>
          </p:nvPr>
        </p:nvSpPr>
        <p:spPr>
          <a:xfrm>
            <a:off x="221943" y="6378568"/>
            <a:ext cx="7886700" cy="364205"/>
          </a:xfrm>
        </p:spPr>
        <p:txBody>
          <a:bodyPr>
            <a:normAutofit/>
          </a:bodyPr>
          <a:lstStyle/>
          <a:p>
            <a:pPr marL="0" indent="0">
              <a:buNone/>
            </a:pPr>
            <a:r>
              <a:rPr lang="en-US" sz="900" dirty="0"/>
              <a:t>La </a:t>
            </a:r>
            <a:r>
              <a:rPr lang="es-HN" sz="900" dirty="0"/>
              <a:t>información</a:t>
            </a:r>
            <a:r>
              <a:rPr lang="en-US" sz="900" dirty="0"/>
              <a:t> se </a:t>
            </a:r>
            <a:r>
              <a:rPr lang="es-CO" sz="900" dirty="0"/>
              <a:t>basa</a:t>
            </a:r>
            <a:r>
              <a:rPr lang="en-US" sz="900" dirty="0"/>
              <a:t> </a:t>
            </a:r>
            <a:r>
              <a:rPr lang="es-HN" sz="900" dirty="0"/>
              <a:t>en</a:t>
            </a:r>
            <a:r>
              <a:rPr lang="en-US" sz="900" dirty="0"/>
              <a:t> </a:t>
            </a:r>
            <a:r>
              <a:rPr lang="es-HN" sz="900" dirty="0"/>
              <a:t>el</a:t>
            </a:r>
            <a:r>
              <a:rPr lang="en-US" sz="900" dirty="0"/>
              <a:t> </a:t>
            </a:r>
            <a:r>
              <a:rPr lang="es-HN" sz="900" dirty="0"/>
              <a:t>municipio</a:t>
            </a:r>
            <a:r>
              <a:rPr lang="en-US" sz="900" dirty="0"/>
              <a:t> de </a:t>
            </a:r>
            <a:r>
              <a:rPr lang="es-HN" sz="900" dirty="0"/>
              <a:t>aplicación</a:t>
            </a:r>
            <a:r>
              <a:rPr lang="en-US" sz="900" dirty="0"/>
              <a:t> de la </a:t>
            </a:r>
            <a:r>
              <a:rPr lang="es-HN" sz="900" dirty="0"/>
              <a:t>dosis</a:t>
            </a:r>
            <a:r>
              <a:rPr lang="en-US" sz="900" dirty="0"/>
              <a:t> y no </a:t>
            </a:r>
            <a:r>
              <a:rPr lang="es-HN" sz="900" dirty="0"/>
              <a:t>el</a:t>
            </a:r>
            <a:r>
              <a:rPr lang="en-US" sz="900" dirty="0"/>
              <a:t> </a:t>
            </a:r>
            <a:r>
              <a:rPr lang="es-HN" sz="900" dirty="0"/>
              <a:t>lugar</a:t>
            </a:r>
            <a:r>
              <a:rPr lang="en-US" sz="900" dirty="0"/>
              <a:t> de residencia.</a:t>
            </a:r>
          </a:p>
        </p:txBody>
      </p:sp>
      <p:sp>
        <p:nvSpPr>
          <p:cNvPr id="9" name="Text Placeholder 2">
            <a:extLst>
              <a:ext uri="{FF2B5EF4-FFF2-40B4-BE49-F238E27FC236}">
                <a16:creationId xmlns:a16="http://schemas.microsoft.com/office/drawing/2014/main" id="{1F9D81F2-CA5F-40F3-5EF4-25B069303BA8}"/>
              </a:ext>
            </a:extLst>
          </p:cNvPr>
          <p:cNvSpPr txBox="1">
            <a:spLocks/>
          </p:cNvSpPr>
          <p:nvPr/>
        </p:nvSpPr>
        <p:spPr>
          <a:xfrm>
            <a:off x="628650" y="3813572"/>
            <a:ext cx="7886700" cy="881250"/>
          </a:xfrm>
          <a:prstGeom prst="rect">
            <a:avLst/>
          </a:prstGeom>
        </p:spPr>
        <p:txBody>
          <a:bodyPr vert="horz" lIns="91440" tIns="45720" rIns="91440" bIns="45720" rtlCol="0">
            <a:noAutofit/>
          </a:bodyPr>
          <a:lstStyle>
            <a:lvl1pPr marL="255985" indent="-255985" algn="l" defTabSz="514325" rtl="0" eaLnBrk="1" latinLnBrk="0" hangingPunct="1">
              <a:lnSpc>
                <a:spcPct val="114000"/>
              </a:lnSpc>
              <a:spcBef>
                <a:spcPts val="0"/>
              </a:spcBef>
              <a:spcAft>
                <a:spcPts val="1125"/>
              </a:spcAft>
              <a:buClr>
                <a:srgbClr val="62CCE2"/>
              </a:buClr>
              <a:buFont typeface="Wingdings" panose="05000000000000000000" pitchFamily="2" charset="2"/>
              <a:buChar char="§"/>
              <a:defRPr sz="2200" kern="1200" cap="none" spc="28" baseline="0">
                <a:solidFill>
                  <a:schemeClr val="tx1"/>
                </a:solidFill>
                <a:latin typeface="Arial" panose="020B0604020202020204" pitchFamily="34" charset="0"/>
                <a:ea typeface="+mn-ea"/>
                <a:cs typeface="Arial" panose="020B0604020202020204" pitchFamily="34" charset="0"/>
              </a:defRPr>
            </a:lvl1pPr>
            <a:lvl2pPr marL="429816" indent="-173831" algn="l" defTabSz="514325" rtl="0" eaLnBrk="1" latinLnBrk="0" hangingPunct="1">
              <a:lnSpc>
                <a:spcPct val="114000"/>
              </a:lnSpc>
              <a:spcBef>
                <a:spcPts val="0"/>
              </a:spcBef>
              <a:spcAft>
                <a:spcPts val="1125"/>
              </a:spcAft>
              <a:buClr>
                <a:srgbClr val="A6A6A6"/>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2pPr>
            <a:lvl3pPr marL="644129" indent="-201216" algn="l" defTabSz="514325" rtl="0" eaLnBrk="1" latinLnBrk="0" hangingPunct="1">
              <a:lnSpc>
                <a:spcPct val="114000"/>
              </a:lnSpc>
              <a:spcBef>
                <a:spcPts val="0"/>
              </a:spcBef>
              <a:spcAft>
                <a:spcPts val="1125"/>
              </a:spcAft>
              <a:buClr>
                <a:schemeClr val="accent3"/>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3pPr>
            <a:lvl4pPr marL="769144" indent="-166688" algn="l" defTabSz="514325" rtl="0" eaLnBrk="1" latinLnBrk="0" hangingPunct="1">
              <a:lnSpc>
                <a:spcPct val="114000"/>
              </a:lnSpc>
              <a:spcBef>
                <a:spcPts val="0"/>
              </a:spcBef>
              <a:spcAft>
                <a:spcPts val="1125"/>
              </a:spcAft>
              <a:buClr>
                <a:srgbClr val="62CCE2"/>
              </a:buClr>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4pPr>
            <a:lvl5pPr marL="900113" indent="-130969" algn="l" defTabSz="514325" rtl="0" eaLnBrk="1" latinLnBrk="0" hangingPunct="1">
              <a:lnSpc>
                <a:spcPct val="114000"/>
              </a:lnSpc>
              <a:spcBef>
                <a:spcPts val="0"/>
              </a:spcBef>
              <a:spcAft>
                <a:spcPts val="1125"/>
              </a:spcAft>
              <a:buClr>
                <a:srgbClr val="C2C7C1"/>
              </a:buClr>
              <a:buSzPct val="75000"/>
              <a:buFont typeface="Wingdings" panose="05000000000000000000" pitchFamily="2" charset="2"/>
              <a:buChar char="§"/>
              <a:defRPr sz="2200" kern="1200" baseline="0">
                <a:solidFill>
                  <a:schemeClr val="tx1"/>
                </a:solidFill>
                <a:latin typeface="Arial" panose="020B0604020202020204" pitchFamily="34" charset="0"/>
                <a:ea typeface="+mn-ea"/>
                <a:cs typeface="Arial" panose="020B0604020202020204" pitchFamily="34" charset="0"/>
              </a:defRPr>
            </a:lvl5pPr>
            <a:lvl6pPr marL="1414392"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54"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17"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879" indent="-128582" algn="l" defTabSz="514325"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600" dirty="0"/>
              <a:t>La </a:t>
            </a:r>
            <a:r>
              <a:rPr lang="es-HN" sz="1600" dirty="0"/>
              <a:t>vacunación</a:t>
            </a:r>
            <a:r>
              <a:rPr lang="en-US" sz="1600" dirty="0"/>
              <a:t> </a:t>
            </a:r>
            <a:r>
              <a:rPr lang="es-HN" sz="1600" dirty="0"/>
              <a:t>pediátrica</a:t>
            </a:r>
            <a:r>
              <a:rPr lang="en-US" sz="1600" dirty="0"/>
              <a:t> </a:t>
            </a:r>
            <a:r>
              <a:rPr lang="es-MX" sz="1600" dirty="0"/>
              <a:t>conserva</a:t>
            </a:r>
            <a:r>
              <a:rPr lang="en-US" sz="1600" dirty="0"/>
              <a:t> </a:t>
            </a:r>
            <a:r>
              <a:rPr lang="es-MX" sz="1600" dirty="0"/>
              <a:t>mejor</a:t>
            </a:r>
            <a:r>
              <a:rPr lang="en-US" sz="1600" dirty="0"/>
              <a:t> </a:t>
            </a:r>
            <a:r>
              <a:rPr lang="es-HN" sz="1600" dirty="0"/>
              <a:t>valore</a:t>
            </a:r>
            <a:r>
              <a:rPr lang="en-US" sz="1600" dirty="0"/>
              <a:t> </a:t>
            </a:r>
            <a:r>
              <a:rPr lang="es-HN" sz="1600" dirty="0"/>
              <a:t>en</a:t>
            </a:r>
            <a:r>
              <a:rPr lang="en-US" sz="1600" dirty="0"/>
              <a:t> la </a:t>
            </a:r>
            <a:r>
              <a:rPr lang="en-US" sz="1600" dirty="0" err="1"/>
              <a:t>cobertura</a:t>
            </a:r>
            <a:r>
              <a:rPr lang="en-US" sz="1600" dirty="0"/>
              <a:t> </a:t>
            </a:r>
            <a:r>
              <a:rPr lang="es-MX" sz="1600" dirty="0"/>
              <a:t>en</a:t>
            </a:r>
            <a:r>
              <a:rPr lang="en-US" sz="1600" dirty="0"/>
              <a:t> las </a:t>
            </a:r>
            <a:r>
              <a:rPr lang="es-AR" sz="1600" dirty="0"/>
              <a:t>regiones</a:t>
            </a:r>
            <a:r>
              <a:rPr lang="en-US" sz="1600" dirty="0"/>
              <a:t> </a:t>
            </a:r>
            <a:r>
              <a:rPr lang="es-HN" sz="1600" dirty="0"/>
              <a:t>centro</a:t>
            </a:r>
            <a:r>
              <a:rPr lang="en-US" sz="1600" dirty="0"/>
              <a:t>/sur del </a:t>
            </a:r>
            <a:r>
              <a:rPr lang="es-EC" sz="1600" dirty="0"/>
              <a:t>país</a:t>
            </a:r>
            <a:r>
              <a:rPr lang="en-US" sz="1600" dirty="0"/>
              <a:t>.</a:t>
            </a:r>
          </a:p>
        </p:txBody>
      </p:sp>
    </p:spTree>
    <p:extLst>
      <p:ext uri="{BB962C8B-B14F-4D97-AF65-F5344CB8AC3E}">
        <p14:creationId xmlns:p14="http://schemas.microsoft.com/office/powerpoint/2010/main" val="48073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A673F603-6C72-8949-9FD4-204562E4764D}"/>
              </a:ext>
            </a:extLst>
          </p:cNvPr>
          <p:cNvSpPr txBox="1">
            <a:spLocks/>
          </p:cNvSpPr>
          <p:nvPr/>
        </p:nvSpPr>
        <p:spPr>
          <a:xfrm>
            <a:off x="459477" y="2316071"/>
            <a:ext cx="3756023" cy="374960"/>
          </a:xfrm>
          <a:prstGeom prst="rect">
            <a:avLst/>
          </a:prstGeom>
        </p:spPr>
        <p:txBody>
          <a:bodyPr lIns="0" tIns="0" rIns="0" bIns="0">
            <a:normAutofit/>
          </a:bodyPr>
          <a:lstStyle>
            <a:lvl1pPr marL="0" indent="0" algn="l" defTabSz="685766" rtl="0" eaLnBrk="1" latinLnBrk="0" hangingPunct="1">
              <a:lnSpc>
                <a:spcPct val="110000"/>
              </a:lnSpc>
              <a:spcBef>
                <a:spcPts val="0"/>
              </a:spcBef>
              <a:spcAft>
                <a:spcPts val="900"/>
              </a:spcAft>
              <a:buClr>
                <a:srgbClr val="4ED4E8"/>
              </a:buClr>
              <a:buFont typeface="Wingdings" panose="05000000000000000000" pitchFamily="2" charset="2"/>
              <a:buNone/>
              <a:defRPr sz="1800" kern="1200" cap="none" spc="38" baseline="0">
                <a:solidFill>
                  <a:srgbClr val="242154"/>
                </a:solidFill>
                <a:latin typeface="Arial" panose="020B0604020202020204" pitchFamily="34" charset="0"/>
                <a:ea typeface="+mn-ea"/>
                <a:cs typeface="Arial" panose="020B0604020202020204" pitchFamily="34" charset="0"/>
              </a:defRPr>
            </a:lvl1pPr>
            <a:lvl2pPr marL="429795"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2pPr>
            <a:lvl3pPr marL="640524"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3pPr>
            <a:lvl4pPr marL="859589" indent="-171442" algn="l" defTabSz="685766" rtl="0" eaLnBrk="1" latinLnBrk="0" hangingPunct="1">
              <a:lnSpc>
                <a:spcPct val="110000"/>
              </a:lnSpc>
              <a:spcBef>
                <a:spcPts val="0"/>
              </a:spcBef>
              <a:spcAft>
                <a:spcPts val="900"/>
              </a:spcAft>
              <a:buClr>
                <a:schemeClr val="bg1">
                  <a:lumMod val="50000"/>
                </a:schemeClr>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4pPr>
            <a:lvl5pPr marL="1070318" indent="-172633" algn="l" defTabSz="685766" rtl="0" eaLnBrk="1" latinLnBrk="0" hangingPunct="1">
              <a:lnSpc>
                <a:spcPct val="110000"/>
              </a:lnSpc>
              <a:spcBef>
                <a:spcPts val="0"/>
              </a:spcBef>
              <a:spcAft>
                <a:spcPts val="900"/>
              </a:spcAft>
              <a:buClr>
                <a:schemeClr val="bg1">
                  <a:lumMod val="50000"/>
                </a:schemeClr>
              </a:buClr>
              <a:buSzPct val="75000"/>
              <a:buFont typeface="Wingdings" panose="05000000000000000000" pitchFamily="2" charset="2"/>
              <a:buChar char="§"/>
              <a:defRPr sz="1800" kern="1200" baseline="0">
                <a:solidFill>
                  <a:srgbClr val="242154"/>
                </a:solidFill>
                <a:latin typeface="Arial" panose="020B0604020202020204" pitchFamily="34" charset="0"/>
                <a:ea typeface="+mn-ea"/>
                <a:cs typeface="Arial" panose="020B060402020202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spcAft>
                <a:spcPts val="0"/>
              </a:spcAft>
            </a:pPr>
            <a:r>
              <a:rPr lang="en-US" sz="2800" baseline="30000" dirty="0">
                <a:solidFill>
                  <a:schemeClr val="tx1"/>
                </a:solidFill>
                <a:latin typeface="Franklin Gothic Medium" panose="020B0603020102020204" pitchFamily="34" charset="0"/>
              </a:rPr>
              <a:t>FOR MORE INFORMATION</a:t>
            </a:r>
          </a:p>
        </p:txBody>
      </p:sp>
      <p:sp>
        <p:nvSpPr>
          <p:cNvPr id="23" name="Content Placeholder 5">
            <a:extLst>
              <a:ext uri="{FF2B5EF4-FFF2-40B4-BE49-F238E27FC236}">
                <a16:creationId xmlns:a16="http://schemas.microsoft.com/office/drawing/2014/main" id="{6E91B096-380A-3F4F-9038-3792BF9EDB47}"/>
              </a:ext>
            </a:extLst>
          </p:cNvPr>
          <p:cNvSpPr txBox="1">
            <a:spLocks/>
          </p:cNvSpPr>
          <p:nvPr/>
        </p:nvSpPr>
        <p:spPr>
          <a:xfrm>
            <a:off x="459477" y="2691031"/>
            <a:ext cx="4681544" cy="737969"/>
          </a:xfrm>
          <a:prstGeom prst="rect">
            <a:avLst/>
          </a:prstGeom>
        </p:spPr>
        <p:txBody>
          <a:bodyPr lIns="0" tIns="0" rIns="0" bIns="0">
            <a:normAutofit/>
          </a:bodyPr>
          <a:lstStyle>
            <a:lvl1pPr marL="0" indent="0" algn="l" defTabSz="685766" rtl="0" eaLnBrk="1" latinLnBrk="0" hangingPunct="1">
              <a:lnSpc>
                <a:spcPct val="110000"/>
              </a:lnSpc>
              <a:spcBef>
                <a:spcPts val="0"/>
              </a:spcBef>
              <a:spcAft>
                <a:spcPts val="900"/>
              </a:spcAft>
              <a:buClr>
                <a:srgbClr val="4ED4E8"/>
              </a:buClr>
              <a:buFont typeface="Wingdings" panose="05000000000000000000" pitchFamily="2" charset="2"/>
              <a:buNone/>
              <a:defRPr sz="1800" kern="1200" cap="none" spc="38" baseline="0">
                <a:solidFill>
                  <a:srgbClr val="242154"/>
                </a:solidFill>
                <a:latin typeface="Arial" panose="020B0604020202020204" pitchFamily="34" charset="0"/>
                <a:ea typeface="+mn-ea"/>
                <a:cs typeface="Arial" panose="020B0604020202020204" pitchFamily="34" charset="0"/>
              </a:defRPr>
            </a:lvl1pPr>
            <a:lvl2pPr marL="429795"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2pPr>
            <a:lvl3pPr marL="640524"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3pPr>
            <a:lvl4pPr marL="859589" indent="-171442" algn="l" defTabSz="685766" rtl="0" eaLnBrk="1" latinLnBrk="0" hangingPunct="1">
              <a:lnSpc>
                <a:spcPct val="110000"/>
              </a:lnSpc>
              <a:spcBef>
                <a:spcPts val="0"/>
              </a:spcBef>
              <a:spcAft>
                <a:spcPts val="900"/>
              </a:spcAft>
              <a:buClr>
                <a:schemeClr val="bg1">
                  <a:lumMod val="50000"/>
                </a:schemeClr>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4pPr>
            <a:lvl5pPr marL="1070318" indent="-172633" algn="l" defTabSz="685766" rtl="0" eaLnBrk="1" latinLnBrk="0" hangingPunct="1">
              <a:lnSpc>
                <a:spcPct val="110000"/>
              </a:lnSpc>
              <a:spcBef>
                <a:spcPts val="0"/>
              </a:spcBef>
              <a:spcAft>
                <a:spcPts val="900"/>
              </a:spcAft>
              <a:buClr>
                <a:schemeClr val="bg1">
                  <a:lumMod val="50000"/>
                </a:schemeClr>
              </a:buClr>
              <a:buSzPct val="75000"/>
              <a:buFont typeface="Wingdings" panose="05000000000000000000" pitchFamily="2" charset="2"/>
              <a:buChar char="§"/>
              <a:defRPr sz="1800" kern="1200" baseline="0">
                <a:solidFill>
                  <a:srgbClr val="242154"/>
                </a:solidFill>
                <a:latin typeface="Arial" panose="020B0604020202020204" pitchFamily="34" charset="0"/>
                <a:ea typeface="+mn-ea"/>
                <a:cs typeface="Arial" panose="020B060402020202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Aft>
                <a:spcPts val="0"/>
              </a:spcAft>
            </a:pPr>
            <a:r>
              <a:rPr lang="en-US" sz="1500" kern="0" spc="0" dirty="0">
                <a:solidFill>
                  <a:schemeClr val="tx1"/>
                </a:solidFill>
                <a:latin typeface="Franklin Gothic Medium" panose="020B0603020102020204" pitchFamily="34" charset="0"/>
              </a:rPr>
              <a:t>Madeline Schneider, Data.FI AOR, </a:t>
            </a:r>
          </a:p>
          <a:p>
            <a:pPr>
              <a:lnSpc>
                <a:spcPct val="100000"/>
              </a:lnSpc>
              <a:spcAft>
                <a:spcPts val="0"/>
              </a:spcAft>
            </a:pPr>
            <a:r>
              <a:rPr lang="en-US" sz="1500" kern="0" spc="0" dirty="0">
                <a:solidFill>
                  <a:schemeClr val="tx1"/>
                </a:solidFill>
                <a:latin typeface="Franklin Gothic Medium" panose="020B0603020102020204" pitchFamily="34" charset="0"/>
              </a:rPr>
              <a:t>USAID Office of HIV/AIDS</a:t>
            </a:r>
          </a:p>
          <a:p>
            <a:pPr>
              <a:lnSpc>
                <a:spcPct val="100000"/>
              </a:lnSpc>
              <a:spcAft>
                <a:spcPts val="0"/>
              </a:spcAft>
            </a:pPr>
            <a:r>
              <a:rPr lang="en-US" sz="1500" kern="0" spc="0" dirty="0">
                <a:solidFill>
                  <a:schemeClr val="tx1"/>
                </a:solidFill>
                <a:latin typeface="Franklin Gothic Book" panose="020B0503020102020204" pitchFamily="34" charset="0"/>
                <a:hlinkClick r:id="rId2">
                  <a:extLst>
                    <a:ext uri="{A12FA001-AC4F-418D-AE19-62706E023703}">
                      <ahyp:hlinkClr xmlns:ahyp="http://schemas.microsoft.com/office/drawing/2018/hyperlinkcolor" val="tx"/>
                    </a:ext>
                  </a:extLst>
                </a:hlinkClick>
              </a:rPr>
              <a:t>mschneider@usaid.gov</a:t>
            </a:r>
            <a:endParaRPr lang="en-US" sz="1500" kern="0" spc="0" dirty="0">
              <a:solidFill>
                <a:schemeClr val="tx1"/>
              </a:solidFill>
              <a:latin typeface="Franklin Gothic Book" panose="020B0503020102020204" pitchFamily="34" charset="0"/>
            </a:endParaRPr>
          </a:p>
          <a:p>
            <a:pPr>
              <a:lnSpc>
                <a:spcPct val="130000"/>
              </a:lnSpc>
              <a:spcAft>
                <a:spcPts val="3000"/>
              </a:spcAft>
            </a:pPr>
            <a:endParaRPr lang="en-US" sz="1500" kern="0" spc="0" dirty="0">
              <a:solidFill>
                <a:schemeClr val="tx1"/>
              </a:solidFill>
              <a:latin typeface="Franklin Gothic Medium" panose="020B0603020102020204" pitchFamily="34" charset="0"/>
            </a:endParaRPr>
          </a:p>
        </p:txBody>
      </p:sp>
      <p:sp>
        <p:nvSpPr>
          <p:cNvPr id="24" name="Content Placeholder 5">
            <a:extLst>
              <a:ext uri="{FF2B5EF4-FFF2-40B4-BE49-F238E27FC236}">
                <a16:creationId xmlns:a16="http://schemas.microsoft.com/office/drawing/2014/main" id="{94E7F5ED-80E3-9B48-81AC-4E78122232DE}"/>
              </a:ext>
            </a:extLst>
          </p:cNvPr>
          <p:cNvSpPr txBox="1">
            <a:spLocks/>
          </p:cNvSpPr>
          <p:nvPr/>
        </p:nvSpPr>
        <p:spPr>
          <a:xfrm>
            <a:off x="5249446" y="2657853"/>
            <a:ext cx="3565781" cy="671799"/>
          </a:xfrm>
          <a:prstGeom prst="rect">
            <a:avLst/>
          </a:prstGeom>
        </p:spPr>
        <p:txBody>
          <a:bodyPr lIns="0" tIns="0" rIns="0" bIns="0">
            <a:normAutofit/>
          </a:bodyPr>
          <a:lstStyle>
            <a:lvl1pPr marL="0" indent="0" algn="l" defTabSz="685766" rtl="0" eaLnBrk="1" latinLnBrk="0" hangingPunct="1">
              <a:lnSpc>
                <a:spcPct val="110000"/>
              </a:lnSpc>
              <a:spcBef>
                <a:spcPts val="0"/>
              </a:spcBef>
              <a:spcAft>
                <a:spcPts val="900"/>
              </a:spcAft>
              <a:buClr>
                <a:srgbClr val="4ED4E8"/>
              </a:buClr>
              <a:buFont typeface="Wingdings" panose="05000000000000000000" pitchFamily="2" charset="2"/>
              <a:buNone/>
              <a:defRPr sz="1800" kern="1200" cap="none" spc="38" baseline="0">
                <a:solidFill>
                  <a:srgbClr val="242154"/>
                </a:solidFill>
                <a:latin typeface="Arial" panose="020B0604020202020204" pitchFamily="34" charset="0"/>
                <a:ea typeface="+mn-ea"/>
                <a:cs typeface="Arial" panose="020B0604020202020204" pitchFamily="34" charset="0"/>
              </a:defRPr>
            </a:lvl1pPr>
            <a:lvl2pPr marL="429795"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2pPr>
            <a:lvl3pPr marL="640524"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3pPr>
            <a:lvl4pPr marL="859589" indent="-171442" algn="l" defTabSz="685766" rtl="0" eaLnBrk="1" latinLnBrk="0" hangingPunct="1">
              <a:lnSpc>
                <a:spcPct val="110000"/>
              </a:lnSpc>
              <a:spcBef>
                <a:spcPts val="0"/>
              </a:spcBef>
              <a:spcAft>
                <a:spcPts val="900"/>
              </a:spcAft>
              <a:buClr>
                <a:schemeClr val="bg1">
                  <a:lumMod val="50000"/>
                </a:schemeClr>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4pPr>
            <a:lvl5pPr marL="1070318" indent="-172633" algn="l" defTabSz="685766" rtl="0" eaLnBrk="1" latinLnBrk="0" hangingPunct="1">
              <a:lnSpc>
                <a:spcPct val="110000"/>
              </a:lnSpc>
              <a:spcBef>
                <a:spcPts val="0"/>
              </a:spcBef>
              <a:spcAft>
                <a:spcPts val="900"/>
              </a:spcAft>
              <a:buClr>
                <a:schemeClr val="bg1">
                  <a:lumMod val="50000"/>
                </a:schemeClr>
              </a:buClr>
              <a:buSzPct val="75000"/>
              <a:buFont typeface="Wingdings" panose="05000000000000000000" pitchFamily="2" charset="2"/>
              <a:buChar char="§"/>
              <a:defRPr sz="1800" kern="1200" baseline="0">
                <a:solidFill>
                  <a:srgbClr val="242154"/>
                </a:solidFill>
                <a:latin typeface="Arial" panose="020B0604020202020204" pitchFamily="34" charset="0"/>
                <a:ea typeface="+mn-ea"/>
                <a:cs typeface="Arial" panose="020B060402020202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Aft>
                <a:spcPts val="0"/>
              </a:spcAft>
            </a:pPr>
            <a:r>
              <a:rPr lang="en-US" sz="1500" kern="0" spc="0" dirty="0">
                <a:solidFill>
                  <a:schemeClr val="tx1"/>
                </a:solidFill>
                <a:latin typeface="Franklin Gothic Medium" panose="020B0603020102020204" pitchFamily="34" charset="0"/>
              </a:rPr>
              <a:t>Jenifer Chapman, Data.FI Project Director</a:t>
            </a:r>
          </a:p>
          <a:p>
            <a:pPr>
              <a:lnSpc>
                <a:spcPct val="100000"/>
              </a:lnSpc>
              <a:spcAft>
                <a:spcPts val="0"/>
              </a:spcAft>
            </a:pPr>
            <a:r>
              <a:rPr lang="en-US" sz="1500" kern="0" spc="0" dirty="0">
                <a:solidFill>
                  <a:schemeClr val="tx1"/>
                </a:solidFill>
                <a:latin typeface="Franklin Gothic Book" panose="020B0503020102020204" pitchFamily="34" charset="0"/>
                <a:hlinkClick r:id="rId3">
                  <a:extLst>
                    <a:ext uri="{A12FA001-AC4F-418D-AE19-62706E023703}">
                      <ahyp:hlinkClr xmlns:ahyp="http://schemas.microsoft.com/office/drawing/2018/hyperlinkcolor" val="tx"/>
                    </a:ext>
                  </a:extLst>
                </a:hlinkClick>
              </a:rPr>
              <a:t>datafiproject@thepalladiumgroup.com</a:t>
            </a:r>
            <a:endParaRPr lang="en-US" sz="1500" kern="0" spc="0" dirty="0">
              <a:solidFill>
                <a:schemeClr val="tx1"/>
              </a:solidFill>
              <a:latin typeface="Franklin Gothic Book" panose="020B0503020102020204" pitchFamily="34" charset="0"/>
            </a:endParaRPr>
          </a:p>
          <a:p>
            <a:pPr>
              <a:lnSpc>
                <a:spcPct val="100000"/>
              </a:lnSpc>
              <a:spcAft>
                <a:spcPts val="0"/>
              </a:spcAft>
            </a:pPr>
            <a:endParaRPr lang="en-US" sz="1500" kern="0" spc="0" dirty="0">
              <a:solidFill>
                <a:schemeClr val="tx1"/>
              </a:solidFill>
              <a:latin typeface="Franklin Gothic Medium" panose="020B0603020102020204" pitchFamily="34" charset="0"/>
            </a:endParaRPr>
          </a:p>
        </p:txBody>
      </p:sp>
      <p:cxnSp>
        <p:nvCxnSpPr>
          <p:cNvPr id="26" name="Straight Connector 25">
            <a:extLst>
              <a:ext uri="{FF2B5EF4-FFF2-40B4-BE49-F238E27FC236}">
                <a16:creationId xmlns:a16="http://schemas.microsoft.com/office/drawing/2014/main" id="{8E24E036-2870-6D48-9A25-272294792C12}"/>
              </a:ext>
            </a:extLst>
          </p:cNvPr>
          <p:cNvCxnSpPr>
            <a:cxnSpLocks/>
          </p:cNvCxnSpPr>
          <p:nvPr/>
        </p:nvCxnSpPr>
        <p:spPr>
          <a:xfrm>
            <a:off x="459476" y="3547145"/>
            <a:ext cx="8225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5">
            <a:extLst>
              <a:ext uri="{FF2B5EF4-FFF2-40B4-BE49-F238E27FC236}">
                <a16:creationId xmlns:a16="http://schemas.microsoft.com/office/drawing/2014/main" id="{F4F8339F-CE65-9C4D-9BD0-F9354CB502AE}"/>
              </a:ext>
            </a:extLst>
          </p:cNvPr>
          <p:cNvSpPr txBox="1">
            <a:spLocks/>
          </p:cNvSpPr>
          <p:nvPr/>
        </p:nvSpPr>
        <p:spPr>
          <a:xfrm>
            <a:off x="472063" y="3759848"/>
            <a:ext cx="8222736" cy="1694099"/>
          </a:xfrm>
          <a:prstGeom prst="rect">
            <a:avLst/>
          </a:prstGeom>
        </p:spPr>
        <p:txBody>
          <a:bodyPr lIns="0" tIns="0" rIns="0" bIns="0">
            <a:normAutofit/>
          </a:bodyPr>
          <a:lstStyle>
            <a:defPPr>
              <a:defRPr lang="en-US"/>
            </a:defPPr>
            <a:lvl1pPr indent="0" defTabSz="685766">
              <a:lnSpc>
                <a:spcPct val="130000"/>
              </a:lnSpc>
              <a:spcBef>
                <a:spcPts val="0"/>
              </a:spcBef>
              <a:spcAft>
                <a:spcPts val="3000"/>
              </a:spcAft>
              <a:buClr>
                <a:srgbClr val="4ED4E8"/>
              </a:buClr>
              <a:buFont typeface="Wingdings" panose="05000000000000000000" pitchFamily="2" charset="2"/>
              <a:buNone/>
              <a:defRPr sz="1500" kern="0" cap="none" spc="0" baseline="0">
                <a:latin typeface="Franklin Gothic Medium" panose="020B0603020102020204" pitchFamily="34" charset="0"/>
                <a:cs typeface="Arial" panose="020B0604020202020204" pitchFamily="34" charset="0"/>
              </a:defRPr>
            </a:lvl1pPr>
            <a:lvl2pPr marL="429795" indent="-171442" defTabSz="685766">
              <a:lnSpc>
                <a:spcPct val="110000"/>
              </a:lnSpc>
              <a:spcBef>
                <a:spcPts val="0"/>
              </a:spcBef>
              <a:spcAft>
                <a:spcPts val="900"/>
              </a:spcAft>
              <a:buClr>
                <a:srgbClr val="242154"/>
              </a:buClr>
              <a:buFont typeface="Arial" panose="020B0604020202020204" pitchFamily="34" charset="0"/>
              <a:buChar char="•"/>
              <a:defRPr baseline="0">
                <a:solidFill>
                  <a:srgbClr val="242154"/>
                </a:solidFill>
                <a:latin typeface="Arial" panose="020B0604020202020204" pitchFamily="34" charset="0"/>
                <a:cs typeface="Arial" panose="020B0604020202020204" pitchFamily="34" charset="0"/>
              </a:defRPr>
            </a:lvl2pPr>
            <a:lvl3pPr marL="640524" indent="-171442" defTabSz="685766">
              <a:lnSpc>
                <a:spcPct val="110000"/>
              </a:lnSpc>
              <a:spcBef>
                <a:spcPts val="0"/>
              </a:spcBef>
              <a:spcAft>
                <a:spcPts val="900"/>
              </a:spcAft>
              <a:buClr>
                <a:srgbClr val="242154"/>
              </a:buClr>
              <a:buFont typeface="Arial" panose="020B0604020202020204" pitchFamily="34" charset="0"/>
              <a:buChar char="–"/>
              <a:defRPr baseline="0">
                <a:solidFill>
                  <a:srgbClr val="242154"/>
                </a:solidFill>
                <a:latin typeface="Arial" panose="020B0604020202020204" pitchFamily="34" charset="0"/>
                <a:cs typeface="Arial" panose="020B0604020202020204" pitchFamily="34" charset="0"/>
              </a:defRPr>
            </a:lvl3pPr>
            <a:lvl4pPr marL="859589" indent="-171442" defTabSz="685766">
              <a:lnSpc>
                <a:spcPct val="110000"/>
              </a:lnSpc>
              <a:spcBef>
                <a:spcPts val="0"/>
              </a:spcBef>
              <a:spcAft>
                <a:spcPts val="900"/>
              </a:spcAft>
              <a:buClr>
                <a:schemeClr val="bg1">
                  <a:lumMod val="50000"/>
                </a:schemeClr>
              </a:buClr>
              <a:buFont typeface="Arial" panose="020B0604020202020204" pitchFamily="34" charset="0"/>
              <a:buChar char="•"/>
              <a:defRPr baseline="0">
                <a:solidFill>
                  <a:srgbClr val="242154"/>
                </a:solidFill>
                <a:latin typeface="Arial" panose="020B0604020202020204" pitchFamily="34" charset="0"/>
                <a:cs typeface="Arial" panose="020B0604020202020204" pitchFamily="34" charset="0"/>
              </a:defRPr>
            </a:lvl4pPr>
            <a:lvl5pPr marL="1070318" indent="-172633" defTabSz="685766">
              <a:lnSpc>
                <a:spcPct val="110000"/>
              </a:lnSpc>
              <a:spcBef>
                <a:spcPts val="0"/>
              </a:spcBef>
              <a:spcAft>
                <a:spcPts val="900"/>
              </a:spcAft>
              <a:buClr>
                <a:schemeClr val="bg1">
                  <a:lumMod val="50000"/>
                </a:schemeClr>
              </a:buClr>
              <a:buSzPct val="75000"/>
              <a:buFont typeface="Wingdings" panose="05000000000000000000" pitchFamily="2" charset="2"/>
              <a:buChar char="§"/>
              <a:defRPr baseline="0">
                <a:solidFill>
                  <a:srgbClr val="242154"/>
                </a:solidFill>
                <a:latin typeface="Arial" panose="020B0604020202020204" pitchFamily="34" charset="0"/>
                <a:cs typeface="Arial" panose="020B0604020202020204" pitchFamily="34" charset="0"/>
              </a:defRPr>
            </a:lvl5pPr>
            <a:lvl6pPr marL="1885856" indent="-171442" defTabSz="685766">
              <a:lnSpc>
                <a:spcPct val="90000"/>
              </a:lnSpc>
              <a:spcBef>
                <a:spcPts val="375"/>
              </a:spcBef>
              <a:buFont typeface="Arial" panose="020B0604020202020204" pitchFamily="34" charset="0"/>
              <a:buChar char="•"/>
              <a:defRPr sz="1350"/>
            </a:lvl6pPr>
            <a:lvl7pPr marL="2228739" indent="-171442" defTabSz="685766">
              <a:lnSpc>
                <a:spcPct val="90000"/>
              </a:lnSpc>
              <a:spcBef>
                <a:spcPts val="375"/>
              </a:spcBef>
              <a:buFont typeface="Arial" panose="020B0604020202020204" pitchFamily="34" charset="0"/>
              <a:buChar char="•"/>
              <a:defRPr sz="1350"/>
            </a:lvl7pPr>
            <a:lvl8pPr marL="2571622" indent="-171442" defTabSz="685766">
              <a:lnSpc>
                <a:spcPct val="90000"/>
              </a:lnSpc>
              <a:spcBef>
                <a:spcPts val="375"/>
              </a:spcBef>
              <a:buFont typeface="Arial" panose="020B0604020202020204" pitchFamily="34" charset="0"/>
              <a:buChar char="•"/>
              <a:defRPr sz="1350"/>
            </a:lvl8pPr>
            <a:lvl9pPr marL="2914505" indent="-171442" defTabSz="685766">
              <a:lnSpc>
                <a:spcPct val="90000"/>
              </a:lnSpc>
              <a:spcBef>
                <a:spcPts val="375"/>
              </a:spcBef>
              <a:buFont typeface="Arial" panose="020B0604020202020204" pitchFamily="34" charset="0"/>
              <a:buChar char="•"/>
              <a:defRPr sz="1350"/>
            </a:lvl9pPr>
          </a:lstStyle>
          <a:p>
            <a:r>
              <a:rPr lang="en-US" dirty="0"/>
              <a:t>Data for Implementation (Data.FI) is a five-year cooperative agreement funded by the U.S. Agency for International Development under Agreement No. 7200AA19CA0004, beginning April 15, 2019. It is implemented by Palladium, in partnership with JSI Research &amp; Training Institute (JSI), Johns Hopkins University (JHU) Department of Epidemiology, Right to Care (RTC), Cooper/Smith, DT Global, </a:t>
            </a:r>
            <a:r>
              <a:rPr lang="en-US" dirty="0" err="1"/>
              <a:t>Jembi</a:t>
            </a:r>
            <a:r>
              <a:rPr lang="en-US" dirty="0"/>
              <a:t> Health Systems and Macro-Eyes, and supported by expert local resource partners.</a:t>
            </a:r>
          </a:p>
        </p:txBody>
      </p:sp>
      <p:sp>
        <p:nvSpPr>
          <p:cNvPr id="9" name="Content Placeholder 5">
            <a:extLst>
              <a:ext uri="{FF2B5EF4-FFF2-40B4-BE49-F238E27FC236}">
                <a16:creationId xmlns:a16="http://schemas.microsoft.com/office/drawing/2014/main" id="{99902C38-FA0B-854E-8979-9E5A5D88C86A}"/>
              </a:ext>
            </a:extLst>
          </p:cNvPr>
          <p:cNvSpPr txBox="1">
            <a:spLocks/>
          </p:cNvSpPr>
          <p:nvPr/>
        </p:nvSpPr>
        <p:spPr>
          <a:xfrm>
            <a:off x="449202" y="5409450"/>
            <a:ext cx="7913962" cy="1194618"/>
          </a:xfrm>
          <a:prstGeom prst="rect">
            <a:avLst/>
          </a:prstGeom>
        </p:spPr>
        <p:txBody>
          <a:bodyPr lIns="0" tIns="0" rIns="0" bIns="0">
            <a:normAutofit/>
          </a:bodyPr>
          <a:lstStyle>
            <a:lvl1pPr marL="0" indent="0" algn="l" defTabSz="685766" rtl="0" eaLnBrk="1" latinLnBrk="0" hangingPunct="1">
              <a:lnSpc>
                <a:spcPct val="110000"/>
              </a:lnSpc>
              <a:spcBef>
                <a:spcPts val="0"/>
              </a:spcBef>
              <a:spcAft>
                <a:spcPts val="900"/>
              </a:spcAft>
              <a:buClr>
                <a:srgbClr val="4ED4E8"/>
              </a:buClr>
              <a:buFont typeface="Wingdings" panose="05000000000000000000" pitchFamily="2" charset="2"/>
              <a:buNone/>
              <a:defRPr sz="1800" kern="1200" cap="none" spc="38" baseline="0">
                <a:solidFill>
                  <a:srgbClr val="242154"/>
                </a:solidFill>
                <a:latin typeface="Arial" panose="020B0604020202020204" pitchFamily="34" charset="0"/>
                <a:ea typeface="+mn-ea"/>
                <a:cs typeface="Arial" panose="020B0604020202020204" pitchFamily="34" charset="0"/>
              </a:defRPr>
            </a:lvl1pPr>
            <a:lvl2pPr marL="429795"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2pPr>
            <a:lvl3pPr marL="640524" indent="-171442" algn="l" defTabSz="685766" rtl="0" eaLnBrk="1" latinLnBrk="0" hangingPunct="1">
              <a:lnSpc>
                <a:spcPct val="110000"/>
              </a:lnSpc>
              <a:spcBef>
                <a:spcPts val="0"/>
              </a:spcBef>
              <a:spcAft>
                <a:spcPts val="900"/>
              </a:spcAft>
              <a:buClr>
                <a:srgbClr val="242154"/>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3pPr>
            <a:lvl4pPr marL="859589" indent="-171442" algn="l" defTabSz="685766" rtl="0" eaLnBrk="1" latinLnBrk="0" hangingPunct="1">
              <a:lnSpc>
                <a:spcPct val="110000"/>
              </a:lnSpc>
              <a:spcBef>
                <a:spcPts val="0"/>
              </a:spcBef>
              <a:spcAft>
                <a:spcPts val="900"/>
              </a:spcAft>
              <a:buClr>
                <a:schemeClr val="bg1">
                  <a:lumMod val="50000"/>
                </a:schemeClr>
              </a:buClr>
              <a:buFont typeface="Arial" panose="020B0604020202020204" pitchFamily="34" charset="0"/>
              <a:buChar char="•"/>
              <a:defRPr sz="1800" kern="1200" baseline="0">
                <a:solidFill>
                  <a:srgbClr val="242154"/>
                </a:solidFill>
                <a:latin typeface="Arial" panose="020B0604020202020204" pitchFamily="34" charset="0"/>
                <a:ea typeface="+mn-ea"/>
                <a:cs typeface="Arial" panose="020B0604020202020204" pitchFamily="34" charset="0"/>
              </a:defRPr>
            </a:lvl4pPr>
            <a:lvl5pPr marL="1070318" indent="-172633" algn="l" defTabSz="685766" rtl="0" eaLnBrk="1" latinLnBrk="0" hangingPunct="1">
              <a:lnSpc>
                <a:spcPct val="110000"/>
              </a:lnSpc>
              <a:spcBef>
                <a:spcPts val="0"/>
              </a:spcBef>
              <a:spcAft>
                <a:spcPts val="900"/>
              </a:spcAft>
              <a:buClr>
                <a:schemeClr val="bg1">
                  <a:lumMod val="50000"/>
                </a:schemeClr>
              </a:buClr>
              <a:buSzPct val="75000"/>
              <a:buFont typeface="Wingdings" panose="05000000000000000000" pitchFamily="2" charset="2"/>
              <a:buChar char="§"/>
              <a:defRPr sz="1800" kern="1200" baseline="0">
                <a:solidFill>
                  <a:srgbClr val="242154"/>
                </a:solidFill>
                <a:latin typeface="Arial" panose="020B0604020202020204" pitchFamily="34" charset="0"/>
                <a:ea typeface="+mn-ea"/>
                <a:cs typeface="Arial" panose="020B060402020202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kern="0" spc="0" dirty="0">
                <a:solidFill>
                  <a:schemeClr val="tx1"/>
                </a:solidFill>
                <a:latin typeface="Arial Narrow" panose="020B0604020202020204" pitchFamily="34" charset="0"/>
                <a:cs typeface="Arial Narrow" panose="020B0604020202020204" pitchFamily="34" charset="0"/>
              </a:rPr>
              <a:t>This presentation was prepared by Data for Implementation. The information provided in this presentation is not official U.S. government information and does not necessarily reflect the views or positions of the U.S. Agency for International Development or the United States Government. </a:t>
            </a:r>
          </a:p>
        </p:txBody>
      </p:sp>
    </p:spTree>
    <p:extLst>
      <p:ext uri="{BB962C8B-B14F-4D97-AF65-F5344CB8AC3E}">
        <p14:creationId xmlns:p14="http://schemas.microsoft.com/office/powerpoint/2010/main" val="832481496"/>
      </p:ext>
    </p:extLst>
  </p:cSld>
  <p:clrMapOvr>
    <a:masterClrMapping/>
  </p:clrMapOvr>
</p:sld>
</file>

<file path=ppt/theme/theme1.xml><?xml version="1.0" encoding="utf-8"?>
<a:theme xmlns:a="http://schemas.openxmlformats.org/drawingml/2006/main" name="Slide Master">
  <a:themeElements>
    <a:clrScheme name="Custom 4">
      <a:dk1>
        <a:srgbClr val="000000"/>
      </a:dk1>
      <a:lt1>
        <a:srgbClr val="FFFFFF"/>
      </a:lt1>
      <a:dk2>
        <a:srgbClr val="C4580F"/>
      </a:dk2>
      <a:lt2>
        <a:srgbClr val="56D3E0"/>
      </a:lt2>
      <a:accent1>
        <a:srgbClr val="CCC624"/>
      </a:accent1>
      <a:accent2>
        <a:srgbClr val="C45911"/>
      </a:accent2>
      <a:accent3>
        <a:srgbClr val="807E80"/>
      </a:accent3>
      <a:accent4>
        <a:srgbClr val="56D3DF"/>
      </a:accent4>
      <a:accent5>
        <a:srgbClr val="CCC622"/>
      </a:accent5>
      <a:accent6>
        <a:srgbClr val="706474"/>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FI_PPTTemplate_11-8-19_V2.potx  -  Read-Only" id="{BB62358D-83BC-4614-950E-5267D333D436}" vid="{D4FE49DC-DDAE-4F81-BC9E-4A299E40D9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b072776-f788-448c-b714-c7f8cb34fd0a" xsi:nil="true"/>
    <lcf76f155ced4ddcb4097134ff3c332f xmlns="e9dc39c1-9e5d-4456-a56c-8e358a612cc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560D5E2566C94C92805EB465E15AFE" ma:contentTypeVersion="16" ma:contentTypeDescription="Create a new document." ma:contentTypeScope="" ma:versionID="2811b27c9083c3805b10f650d7b1ade3">
  <xsd:schema xmlns:xsd="http://www.w3.org/2001/XMLSchema" xmlns:xs="http://www.w3.org/2001/XMLSchema" xmlns:p="http://schemas.microsoft.com/office/2006/metadata/properties" xmlns:ns2="e9dc39c1-9e5d-4456-a56c-8e358a612ccb" xmlns:ns3="01f17d04-6ee8-495b-8b52-cb46a4984c0a" xmlns:ns4="cb072776-f788-448c-b714-c7f8cb34fd0a" targetNamespace="http://schemas.microsoft.com/office/2006/metadata/properties" ma:root="true" ma:fieldsID="5d2fc4a3f44510d8be73748901bbe525" ns2:_="" ns3:_="" ns4:_="">
    <xsd:import namespace="e9dc39c1-9e5d-4456-a56c-8e358a612ccb"/>
    <xsd:import namespace="01f17d04-6ee8-495b-8b52-cb46a4984c0a"/>
    <xsd:import namespace="cb072776-f788-448c-b714-c7f8cb34fd0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c39c1-9e5d-4456-a56c-8e358a612c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2da0a8-ca36-4ce9-9eaa-25e2c66f0d7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f17d04-6ee8-495b-8b52-cb46a4984c0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072776-f788-448c-b714-c7f8cb34fd0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c4e1efd2-baf4-4425-8030-1f52fbe82797}" ma:internalName="TaxCatchAll" ma:showField="CatchAllData" ma:web="01f17d04-6ee8-495b-8b52-cb46a4984c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D2A331-53AB-4810-BB70-A29E5B35EBAC}">
  <ds:schemaRef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http://purl.org/dc/elements/1.1/"/>
    <ds:schemaRef ds:uri="01f17d04-6ee8-495b-8b52-cb46a4984c0a"/>
    <ds:schemaRef ds:uri="e9dc39c1-9e5d-4456-a56c-8e358a612ccb"/>
    <ds:schemaRef ds:uri="http://schemas.microsoft.com/office/infopath/2007/PartnerControls"/>
    <ds:schemaRef ds:uri="cb072776-f788-448c-b714-c7f8cb34fd0a"/>
    <ds:schemaRef ds:uri="http://schemas.microsoft.com/office/2006/metadata/properties"/>
  </ds:schemaRefs>
</ds:datastoreItem>
</file>

<file path=customXml/itemProps2.xml><?xml version="1.0" encoding="utf-8"?>
<ds:datastoreItem xmlns:ds="http://schemas.openxmlformats.org/officeDocument/2006/customXml" ds:itemID="{02C0A2A8-BC02-4DF3-9F69-86549A9222CB}">
  <ds:schemaRefs>
    <ds:schemaRef ds:uri="http://schemas.microsoft.com/sharepoint/v3/contenttype/forms"/>
  </ds:schemaRefs>
</ds:datastoreItem>
</file>

<file path=customXml/itemProps3.xml><?xml version="1.0" encoding="utf-8"?>
<ds:datastoreItem xmlns:ds="http://schemas.openxmlformats.org/officeDocument/2006/customXml" ds:itemID="{2BA25147-F409-4B73-8834-BB44911071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c39c1-9e5d-4456-a56c-8e358a612ccb"/>
    <ds:schemaRef ds:uri="01f17d04-6ee8-495b-8b52-cb46a4984c0a"/>
    <ds:schemaRef ds:uri="cb072776-f788-448c-b714-c7f8cb34fd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DataFI_PPTTemplate_11-8-19_V2 (1)</Template>
  <TotalTime>5593</TotalTime>
  <Words>544</Words>
  <Application>Microsoft Office PowerPoint</Application>
  <PresentationFormat>Presentación en pantalla (4:3)</PresentationFormat>
  <Paragraphs>69</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Arial Narrow</vt:lpstr>
      <vt:lpstr>Calibri</vt:lpstr>
      <vt:lpstr>Franklin Gothic Book</vt:lpstr>
      <vt:lpstr>Franklin Gothic Medium</vt:lpstr>
      <vt:lpstr>Trebuchet MS</vt:lpstr>
      <vt:lpstr>Wingdings</vt:lpstr>
      <vt:lpstr>Slide Master</vt:lpstr>
      <vt:lpstr>Cobertura de vacunación Municipal en 2021 y 2022</vt:lpstr>
      <vt:lpstr>Fundamentación</vt:lpstr>
      <vt:lpstr>Diferencia entre el PAI y SIVAC</vt:lpstr>
      <vt:lpstr>Cobertura de 2da dosis de adultos en el 2021 y 2022.</vt:lpstr>
      <vt:lpstr>Número de municipios con cobertura baja, media y alta por dosis de adulto.</vt:lpstr>
      <vt:lpstr>Cobertura de 2da dosis pediátricas en el 2021 y 2022.</vt:lpstr>
      <vt:lpstr>Número de municipios con cobertura baja, media y alta por dosis pediátricas.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do Nascimento, Nena</dc:creator>
  <cp:lastModifiedBy>Enamorado, Juan</cp:lastModifiedBy>
  <cp:revision>280</cp:revision>
  <dcterms:created xsi:type="dcterms:W3CDTF">2019-12-17T18:46:10Z</dcterms:created>
  <dcterms:modified xsi:type="dcterms:W3CDTF">2023-02-10T19:40:57Z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0x01010071560D5E2566C94C92805EB465E15AFE</vt:lpwstr>
  </property>
  <property fmtid="{D5CDD505-2E9C-101B-9397-08002B2CF9AE}" pid="3" name="MediaServiceImageTags">
    <vt:lpwstr/>
  </property>
</Properties>
</file>