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8/30/2025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3995-F6AA-86E9-743C-7389BF098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84" y="1187731"/>
            <a:ext cx="9966960" cy="3035808"/>
          </a:xfrm>
        </p:spPr>
        <p:txBody>
          <a:bodyPr/>
          <a:lstStyle/>
          <a:p>
            <a:r>
              <a:rPr lang="en-IN" dirty="0"/>
              <a:t>Features and functionality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1AD48-1EC5-3AC0-1072-F52BC4CD2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47" y="3710106"/>
            <a:ext cx="5574253" cy="1020814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1.User registration </a:t>
            </a:r>
          </a:p>
          <a:p>
            <a:r>
              <a:rPr lang="en-IN" dirty="0"/>
              <a:t>2.login/logout </a:t>
            </a:r>
          </a:p>
          <a:p>
            <a:r>
              <a:rPr lang="en-IN" dirty="0"/>
              <a:t>3.Search option </a:t>
            </a:r>
          </a:p>
          <a:p>
            <a:r>
              <a:rPr lang="en-IN" dirty="0"/>
              <a:t>4.Responsive design </a:t>
            </a:r>
          </a:p>
          <a:p>
            <a:r>
              <a:rPr lang="en-IN" dirty="0"/>
              <a:t>Functionality :</a:t>
            </a:r>
          </a:p>
          <a:p>
            <a:r>
              <a:rPr lang="en-IN" dirty="0"/>
              <a:t>1.Validate user input </a:t>
            </a:r>
          </a:p>
          <a:p>
            <a:r>
              <a:rPr lang="en-IN" dirty="0"/>
              <a:t>2.Authenticated </a:t>
            </a:r>
            <a:r>
              <a:rPr lang="en-IN" dirty="0" err="1"/>
              <a:t>longin</a:t>
            </a:r>
            <a:r>
              <a:rPr lang="en-IN" dirty="0"/>
              <a:t> credentials </a:t>
            </a:r>
          </a:p>
          <a:p>
            <a:r>
              <a:rPr lang="en-IN" dirty="0"/>
              <a:t>3.Display search result </a:t>
            </a:r>
          </a:p>
          <a:p>
            <a:r>
              <a:rPr lang="en-IN" dirty="0"/>
              <a:t>4.Adapt to different screen size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86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Wood Type</vt:lpstr>
      <vt:lpstr>Features and functionality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and functionality </dc:title>
  <dc:creator>Anupriya velu Anupriya velu</dc:creator>
  <cp:lastModifiedBy>Anupriya velu Anupriya velu</cp:lastModifiedBy>
  <cp:revision>1</cp:revision>
  <dcterms:created xsi:type="dcterms:W3CDTF">2025-08-30T15:23:55Z</dcterms:created>
  <dcterms:modified xsi:type="dcterms:W3CDTF">2025-08-30T15:31:42Z</dcterms:modified>
</cp:coreProperties>
</file>