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4478-178D-963B-9C7C-11CC17F90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FC21B-1F2A-8DA5-56B5-2BE489FA3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1.Github repository </a:t>
            </a:r>
          </a:p>
          <a:p>
            <a:r>
              <a:rPr lang="en-IN" dirty="0"/>
              <a:t>2.Replaced :</a:t>
            </a:r>
          </a:p>
          <a:p>
            <a:r>
              <a:rPr lang="en-IN" dirty="0"/>
              <a:t>*. Your –username =</a:t>
            </a:r>
            <a:r>
              <a:rPr lang="en-IN" dirty="0" err="1"/>
              <a:t>anupriya</a:t>
            </a:r>
            <a:r>
              <a:rPr lang="en-IN" dirty="0"/>
              <a:t> </a:t>
            </a:r>
            <a:r>
              <a:rPr lang="en-IN" dirty="0" err="1"/>
              <a:t>tndsc</a:t>
            </a:r>
            <a:r>
              <a:rPr lang="en-IN" dirty="0"/>
              <a:t> </a:t>
            </a:r>
            <a:r>
              <a:rPr lang="en-IN" dirty="0" err="1"/>
              <a:t>dwd</a:t>
            </a:r>
            <a:r>
              <a:rPr lang="en-IN" dirty="0"/>
              <a:t> </a:t>
            </a:r>
            <a:r>
              <a:rPr lang="en-IN" dirty="0" err="1"/>
              <a:t>dp</a:t>
            </a:r>
            <a:endParaRPr lang="en-IN" dirty="0"/>
          </a:p>
          <a:p>
            <a:r>
              <a:rPr lang="en-IN" dirty="0"/>
              <a:t>*. Project name=portfolio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949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Berlin</vt:lpstr>
      <vt:lpstr>Github link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link  </dc:title>
  <dc:creator>Anupriya velu Anupriya velu</dc:creator>
  <cp:lastModifiedBy>Anupriya velu Anupriya velu</cp:lastModifiedBy>
  <cp:revision>1</cp:revision>
  <dcterms:created xsi:type="dcterms:W3CDTF">2025-08-30T15:48:16Z</dcterms:created>
  <dcterms:modified xsi:type="dcterms:W3CDTF">2025-08-30T15:52:35Z</dcterms:modified>
</cp:coreProperties>
</file>