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D0906-C0D5-77BA-27C3-A7DC4260F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 and </a:t>
            </a:r>
            <a:r>
              <a:rPr lang="en-IN" dirty="0" err="1">
                <a:solidFill>
                  <a:schemeClr val="accent1"/>
                </a:solidFill>
              </a:rPr>
              <a:t>screenchot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F399A-8EC2-275D-A8AC-9F2CD10B6D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Result :</a:t>
            </a:r>
          </a:p>
          <a:p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. </a:t>
            </a:r>
            <a:r>
              <a:rPr lang="en-IN" dirty="0"/>
              <a:t>Website launched successfully </a:t>
            </a:r>
          </a:p>
          <a:p>
            <a:r>
              <a:rPr lang="en-IN" dirty="0"/>
              <a:t>. Engagement increased by 30%</a:t>
            </a:r>
          </a:p>
          <a:p>
            <a:r>
              <a:rPr lang="en-IN" dirty="0"/>
              <a:t>. Bounce rate reduced by 20%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Screenshot :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Before 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50745723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Gallery</vt:lpstr>
      <vt:lpstr>Result and screenchot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 and screenchot </dc:title>
  <dc:creator>Anupriya velu Anupriya velu</dc:creator>
  <cp:lastModifiedBy>Anupriya velu Anupriya velu</cp:lastModifiedBy>
  <cp:revision>1</cp:revision>
  <dcterms:created xsi:type="dcterms:W3CDTF">2025-08-30T15:31:56Z</dcterms:created>
  <dcterms:modified xsi:type="dcterms:W3CDTF">2025-08-30T15:38:32Z</dcterms:modified>
</cp:coreProperties>
</file>