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8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1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5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7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4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bble sheet test paper and pencil">
            <a:extLst>
              <a:ext uri="{FF2B5EF4-FFF2-40B4-BE49-F238E27FC236}">
                <a16:creationId xmlns:a16="http://schemas.microsoft.com/office/drawing/2014/main" id="{49B38F50-56A6-4160-A15D-C40B1AC6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14" t="9648" r="-4" b="9660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00" dirty="0"/>
              <a:t>Project title:modern website 
Design 
Problem :website –No users engage
Reason :old design, mobile 
Objective :new website design and increase 
Scope :website redesigne
Deliverable :new website 
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0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7DBB-1920-14B1-ABA5-111B124B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8DA-6C0B-E037-F95B-7CBCD4DA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44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DashVTI</vt:lpstr>
      <vt:lpstr>Problem statement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</dc:title>
  <dc:creator>Anupriya velu Anupriya velu</dc:creator>
  <cp:lastModifiedBy>Anupriya velu Anupriya velu</cp:lastModifiedBy>
  <cp:revision>4</cp:revision>
  <dcterms:created xsi:type="dcterms:W3CDTF">2025-08-29T15:25:49Z</dcterms:created>
  <dcterms:modified xsi:type="dcterms:W3CDTF">2025-08-31T08:54:50Z</dcterms:modified>
</cp:coreProperties>
</file>