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377E-9E45-EA03-8480-EAB1EA9E2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39501-806E-E2D9-799F-3CCAFE7F3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Project success :</a:t>
            </a:r>
          </a:p>
          <a:p>
            <a:r>
              <a:rPr lang="en-IN" dirty="0">
                <a:solidFill>
                  <a:schemeClr val="bg1">
                    <a:lumMod val="90000"/>
                  </a:schemeClr>
                </a:solidFill>
              </a:rPr>
              <a:t>*. Goals achieved</a:t>
            </a:r>
          </a:p>
          <a:p>
            <a:r>
              <a:rPr lang="en-IN" dirty="0">
                <a:solidFill>
                  <a:schemeClr val="bg1">
                    <a:lumMod val="90000"/>
                  </a:schemeClr>
                </a:solidFill>
              </a:rPr>
              <a:t>*. Engagement increased</a:t>
            </a:r>
          </a:p>
          <a:p>
            <a:r>
              <a:rPr lang="en-IN" dirty="0">
                <a:solidFill>
                  <a:schemeClr val="bg1">
                    <a:lumMod val="90000"/>
                  </a:schemeClr>
                </a:solidFill>
              </a:rPr>
              <a:t>*. Bounce rate reduced </a:t>
            </a:r>
          </a:p>
          <a:p>
            <a:r>
              <a:rPr lang="en-IN" b="1" dirty="0">
                <a:solidFill>
                  <a:schemeClr val="accent2"/>
                </a:solidFill>
              </a:rPr>
              <a:t>Lesson   learned :</a:t>
            </a:r>
          </a:p>
          <a:p>
            <a:r>
              <a:rPr lang="en-IN" b="1" i="1" u="sng" dirty="0">
                <a:solidFill>
                  <a:schemeClr val="accent2"/>
                </a:solidFill>
              </a:rPr>
              <a:t>. </a:t>
            </a:r>
            <a:r>
              <a:rPr lang="en-IN" b="1" i="1" u="sng" dirty="0">
                <a:solidFill>
                  <a:schemeClr val="bg2"/>
                </a:solidFill>
              </a:rPr>
              <a:t>Important of  user experience </a:t>
            </a:r>
          </a:p>
          <a:p>
            <a:r>
              <a:rPr lang="en-IN" b="1" i="1" u="sng" dirty="0">
                <a:solidFill>
                  <a:schemeClr val="bg2"/>
                </a:solidFill>
              </a:rPr>
              <a:t>. Value of responsive design </a:t>
            </a:r>
          </a:p>
          <a:p>
            <a:r>
              <a:rPr lang="en-IN" b="1" i="1" u="sng" dirty="0">
                <a:solidFill>
                  <a:schemeClr val="bg2"/>
                </a:solidFill>
              </a:rPr>
              <a:t>. Need for continuous improvement </a:t>
            </a:r>
          </a:p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Future </a:t>
            </a:r>
            <a:r>
              <a:rPr lang="en-IN" b="1" i="1" u="sng" dirty="0" err="1">
                <a:solidFill>
                  <a:schemeClr val="accent2">
                    <a:lumMod val="75000"/>
                  </a:schemeClr>
                </a:solidFill>
              </a:rPr>
              <a:t>scop</a:t>
            </a:r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. Add more featured </a:t>
            </a:r>
          </a:p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. Improve  performances </a:t>
            </a:r>
          </a:p>
          <a:p>
            <a:r>
              <a:rPr lang="en-IN" b="1" i="1" u="sng" dirty="0">
                <a:solidFill>
                  <a:schemeClr val="accent2">
                    <a:lumMod val="75000"/>
                  </a:schemeClr>
                </a:solidFill>
              </a:rPr>
              <a:t>. Enhanced   security </a:t>
            </a:r>
          </a:p>
        </p:txBody>
      </p:sp>
    </p:spTree>
    <p:extLst>
      <p:ext uri="{BB962C8B-B14F-4D97-AF65-F5344CB8AC3E}">
        <p14:creationId xmlns:p14="http://schemas.microsoft.com/office/powerpoint/2010/main" val="4169981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 Boardroom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 </dc:title>
  <dc:creator>Anupriya velu Anupriya velu</dc:creator>
  <cp:lastModifiedBy>Anupriya velu Anupriya velu</cp:lastModifiedBy>
  <cp:revision>1</cp:revision>
  <dcterms:created xsi:type="dcterms:W3CDTF">2025-08-30T15:39:02Z</dcterms:created>
  <dcterms:modified xsi:type="dcterms:W3CDTF">2025-08-30T15:47:55Z</dcterms:modified>
</cp:coreProperties>
</file>