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9" r:id="rId3"/>
    <p:sldId id="28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4" Type="http://schemas.openxmlformats.org/officeDocument/2006/relationships/image" Target="../media/image5.sv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svg" /><Relationship Id="rId1" Type="http://schemas.openxmlformats.org/officeDocument/2006/relationships/image" Target="../media/image2.png" /><Relationship Id="rId4" Type="http://schemas.openxmlformats.org/officeDocument/2006/relationships/image" Target="../media/image5.sv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1428DE-8E4C-438D-A2DB-76423B2A238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71A6BB5-5FC5-4F83-A56D-AE9D10556A94}">
      <dgm:prSet/>
      <dgm:spPr/>
      <dgm:t>
        <a:bodyPr/>
        <a:lstStyle/>
        <a:p>
          <a:pPr>
            <a:defRPr cap="all"/>
          </a:pPr>
          <a:r>
            <a:rPr lang="en-US"/>
            <a:t>Body {fonts family :Arial;}</a:t>
          </a:r>
        </a:p>
      </dgm:t>
    </dgm:pt>
    <dgm:pt modelId="{618193B9-A261-45A3-91D7-9B8A4C168A49}" type="parTrans" cxnId="{D8C50790-1C14-4403-931A-23E04CF0C1EF}">
      <dgm:prSet/>
      <dgm:spPr/>
      <dgm:t>
        <a:bodyPr/>
        <a:lstStyle/>
        <a:p>
          <a:endParaRPr lang="en-US"/>
        </a:p>
      </dgm:t>
    </dgm:pt>
    <dgm:pt modelId="{31585A42-13CB-493D-A109-B78ABF13765A}" type="sibTrans" cxnId="{D8C50790-1C14-4403-931A-23E04CF0C1EF}">
      <dgm:prSet/>
      <dgm:spPr/>
      <dgm:t>
        <a:bodyPr/>
        <a:lstStyle/>
        <a:p>
          <a:endParaRPr lang="en-US"/>
        </a:p>
      </dgm:t>
    </dgm:pt>
    <dgm:pt modelId="{4E60EB8F-6F29-482D-86E2-A98DD35600A7}">
      <dgm:prSet/>
      <dgm:spPr/>
      <dgm:t>
        <a:bodyPr/>
        <a:lstStyle/>
        <a:p>
          <a:pPr>
            <a:defRPr cap="all"/>
          </a:pPr>
          <a:r>
            <a:rPr lang="en-US"/>
            <a:t>H1 { colour :blue; }</a:t>
          </a:r>
        </a:p>
      </dgm:t>
    </dgm:pt>
    <dgm:pt modelId="{52560A57-9862-490E-8A88-1B9A4B8FBE71}" type="parTrans" cxnId="{E7262BA8-D59F-422B-892E-475614C8CDF7}">
      <dgm:prSet/>
      <dgm:spPr/>
      <dgm:t>
        <a:bodyPr/>
        <a:lstStyle/>
        <a:p>
          <a:endParaRPr lang="en-US"/>
        </a:p>
      </dgm:t>
    </dgm:pt>
    <dgm:pt modelId="{FD87D38F-3863-4B9F-9625-99CB07B63F2A}" type="sibTrans" cxnId="{E7262BA8-D59F-422B-892E-475614C8CDF7}">
      <dgm:prSet/>
      <dgm:spPr/>
      <dgm:t>
        <a:bodyPr/>
        <a:lstStyle/>
        <a:p>
          <a:endParaRPr lang="en-US"/>
        </a:p>
      </dgm:t>
    </dgm:pt>
    <dgm:pt modelId="{546A3BFE-8957-4616-A975-76DBB1AA709C}" type="pres">
      <dgm:prSet presAssocID="{EF1428DE-8E4C-438D-A2DB-76423B2A238C}" presName="root" presStyleCnt="0">
        <dgm:presLayoutVars>
          <dgm:dir/>
          <dgm:resizeHandles val="exact"/>
        </dgm:presLayoutVars>
      </dgm:prSet>
      <dgm:spPr/>
    </dgm:pt>
    <dgm:pt modelId="{F56C9198-C42D-4C8E-9A09-62CA60B65E5B}" type="pres">
      <dgm:prSet presAssocID="{171A6BB5-5FC5-4F83-A56D-AE9D10556A94}" presName="compNode" presStyleCnt="0"/>
      <dgm:spPr/>
    </dgm:pt>
    <dgm:pt modelId="{C71A6DD2-BE9C-49D9-80AD-0E9CB9866CB1}" type="pres">
      <dgm:prSet presAssocID="{171A6BB5-5FC5-4F83-A56D-AE9D10556A94}" presName="iconBgRect" presStyleLbl="bgShp" presStyleIdx="0" presStyleCnt="2"/>
      <dgm:spPr/>
    </dgm:pt>
    <dgm:pt modelId="{0609EEDD-C43D-4EDD-A6DD-006F4C5E595B}" type="pres">
      <dgm:prSet presAssocID="{171A6BB5-5FC5-4F83-A56D-AE9D10556A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CF274852-6CCC-48D9-9325-52BD336659AE}" type="pres">
      <dgm:prSet presAssocID="{171A6BB5-5FC5-4F83-A56D-AE9D10556A94}" presName="spaceRect" presStyleCnt="0"/>
      <dgm:spPr/>
    </dgm:pt>
    <dgm:pt modelId="{F08BCD7B-FC95-4630-A888-C2540077C293}" type="pres">
      <dgm:prSet presAssocID="{171A6BB5-5FC5-4F83-A56D-AE9D10556A94}" presName="textRect" presStyleLbl="revTx" presStyleIdx="0" presStyleCnt="2">
        <dgm:presLayoutVars>
          <dgm:chMax val="1"/>
          <dgm:chPref val="1"/>
        </dgm:presLayoutVars>
      </dgm:prSet>
      <dgm:spPr/>
    </dgm:pt>
    <dgm:pt modelId="{BA45B652-BB04-4979-A3DF-CE08169EF177}" type="pres">
      <dgm:prSet presAssocID="{31585A42-13CB-493D-A109-B78ABF13765A}" presName="sibTrans" presStyleCnt="0"/>
      <dgm:spPr/>
    </dgm:pt>
    <dgm:pt modelId="{4C9F9342-8A20-4CB4-BCF6-DF5EF34E102B}" type="pres">
      <dgm:prSet presAssocID="{4E60EB8F-6F29-482D-86E2-A98DD35600A7}" presName="compNode" presStyleCnt="0"/>
      <dgm:spPr/>
    </dgm:pt>
    <dgm:pt modelId="{0EC2254D-3869-4812-AECE-ADC3E558658E}" type="pres">
      <dgm:prSet presAssocID="{4E60EB8F-6F29-482D-86E2-A98DD35600A7}" presName="iconBgRect" presStyleLbl="bgShp" presStyleIdx="1" presStyleCnt="2"/>
      <dgm:spPr/>
    </dgm:pt>
    <dgm:pt modelId="{017483C1-AA82-4031-82FF-AE09E5B9826B}" type="pres">
      <dgm:prSet presAssocID="{4E60EB8F-6F29-482D-86E2-A98DD35600A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acock"/>
        </a:ext>
      </dgm:extLst>
    </dgm:pt>
    <dgm:pt modelId="{4008807B-9F23-4C90-9DEC-1FC26C2096B6}" type="pres">
      <dgm:prSet presAssocID="{4E60EB8F-6F29-482D-86E2-A98DD35600A7}" presName="spaceRect" presStyleCnt="0"/>
      <dgm:spPr/>
    </dgm:pt>
    <dgm:pt modelId="{B14D8DB0-9481-4569-A021-F1578C2D727B}" type="pres">
      <dgm:prSet presAssocID="{4E60EB8F-6F29-482D-86E2-A98DD35600A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8C50790-1C14-4403-931A-23E04CF0C1EF}" srcId="{EF1428DE-8E4C-438D-A2DB-76423B2A238C}" destId="{171A6BB5-5FC5-4F83-A56D-AE9D10556A94}" srcOrd="0" destOrd="0" parTransId="{618193B9-A261-45A3-91D7-9B8A4C168A49}" sibTransId="{31585A42-13CB-493D-A109-B78ABF13765A}"/>
    <dgm:cxn modelId="{979F2995-AC39-4B17-8500-DF2A3D32B970}" type="presOf" srcId="{4E60EB8F-6F29-482D-86E2-A98DD35600A7}" destId="{B14D8DB0-9481-4569-A021-F1578C2D727B}" srcOrd="0" destOrd="0" presId="urn:microsoft.com/office/officeart/2018/5/layout/IconCircleLabelList"/>
    <dgm:cxn modelId="{E7262BA8-D59F-422B-892E-475614C8CDF7}" srcId="{EF1428DE-8E4C-438D-A2DB-76423B2A238C}" destId="{4E60EB8F-6F29-482D-86E2-A98DD35600A7}" srcOrd="1" destOrd="0" parTransId="{52560A57-9862-490E-8A88-1B9A4B8FBE71}" sibTransId="{FD87D38F-3863-4B9F-9625-99CB07B63F2A}"/>
    <dgm:cxn modelId="{20ECEBAA-CA6A-4567-9741-E064EDBB0CC2}" type="presOf" srcId="{171A6BB5-5FC5-4F83-A56D-AE9D10556A94}" destId="{F08BCD7B-FC95-4630-A888-C2540077C293}" srcOrd="0" destOrd="0" presId="urn:microsoft.com/office/officeart/2018/5/layout/IconCircleLabelList"/>
    <dgm:cxn modelId="{F429E8DF-D85F-4F86-8762-0AECD31DFE2F}" type="presOf" srcId="{EF1428DE-8E4C-438D-A2DB-76423B2A238C}" destId="{546A3BFE-8957-4616-A975-76DBB1AA709C}" srcOrd="0" destOrd="0" presId="urn:microsoft.com/office/officeart/2018/5/layout/IconCircleLabelList"/>
    <dgm:cxn modelId="{3DB7359D-08D1-4026-A905-98FCF80B3940}" type="presParOf" srcId="{546A3BFE-8957-4616-A975-76DBB1AA709C}" destId="{F56C9198-C42D-4C8E-9A09-62CA60B65E5B}" srcOrd="0" destOrd="0" presId="urn:microsoft.com/office/officeart/2018/5/layout/IconCircleLabelList"/>
    <dgm:cxn modelId="{70A6DD2B-F6DF-4B20-A294-B8EEAE1A0820}" type="presParOf" srcId="{F56C9198-C42D-4C8E-9A09-62CA60B65E5B}" destId="{C71A6DD2-BE9C-49D9-80AD-0E9CB9866CB1}" srcOrd="0" destOrd="0" presId="urn:microsoft.com/office/officeart/2018/5/layout/IconCircleLabelList"/>
    <dgm:cxn modelId="{90CB83B5-9444-4622-8E68-1674CB4A749E}" type="presParOf" srcId="{F56C9198-C42D-4C8E-9A09-62CA60B65E5B}" destId="{0609EEDD-C43D-4EDD-A6DD-006F4C5E595B}" srcOrd="1" destOrd="0" presId="urn:microsoft.com/office/officeart/2018/5/layout/IconCircleLabelList"/>
    <dgm:cxn modelId="{C525A667-D233-4F41-BB83-1F99E71CAF0C}" type="presParOf" srcId="{F56C9198-C42D-4C8E-9A09-62CA60B65E5B}" destId="{CF274852-6CCC-48D9-9325-52BD336659AE}" srcOrd="2" destOrd="0" presId="urn:microsoft.com/office/officeart/2018/5/layout/IconCircleLabelList"/>
    <dgm:cxn modelId="{4065C1BF-00C8-4AA3-9CFE-B7BFB8EDEF62}" type="presParOf" srcId="{F56C9198-C42D-4C8E-9A09-62CA60B65E5B}" destId="{F08BCD7B-FC95-4630-A888-C2540077C293}" srcOrd="3" destOrd="0" presId="urn:microsoft.com/office/officeart/2018/5/layout/IconCircleLabelList"/>
    <dgm:cxn modelId="{58D7E04B-1343-44DD-8D71-28BC3756E87F}" type="presParOf" srcId="{546A3BFE-8957-4616-A975-76DBB1AA709C}" destId="{BA45B652-BB04-4979-A3DF-CE08169EF177}" srcOrd="1" destOrd="0" presId="urn:microsoft.com/office/officeart/2018/5/layout/IconCircleLabelList"/>
    <dgm:cxn modelId="{0620C773-4421-4B2A-865A-CDCC7F7C9338}" type="presParOf" srcId="{546A3BFE-8957-4616-A975-76DBB1AA709C}" destId="{4C9F9342-8A20-4CB4-BCF6-DF5EF34E102B}" srcOrd="2" destOrd="0" presId="urn:microsoft.com/office/officeart/2018/5/layout/IconCircleLabelList"/>
    <dgm:cxn modelId="{D3EE6BB0-A946-476C-A154-49103252431E}" type="presParOf" srcId="{4C9F9342-8A20-4CB4-BCF6-DF5EF34E102B}" destId="{0EC2254D-3869-4812-AECE-ADC3E558658E}" srcOrd="0" destOrd="0" presId="urn:microsoft.com/office/officeart/2018/5/layout/IconCircleLabelList"/>
    <dgm:cxn modelId="{14844B0F-B532-43D4-A220-1F583A47F692}" type="presParOf" srcId="{4C9F9342-8A20-4CB4-BCF6-DF5EF34E102B}" destId="{017483C1-AA82-4031-82FF-AE09E5B9826B}" srcOrd="1" destOrd="0" presId="urn:microsoft.com/office/officeart/2018/5/layout/IconCircleLabelList"/>
    <dgm:cxn modelId="{CCB8F755-D573-4576-8C80-1236649A7786}" type="presParOf" srcId="{4C9F9342-8A20-4CB4-BCF6-DF5EF34E102B}" destId="{4008807B-9F23-4C90-9DEC-1FC26C2096B6}" srcOrd="2" destOrd="0" presId="urn:microsoft.com/office/officeart/2018/5/layout/IconCircleLabelList"/>
    <dgm:cxn modelId="{F45EE984-B384-4A5F-9CF1-54C3DC869883}" type="presParOf" srcId="{4C9F9342-8A20-4CB4-BCF6-DF5EF34E102B}" destId="{B14D8DB0-9481-4569-A021-F1578C2D72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1A6DD2-BE9C-49D9-80AD-0E9CB9866CB1}">
      <dsp:nvSpPr>
        <dsp:cNvPr id="0" name=""/>
        <dsp:cNvSpPr/>
      </dsp:nvSpPr>
      <dsp:spPr>
        <a:xfrm>
          <a:off x="1968600" y="4517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09EEDD-C43D-4EDD-A6DD-006F4C5E595B}">
      <dsp:nvSpPr>
        <dsp:cNvPr id="0" name=""/>
        <dsp:cNvSpPr/>
      </dsp:nvSpPr>
      <dsp:spPr>
        <a:xfrm>
          <a:off x="2436600" y="513178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BCD7B-FC95-4630-A888-C2540077C293}">
      <dsp:nvSpPr>
        <dsp:cNvPr id="0" name=""/>
        <dsp:cNvSpPr/>
      </dsp:nvSpPr>
      <dsp:spPr>
        <a:xfrm>
          <a:off x="1266600" y="292517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Body {fonts family :Arial;}</a:t>
          </a:r>
        </a:p>
      </dsp:txBody>
      <dsp:txXfrm>
        <a:off x="1266600" y="2925178"/>
        <a:ext cx="3600000" cy="720000"/>
      </dsp:txXfrm>
    </dsp:sp>
    <dsp:sp modelId="{0EC2254D-3869-4812-AECE-ADC3E558658E}">
      <dsp:nvSpPr>
        <dsp:cNvPr id="0" name=""/>
        <dsp:cNvSpPr/>
      </dsp:nvSpPr>
      <dsp:spPr>
        <a:xfrm>
          <a:off x="6198600" y="4517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483C1-AA82-4031-82FF-AE09E5B9826B}">
      <dsp:nvSpPr>
        <dsp:cNvPr id="0" name=""/>
        <dsp:cNvSpPr/>
      </dsp:nvSpPr>
      <dsp:spPr>
        <a:xfrm>
          <a:off x="6666600" y="51317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D8DB0-9481-4569-A021-F1578C2D727B}">
      <dsp:nvSpPr>
        <dsp:cNvPr id="0" name=""/>
        <dsp:cNvSpPr/>
      </dsp:nvSpPr>
      <dsp:spPr>
        <a:xfrm>
          <a:off x="5496600" y="292517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H1 { colour :blue; }</a:t>
          </a:r>
        </a:p>
      </dsp:txBody>
      <dsp:txXfrm>
        <a:off x="5496600" y="2925178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2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44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7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61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6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53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75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24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9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0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6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  <p15:guide id="9" pos="576">
          <p15:clr>
            <a:srgbClr val="F26B43"/>
          </p15:clr>
        </p15:guide>
        <p15:guide id="10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ns and rulers">
            <a:extLst>
              <a:ext uri="{FF2B5EF4-FFF2-40B4-BE49-F238E27FC236}">
                <a16:creationId xmlns:a16="http://schemas.microsoft.com/office/drawing/2014/main" id="{5181B2C3-D92D-C73D-EFA6-3A43560F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216" r="9085" b="11055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500" dirty="0"/>
              <a:t>HTML 
&lt;h1&gt;project  Overview&lt;/h1&gt;
&lt;p&gt; Project name:website design &lt;/p&gt;
&lt;p&gt;project description :engagement 
Increase &lt;/p&gt;
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17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Css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ontent Placeholder">
            <a:extLst>
              <a:ext uri="{FF2B5EF4-FFF2-40B4-BE49-F238E27FC236}">
                <a16:creationId xmlns:a16="http://schemas.microsoft.com/office/drawing/2014/main" id="{5704DD88-5E82-5F42-E298-7725006090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631193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284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JavaScript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40080" y="4846904"/>
            <a:ext cx="3145535" cy="993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30000"/>
              </a:lnSpc>
              <a:buNone/>
            </a:pPr>
            <a:r>
              <a:rPr lang="en-US" sz="1800" b="1" cap="all" spc="300"/>
              <a:t>Console. Log(“loaded “):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Filter">
            <a:extLst>
              <a:ext uri="{FF2B5EF4-FFF2-40B4-BE49-F238E27FC236}">
                <a16:creationId xmlns:a16="http://schemas.microsoft.com/office/drawing/2014/main" id="{9E248567-8D13-870F-B1DC-87DF3569F6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56050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DashVTI</vt:lpstr>
      <vt:lpstr>Project overview </vt:lpstr>
      <vt:lpstr>Css</vt:lpstr>
      <vt:lpstr>JavaScript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overview </dc:title>
  <dc:creator>Anupriya velu Anupriya velu</dc:creator>
  <cp:lastModifiedBy>Anupriya velu Anupriya velu</cp:lastModifiedBy>
  <cp:revision>2</cp:revision>
  <dcterms:created xsi:type="dcterms:W3CDTF">2025-08-30T05:08:10Z</dcterms:created>
  <dcterms:modified xsi:type="dcterms:W3CDTF">2025-08-31T08:52:11Z</dcterms:modified>
</cp:coreProperties>
</file>