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8" r:id="rId3"/>
    <p:sldId id="2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64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6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21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5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931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4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7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12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32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5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96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83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  <p15:guide id="9" pos="576">
          <p15:clr>
            <a:srgbClr val="F26B43"/>
          </p15:clr>
        </p15:guide>
        <p15:guide id="10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4670661" cy="3030842"/>
          </a:xfrm>
        </p:spPr>
        <p:txBody>
          <a:bodyPr>
            <a:normAutofit/>
          </a:bodyPr>
          <a:lstStyle/>
          <a:p>
            <a:r>
              <a:rPr lang="en-US"/>
              <a:t>End users 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4670660" cy="128788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00" dirty="0"/>
              <a:t>What?
End users  coding example 
How?
1.html- display user details 
2.css- adds style 
3.JavaScript –prints user details in console 
Why?
^. Store end users details 
^. Easy access
^. Easy modifications 
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One in a crowd">
            <a:extLst>
              <a:ext uri="{FF2B5EF4-FFF2-40B4-BE49-F238E27FC236}">
                <a16:creationId xmlns:a16="http://schemas.microsoft.com/office/drawing/2014/main" id="{935B8896-6C6C-D5E3-077A-38E004A93C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597" r="15322" b="4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034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en-US" dirty="0"/>
              <a:t>Coding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&lt;h1&gt;End users &lt;/h1&gt;</a:t>
            </a:r>
          </a:p>
          <a:p>
            <a:pPr lvl="0"/>
            <a:r>
              <a:rPr lang="en-US" dirty="0"/>
              <a:t>&lt;p&gt;name :kumar&lt;/p&gt;</a:t>
            </a:r>
          </a:p>
          <a:p>
            <a:pPr lvl="0"/>
            <a:r>
              <a:rPr lang="en-US" dirty="0"/>
              <a:t>H1 {colour :blue}</a:t>
            </a:r>
          </a:p>
          <a:p>
            <a:pPr lvl="0"/>
            <a:r>
              <a:rPr lang="en-US" dirty="0"/>
              <a:t>JavaScript :*</a:t>
            </a:r>
          </a:p>
          <a:p>
            <a:pPr lvl="0"/>
            <a:r>
              <a:rPr lang="en-US" dirty="0"/>
              <a:t>Let name=“Kumar “;</a:t>
            </a:r>
          </a:p>
          <a:p>
            <a:pPr lvl="0"/>
            <a:r>
              <a:rPr lang="en-US" dirty="0"/>
              <a:t>Console. Log(name)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5746917E-4440-AA83-9F6D-B48ABFAF4F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67" r="44931" b="-3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4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0080" y="2761673"/>
            <a:ext cx="10890929" cy="3536241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6166661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DashVTI</vt:lpstr>
      <vt:lpstr>End users </vt:lpstr>
      <vt:lpstr>Coding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 users </dc:title>
  <dc:creator>Anupriya velu Anupriya velu</dc:creator>
  <cp:lastModifiedBy>Anupriya velu Anupriya velu</cp:lastModifiedBy>
  <cp:revision>2</cp:revision>
  <dcterms:created xsi:type="dcterms:W3CDTF">2025-08-30T05:47:31Z</dcterms:created>
  <dcterms:modified xsi:type="dcterms:W3CDTF">2025-08-31T08:51:55Z</dcterms:modified>
</cp:coreProperties>
</file>