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D5C6E-C698-4155-B2EF-6293D41ABC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A5B04D-AFF4-433B-9BC0-029954F3D51A}">
      <dgm:prSet/>
      <dgm:spPr/>
      <dgm:t>
        <a:bodyPr/>
        <a:lstStyle/>
        <a:p>
          <a:r>
            <a:rPr lang="en-US"/>
            <a:t>&lt;h1&gt;Tools and technologies &lt;/h1&gt;</a:t>
          </a:r>
        </a:p>
      </dgm:t>
    </dgm:pt>
    <dgm:pt modelId="{D648430F-54A3-4331-B9D9-3F160F4509FA}" type="parTrans" cxnId="{586594A4-8AF7-432D-9FB6-DBD1D9384920}">
      <dgm:prSet/>
      <dgm:spPr/>
      <dgm:t>
        <a:bodyPr/>
        <a:lstStyle/>
        <a:p>
          <a:endParaRPr lang="en-US"/>
        </a:p>
      </dgm:t>
    </dgm:pt>
    <dgm:pt modelId="{AE5B88F3-0CE0-4C52-8DE3-5AD59D87AF57}" type="sibTrans" cxnId="{586594A4-8AF7-432D-9FB6-DBD1D9384920}">
      <dgm:prSet/>
      <dgm:spPr/>
      <dgm:t>
        <a:bodyPr/>
        <a:lstStyle/>
        <a:p>
          <a:endParaRPr lang="en-US"/>
        </a:p>
      </dgm:t>
    </dgm:pt>
    <dgm:pt modelId="{8085BADE-3B47-4F72-A9F8-C29D81F436A4}">
      <dgm:prSet/>
      <dgm:spPr/>
      <dgm:t>
        <a:bodyPr/>
        <a:lstStyle/>
        <a:p>
          <a:r>
            <a:rPr lang="en-US"/>
            <a:t>&lt;h2&gt;design tools&lt;/h2&gt;</a:t>
          </a:r>
        </a:p>
      </dgm:t>
    </dgm:pt>
    <dgm:pt modelId="{3197900D-030C-4DED-A303-AD57A707BF2B}" type="parTrans" cxnId="{0D1C9FB5-4600-40F7-9467-BC325E0BB11F}">
      <dgm:prSet/>
      <dgm:spPr/>
      <dgm:t>
        <a:bodyPr/>
        <a:lstStyle/>
        <a:p>
          <a:endParaRPr lang="en-US"/>
        </a:p>
      </dgm:t>
    </dgm:pt>
    <dgm:pt modelId="{1333F61B-3366-4A9A-B55E-9443B7D6DC24}" type="sibTrans" cxnId="{0D1C9FB5-4600-40F7-9467-BC325E0BB11F}">
      <dgm:prSet/>
      <dgm:spPr/>
      <dgm:t>
        <a:bodyPr/>
        <a:lstStyle/>
        <a:p>
          <a:endParaRPr lang="en-US"/>
        </a:p>
      </dgm:t>
    </dgm:pt>
    <dgm:pt modelId="{249D0C21-D7E6-428F-A6CD-3042C758E365}">
      <dgm:prSet/>
      <dgm:spPr/>
      <dgm:t>
        <a:bodyPr/>
        <a:lstStyle/>
        <a:p>
          <a:r>
            <a:rPr lang="en-US"/>
            <a:t>&lt;/u1&gt;</a:t>
          </a:r>
        </a:p>
      </dgm:t>
    </dgm:pt>
    <dgm:pt modelId="{E76CCC36-CCFE-4B34-91D2-3CE89A213DA1}" type="parTrans" cxnId="{81B4A6DE-401D-4A53-927E-EB526DB85D2C}">
      <dgm:prSet/>
      <dgm:spPr/>
      <dgm:t>
        <a:bodyPr/>
        <a:lstStyle/>
        <a:p>
          <a:endParaRPr lang="en-US"/>
        </a:p>
      </dgm:t>
    </dgm:pt>
    <dgm:pt modelId="{EFD82D7A-DFD1-4778-AF47-FCBC7D0DDCC8}" type="sibTrans" cxnId="{81B4A6DE-401D-4A53-927E-EB526DB85D2C}">
      <dgm:prSet/>
      <dgm:spPr/>
      <dgm:t>
        <a:bodyPr/>
        <a:lstStyle/>
        <a:p>
          <a:endParaRPr lang="en-US"/>
        </a:p>
      </dgm:t>
    </dgm:pt>
    <dgm:pt modelId="{348AA388-FD90-4F4C-8EDE-C5BEB752A093}">
      <dgm:prSet/>
      <dgm:spPr/>
      <dgm:t>
        <a:bodyPr/>
        <a:lstStyle/>
        <a:p>
          <a:r>
            <a:rPr lang="en-US"/>
            <a:t>&lt;li&gt;adobe XD&lt;/li&gt;</a:t>
          </a:r>
        </a:p>
      </dgm:t>
    </dgm:pt>
    <dgm:pt modelId="{BA0769D7-3FF0-49CB-86E7-45C2D6765C9B}" type="parTrans" cxnId="{C4B56CFD-90D2-4472-A8A0-AF45FF415200}">
      <dgm:prSet/>
      <dgm:spPr/>
      <dgm:t>
        <a:bodyPr/>
        <a:lstStyle/>
        <a:p>
          <a:endParaRPr lang="en-US"/>
        </a:p>
      </dgm:t>
    </dgm:pt>
    <dgm:pt modelId="{58AD4CC0-30AD-4C01-9695-FFF2EB160B80}" type="sibTrans" cxnId="{C4B56CFD-90D2-4472-A8A0-AF45FF415200}">
      <dgm:prSet/>
      <dgm:spPr/>
      <dgm:t>
        <a:bodyPr/>
        <a:lstStyle/>
        <a:p>
          <a:endParaRPr lang="en-US"/>
        </a:p>
      </dgm:t>
    </dgm:pt>
    <dgm:pt modelId="{2EC124F6-0DE7-4898-BB8D-1BA31494A6B9}">
      <dgm:prSet/>
      <dgm:spPr/>
      <dgm:t>
        <a:bodyPr/>
        <a:lstStyle/>
        <a:p>
          <a:r>
            <a:rPr lang="en-US"/>
            <a:t>&lt;/ul&gt;</a:t>
          </a:r>
        </a:p>
      </dgm:t>
    </dgm:pt>
    <dgm:pt modelId="{7375963B-9EEE-4723-BBDA-06100CF01F91}" type="parTrans" cxnId="{DCC20AE8-1504-4D3A-8175-DCF0AA566EA9}">
      <dgm:prSet/>
      <dgm:spPr/>
      <dgm:t>
        <a:bodyPr/>
        <a:lstStyle/>
        <a:p>
          <a:endParaRPr lang="en-US"/>
        </a:p>
      </dgm:t>
    </dgm:pt>
    <dgm:pt modelId="{A5A09A4B-B66F-46F2-869A-097D9286E440}" type="sibTrans" cxnId="{DCC20AE8-1504-4D3A-8175-DCF0AA566EA9}">
      <dgm:prSet/>
      <dgm:spPr/>
      <dgm:t>
        <a:bodyPr/>
        <a:lstStyle/>
        <a:p>
          <a:endParaRPr lang="en-US"/>
        </a:p>
      </dgm:t>
    </dgm:pt>
    <dgm:pt modelId="{A2E29EE5-E3AC-804A-8AF3-330BA42CBC07}" type="pres">
      <dgm:prSet presAssocID="{8B1D5C6E-C698-4155-B2EF-6293D41ABC18}" presName="linear" presStyleCnt="0">
        <dgm:presLayoutVars>
          <dgm:animLvl val="lvl"/>
          <dgm:resizeHandles val="exact"/>
        </dgm:presLayoutVars>
      </dgm:prSet>
      <dgm:spPr/>
    </dgm:pt>
    <dgm:pt modelId="{6FF368F1-701F-2B48-A042-EA2852CE6D62}" type="pres">
      <dgm:prSet presAssocID="{80A5B04D-AFF4-433B-9BC0-029954F3D5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923564-7B69-C14C-93D1-49C6A86EC993}" type="pres">
      <dgm:prSet presAssocID="{AE5B88F3-0CE0-4C52-8DE3-5AD59D87AF57}" presName="spacer" presStyleCnt="0"/>
      <dgm:spPr/>
    </dgm:pt>
    <dgm:pt modelId="{DDF3BC6B-297E-6843-8E1D-18C47C83FD49}" type="pres">
      <dgm:prSet presAssocID="{8085BADE-3B47-4F72-A9F8-C29D81F436A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97E563D-6AB3-9F49-8811-2BAC4C8CC9D9}" type="pres">
      <dgm:prSet presAssocID="{1333F61B-3366-4A9A-B55E-9443B7D6DC24}" presName="spacer" presStyleCnt="0"/>
      <dgm:spPr/>
    </dgm:pt>
    <dgm:pt modelId="{FD1CF4B5-DA84-9444-881D-1C5B35821E7C}" type="pres">
      <dgm:prSet presAssocID="{249D0C21-D7E6-428F-A6CD-3042C758E3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72E8EC-2175-034C-A3F2-9ED9764BA0DD}" type="pres">
      <dgm:prSet presAssocID="{EFD82D7A-DFD1-4778-AF47-FCBC7D0DDCC8}" presName="spacer" presStyleCnt="0"/>
      <dgm:spPr/>
    </dgm:pt>
    <dgm:pt modelId="{27596CF4-B7E9-EF41-9FCF-27A25017CAFE}" type="pres">
      <dgm:prSet presAssocID="{348AA388-FD90-4F4C-8EDE-C5BEB752A0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97F7A22-6F58-3A44-B845-2542EDA3A924}" type="pres">
      <dgm:prSet presAssocID="{58AD4CC0-30AD-4C01-9695-FFF2EB160B80}" presName="spacer" presStyleCnt="0"/>
      <dgm:spPr/>
    </dgm:pt>
    <dgm:pt modelId="{B11DC16B-E9E2-4B4F-A2BF-4830E446894D}" type="pres">
      <dgm:prSet presAssocID="{2EC124F6-0DE7-4898-BB8D-1BA31494A6B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2B57028-A630-3C42-975C-29C500559D62}" type="presOf" srcId="{348AA388-FD90-4F4C-8EDE-C5BEB752A093}" destId="{27596CF4-B7E9-EF41-9FCF-27A25017CAFE}" srcOrd="0" destOrd="0" presId="urn:microsoft.com/office/officeart/2005/8/layout/vList2"/>
    <dgm:cxn modelId="{A84B3246-E359-6C4D-AE94-371A28E8B307}" type="presOf" srcId="{2EC124F6-0DE7-4898-BB8D-1BA31494A6B9}" destId="{B11DC16B-E9E2-4B4F-A2BF-4830E446894D}" srcOrd="0" destOrd="0" presId="urn:microsoft.com/office/officeart/2005/8/layout/vList2"/>
    <dgm:cxn modelId="{01EEC747-BDD9-7D4A-97BE-9B5C10431CAB}" type="presOf" srcId="{80A5B04D-AFF4-433B-9BC0-029954F3D51A}" destId="{6FF368F1-701F-2B48-A042-EA2852CE6D62}" srcOrd="0" destOrd="0" presId="urn:microsoft.com/office/officeart/2005/8/layout/vList2"/>
    <dgm:cxn modelId="{3BE40B68-F8BE-934C-8D7C-12C78F6B8413}" type="presOf" srcId="{8085BADE-3B47-4F72-A9F8-C29D81F436A4}" destId="{DDF3BC6B-297E-6843-8E1D-18C47C83FD49}" srcOrd="0" destOrd="0" presId="urn:microsoft.com/office/officeart/2005/8/layout/vList2"/>
    <dgm:cxn modelId="{6AFFF199-7144-574A-8973-B18C445FA8B1}" type="presOf" srcId="{8B1D5C6E-C698-4155-B2EF-6293D41ABC18}" destId="{A2E29EE5-E3AC-804A-8AF3-330BA42CBC07}" srcOrd="0" destOrd="0" presId="urn:microsoft.com/office/officeart/2005/8/layout/vList2"/>
    <dgm:cxn modelId="{586594A4-8AF7-432D-9FB6-DBD1D9384920}" srcId="{8B1D5C6E-C698-4155-B2EF-6293D41ABC18}" destId="{80A5B04D-AFF4-433B-9BC0-029954F3D51A}" srcOrd="0" destOrd="0" parTransId="{D648430F-54A3-4331-B9D9-3F160F4509FA}" sibTransId="{AE5B88F3-0CE0-4C52-8DE3-5AD59D87AF57}"/>
    <dgm:cxn modelId="{0D1C9FB5-4600-40F7-9467-BC325E0BB11F}" srcId="{8B1D5C6E-C698-4155-B2EF-6293D41ABC18}" destId="{8085BADE-3B47-4F72-A9F8-C29D81F436A4}" srcOrd="1" destOrd="0" parTransId="{3197900D-030C-4DED-A303-AD57A707BF2B}" sibTransId="{1333F61B-3366-4A9A-B55E-9443B7D6DC24}"/>
    <dgm:cxn modelId="{81B4A6DE-401D-4A53-927E-EB526DB85D2C}" srcId="{8B1D5C6E-C698-4155-B2EF-6293D41ABC18}" destId="{249D0C21-D7E6-428F-A6CD-3042C758E365}" srcOrd="2" destOrd="0" parTransId="{E76CCC36-CCFE-4B34-91D2-3CE89A213DA1}" sibTransId="{EFD82D7A-DFD1-4778-AF47-FCBC7D0DDCC8}"/>
    <dgm:cxn modelId="{F4480BE0-1237-1545-AB16-EFDA7F945BDB}" type="presOf" srcId="{249D0C21-D7E6-428F-A6CD-3042C758E365}" destId="{FD1CF4B5-DA84-9444-881D-1C5B35821E7C}" srcOrd="0" destOrd="0" presId="urn:microsoft.com/office/officeart/2005/8/layout/vList2"/>
    <dgm:cxn modelId="{DCC20AE8-1504-4D3A-8175-DCF0AA566EA9}" srcId="{8B1D5C6E-C698-4155-B2EF-6293D41ABC18}" destId="{2EC124F6-0DE7-4898-BB8D-1BA31494A6B9}" srcOrd="4" destOrd="0" parTransId="{7375963B-9EEE-4723-BBDA-06100CF01F91}" sibTransId="{A5A09A4B-B66F-46F2-869A-097D9286E440}"/>
    <dgm:cxn modelId="{C4B56CFD-90D2-4472-A8A0-AF45FF415200}" srcId="{8B1D5C6E-C698-4155-B2EF-6293D41ABC18}" destId="{348AA388-FD90-4F4C-8EDE-C5BEB752A093}" srcOrd="3" destOrd="0" parTransId="{BA0769D7-3FF0-49CB-86E7-45C2D6765C9B}" sibTransId="{58AD4CC0-30AD-4C01-9695-FFF2EB160B80}"/>
    <dgm:cxn modelId="{CA9BC9C1-9C4E-734D-A250-EA4603DA6237}" type="presParOf" srcId="{A2E29EE5-E3AC-804A-8AF3-330BA42CBC07}" destId="{6FF368F1-701F-2B48-A042-EA2852CE6D62}" srcOrd="0" destOrd="0" presId="urn:microsoft.com/office/officeart/2005/8/layout/vList2"/>
    <dgm:cxn modelId="{9F7F7508-0F83-E248-A78F-FA3C01384490}" type="presParOf" srcId="{A2E29EE5-E3AC-804A-8AF3-330BA42CBC07}" destId="{60923564-7B69-C14C-93D1-49C6A86EC993}" srcOrd="1" destOrd="0" presId="urn:microsoft.com/office/officeart/2005/8/layout/vList2"/>
    <dgm:cxn modelId="{69C36E30-57AE-A94F-BEB7-FC32168A5440}" type="presParOf" srcId="{A2E29EE5-E3AC-804A-8AF3-330BA42CBC07}" destId="{DDF3BC6B-297E-6843-8E1D-18C47C83FD49}" srcOrd="2" destOrd="0" presId="urn:microsoft.com/office/officeart/2005/8/layout/vList2"/>
    <dgm:cxn modelId="{6E182AA6-DFA1-1640-B385-864992E8E823}" type="presParOf" srcId="{A2E29EE5-E3AC-804A-8AF3-330BA42CBC07}" destId="{A97E563D-6AB3-9F49-8811-2BAC4C8CC9D9}" srcOrd="3" destOrd="0" presId="urn:microsoft.com/office/officeart/2005/8/layout/vList2"/>
    <dgm:cxn modelId="{657AA2B4-7DFC-B549-90BD-93D82FB26405}" type="presParOf" srcId="{A2E29EE5-E3AC-804A-8AF3-330BA42CBC07}" destId="{FD1CF4B5-DA84-9444-881D-1C5B35821E7C}" srcOrd="4" destOrd="0" presId="urn:microsoft.com/office/officeart/2005/8/layout/vList2"/>
    <dgm:cxn modelId="{D28CD9B3-1432-2F4E-B980-0B4BB154680F}" type="presParOf" srcId="{A2E29EE5-E3AC-804A-8AF3-330BA42CBC07}" destId="{C372E8EC-2175-034C-A3F2-9ED9764BA0DD}" srcOrd="5" destOrd="0" presId="urn:microsoft.com/office/officeart/2005/8/layout/vList2"/>
    <dgm:cxn modelId="{5012EAEA-DFCA-724D-9F34-41ADC76B50B9}" type="presParOf" srcId="{A2E29EE5-E3AC-804A-8AF3-330BA42CBC07}" destId="{27596CF4-B7E9-EF41-9FCF-27A25017CAFE}" srcOrd="6" destOrd="0" presId="urn:microsoft.com/office/officeart/2005/8/layout/vList2"/>
    <dgm:cxn modelId="{48C99E0C-F40C-FF47-8795-1026C22596DF}" type="presParOf" srcId="{A2E29EE5-E3AC-804A-8AF3-330BA42CBC07}" destId="{897F7A22-6F58-3A44-B845-2542EDA3A924}" srcOrd="7" destOrd="0" presId="urn:microsoft.com/office/officeart/2005/8/layout/vList2"/>
    <dgm:cxn modelId="{62CECB88-034B-174C-A665-881DF3056297}" type="presParOf" srcId="{A2E29EE5-E3AC-804A-8AF3-330BA42CBC07}" destId="{B11DC16B-E9E2-4B4F-A2BF-4830E446894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368F1-701F-2B48-A042-EA2852CE6D62}">
      <dsp:nvSpPr>
        <dsp:cNvPr id="0" name=""/>
        <dsp:cNvSpPr/>
      </dsp:nvSpPr>
      <dsp:spPr>
        <a:xfrm>
          <a:off x="0" y="724475"/>
          <a:ext cx="694944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&lt;h1&gt;Tools and technologies &lt;/h1&gt;</a:t>
          </a:r>
        </a:p>
      </dsp:txBody>
      <dsp:txXfrm>
        <a:off x="38638" y="763113"/>
        <a:ext cx="6872164" cy="714229"/>
      </dsp:txXfrm>
    </dsp:sp>
    <dsp:sp modelId="{DDF3BC6B-297E-6843-8E1D-18C47C83FD49}">
      <dsp:nvSpPr>
        <dsp:cNvPr id="0" name=""/>
        <dsp:cNvSpPr/>
      </dsp:nvSpPr>
      <dsp:spPr>
        <a:xfrm>
          <a:off x="0" y="1611020"/>
          <a:ext cx="6949440" cy="791505"/>
        </a:xfrm>
        <a:prstGeom prst="roundRect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&lt;h2&gt;design tools&lt;/h2&gt;</a:t>
          </a:r>
        </a:p>
      </dsp:txBody>
      <dsp:txXfrm>
        <a:off x="38638" y="1649658"/>
        <a:ext cx="6872164" cy="714229"/>
      </dsp:txXfrm>
    </dsp:sp>
    <dsp:sp modelId="{FD1CF4B5-DA84-9444-881D-1C5B35821E7C}">
      <dsp:nvSpPr>
        <dsp:cNvPr id="0" name=""/>
        <dsp:cNvSpPr/>
      </dsp:nvSpPr>
      <dsp:spPr>
        <a:xfrm>
          <a:off x="0" y="2497566"/>
          <a:ext cx="6949440" cy="791505"/>
        </a:xfrm>
        <a:prstGeom prst="roundRect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&lt;/u1&gt;</a:t>
          </a:r>
        </a:p>
      </dsp:txBody>
      <dsp:txXfrm>
        <a:off x="38638" y="2536204"/>
        <a:ext cx="6872164" cy="714229"/>
      </dsp:txXfrm>
    </dsp:sp>
    <dsp:sp modelId="{27596CF4-B7E9-EF41-9FCF-27A25017CAFE}">
      <dsp:nvSpPr>
        <dsp:cNvPr id="0" name=""/>
        <dsp:cNvSpPr/>
      </dsp:nvSpPr>
      <dsp:spPr>
        <a:xfrm>
          <a:off x="0" y="3384111"/>
          <a:ext cx="6949440" cy="791505"/>
        </a:xfrm>
        <a:prstGeom prst="roundRect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&lt;li&gt;adobe XD&lt;/li&gt;</a:t>
          </a:r>
        </a:p>
      </dsp:txBody>
      <dsp:txXfrm>
        <a:off x="38638" y="3422749"/>
        <a:ext cx="6872164" cy="714229"/>
      </dsp:txXfrm>
    </dsp:sp>
    <dsp:sp modelId="{B11DC16B-E9E2-4B4F-A2BF-4830E446894D}">
      <dsp:nvSpPr>
        <dsp:cNvPr id="0" name=""/>
        <dsp:cNvSpPr/>
      </dsp:nvSpPr>
      <dsp:spPr>
        <a:xfrm>
          <a:off x="0" y="4270656"/>
          <a:ext cx="6949440" cy="791505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&lt;/ul&gt;</a:t>
          </a:r>
        </a:p>
      </dsp:txBody>
      <dsp:txXfrm>
        <a:off x="38638" y="4309294"/>
        <a:ext cx="6872164" cy="714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2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3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7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4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28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7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1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ssorted work tools">
            <a:extLst>
              <a:ext uri="{FF2B5EF4-FFF2-40B4-BE49-F238E27FC236}">
                <a16:creationId xmlns:a16="http://schemas.microsoft.com/office/drawing/2014/main" id="{BDA43DEA-FCC4-55BF-F8C2-4A461FE91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68" r="9085" b="130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600"/>
              <a:t>Tools and technologies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US" sz="600"/>
              <a:t>Design tools:
1.Adobe Xd
2.Figma
3.Sketch 
Development tool:
1.Visual studio code
2.Sublime text 
3.Intellij 
Testing tools:
1.Selenium 
2.Junit 
3.Testing
Technologies :
1.Frontend –HTML, CSS, JS, React
2.Backend-node. Js, Python, Ruby
3.Database –MysQl, mongodb
</a:t>
            </a:r>
          </a:p>
        </p:txBody>
      </p:sp>
    </p:spTree>
    <p:extLst>
      <p:ext uri="{BB962C8B-B14F-4D97-AF65-F5344CB8AC3E}">
        <p14:creationId xmlns:p14="http://schemas.microsoft.com/office/powerpoint/2010/main" val="2432365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Coding:*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6ADC5F61-7658-D443-056E-996BC6526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9476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7719785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VanillaVTI</vt:lpstr>
      <vt:lpstr>Tools and technologies </vt:lpstr>
      <vt:lpstr>Coding:*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Tools and technologies </dc:title>
  <dc:creator>Anupriya velu Anupriya velu</dc:creator>
  <cp:lastModifiedBy>Anupriya velu Anupriya velu</cp:lastModifiedBy>
  <cp:revision>2</cp:revision>
  <dcterms:created xsi:type="dcterms:W3CDTF">2025-08-30T06:02:35Z</dcterms:created>
  <dcterms:modified xsi:type="dcterms:W3CDTF">2025-08-31T08:51:37Z</dcterms:modified>
</cp:coreProperties>
</file>