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27C4-3430-770C-3B31-CEE4C87E1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B199C-CEAE-4D83-1A22-C9C6F8E72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E218-84F5-7CC6-B5F5-02DB0004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692E-C063-54DD-561D-9F980CF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0590-433D-8896-6F51-ADF0660B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7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61CA-AF66-6681-832A-411D425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7A0E7-7038-C924-0FC2-3074935D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1349-6A9D-D25C-5AA6-D12F1B68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9E30-6629-834A-8162-F6A0C97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2615-070A-AE62-6888-7AA962CE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4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30FFA-EDE3-112C-666D-8BDCDFAED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A171A-EB15-80A7-FCDD-F444D723F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4B09-966F-0D78-6012-8DBAD023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2114-9B09-CB7D-8B39-1C0CDAA3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D8B5-815B-C2E4-05B6-47BB6EB0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B994-53E7-8DC3-1DE5-1190DB18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3497-5D0A-A943-6F3C-11200713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D667-33EE-5CED-4356-50464ADE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1FAB-54F5-B6FE-6435-E210649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B2985-5459-0053-CF1D-0CB0E6EC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2789-2C51-1EC4-0381-80C0FA95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E0DB-E060-B06A-6248-B57135C6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77F7-BC64-AFDD-35A6-FF62F4B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E49F-9D10-FF5C-2971-74D95865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EA4C-01A0-662F-D080-FBA3FF8E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5EFF-0220-1CF3-3D88-D421094C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C87F-D5A9-99C0-1DE2-3F6674423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3396F-A1B0-ACC9-DB50-ABF366B3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65A8-3538-DA18-A81B-5928ED45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8DE12-E728-C19B-52C9-17A38A85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FFD3C-35AC-CD41-62E6-C3C39CE4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9425-70D0-69B1-88B6-C4F39DD5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1041-FF53-F909-D0C4-7252C228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3E1B4-C34E-B37B-2845-9EBD9DC3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1E15E-82F5-B279-ED52-549838E15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0D6BF-FE97-E54F-297C-3A521BB3D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E72C7-4CFF-8647-F748-3B429B9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B4AE9-FEFA-4041-C443-DE3C9910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1CDCE-11EF-921A-EE4C-F67FD3D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B471-38F0-4016-6F8C-AE6215F3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A2039-C672-93D3-E7DA-7710015E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C78FD-F315-87A4-6166-476B1AF8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24229-3049-CC22-63CC-32A4388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500B2-8AAC-3C77-C68D-388B063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879CF-6FCA-3040-6F59-6CB333A6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EA96-3102-F241-1DE8-57D45D7F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752C-289A-BFA0-D80B-2AD29E96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16FC-1632-270A-FE1D-10AD1097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1066-4C09-30E2-1A98-C03DD28C3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D61C-5FDE-E8FA-A2D2-49693575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F902-4D16-76A3-E193-254196D2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0D4B3-8489-CC03-8E93-DA78A8AE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84B4-1986-8F08-BD55-C4EF55DF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1C118-3C93-FBCB-691E-792BC3AB7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38665-04CD-BB96-C7AF-D24EF8285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411A-6F13-391B-D034-123FB611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232D-3889-455E-D866-58732688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EF812-D3D3-9993-5D44-CB12C8F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5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10C1E-E3E4-4151-823F-675386C7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B29D-488A-3F1E-83FE-AFBD92CA9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30CE-521E-56B8-1A31-A8ED8F3CF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E7AFA-7C7F-F141-86B1-64015B43586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4253-C4F1-15AF-8D2D-5C18CC658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846D-6EEB-A545-A0CB-57F3CFDAC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12BEF-7DA5-4D40-9022-57EE04345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A06E-6DAC-20AC-47E3-2C266753B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Portfolio design and layout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C4A20-965F-4621-8C7D-AE50847A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1.Header – navigation menu</a:t>
            </a:r>
          </a:p>
          <a:p>
            <a:r>
              <a:rPr lang="en-IN" dirty="0"/>
              <a:t>2.Hero –introduction </a:t>
            </a:r>
          </a:p>
          <a:p>
            <a:r>
              <a:rPr lang="en-IN" dirty="0"/>
              <a:t>3.About –profile picture, bio</a:t>
            </a:r>
          </a:p>
          <a:p>
            <a:r>
              <a:rPr lang="en-IN" dirty="0"/>
              <a:t>4.Project –thumbnail, links</a:t>
            </a:r>
          </a:p>
          <a:p>
            <a:r>
              <a:rPr lang="en-IN" dirty="0"/>
              <a:t>5.Skills –technical, soft skills</a:t>
            </a:r>
          </a:p>
          <a:p>
            <a:r>
              <a:rPr lang="en-IN" dirty="0"/>
              <a:t>6.Contact –form, social media </a:t>
            </a:r>
          </a:p>
          <a:p>
            <a:r>
              <a:rPr lang="en-IN" dirty="0"/>
              <a:t>Design :</a:t>
            </a:r>
          </a:p>
          <a:p>
            <a:r>
              <a:rPr lang="en-IN" dirty="0"/>
              <a:t>. Colour scheme :blue and white </a:t>
            </a:r>
          </a:p>
          <a:p>
            <a:r>
              <a:rPr lang="en-IN" dirty="0"/>
              <a:t>.fonts :</a:t>
            </a:r>
            <a:r>
              <a:rPr lang="en-IN" dirty="0" err="1"/>
              <a:t>arial</a:t>
            </a:r>
            <a:r>
              <a:rPr lang="en-IN" dirty="0"/>
              <a:t>, Helvetica </a:t>
            </a:r>
          </a:p>
        </p:txBody>
      </p:sp>
    </p:spTree>
    <p:extLst>
      <p:ext uri="{BB962C8B-B14F-4D97-AF65-F5344CB8AC3E}">
        <p14:creationId xmlns:p14="http://schemas.microsoft.com/office/powerpoint/2010/main" val="121702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Portfolio design and layout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design and layout </dc:title>
  <dc:creator>Anupriya velu Anupriya velu</dc:creator>
  <cp:lastModifiedBy>Anupriya velu Anupriya velu</cp:lastModifiedBy>
  <cp:revision>1</cp:revision>
  <dcterms:created xsi:type="dcterms:W3CDTF">2025-08-30T15:16:32Z</dcterms:created>
  <dcterms:modified xsi:type="dcterms:W3CDTF">2025-08-30T15:23:23Z</dcterms:modified>
</cp:coreProperties>
</file>