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 </a:t>
            </a:r>
            <a:r>
              <a:rPr lang="en-US" b="1" dirty="0" smtClean="0"/>
              <a:t>PROGRAMMING LANGUAGE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portability since java programs can be executed in different platforms as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ROBUST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all </a:t>
            </a:r>
            <a:r>
              <a:rPr lang="en-US" dirty="0" err="1" smtClean="0"/>
              <a:t>pgms</a:t>
            </a:r>
            <a:r>
              <a:rPr lang="en-US" dirty="0" smtClean="0"/>
              <a:t>, 2 main reasons for failure are memory management mistakes and mishandled exceptional conditions.</a:t>
            </a:r>
          </a:p>
          <a:p>
            <a:r>
              <a:rPr lang="en-US" dirty="0" smtClean="0"/>
              <a:t>In java memory allocation and </a:t>
            </a:r>
            <a:r>
              <a:rPr lang="en-US" dirty="0" err="1" smtClean="0"/>
              <a:t>deallocation</a:t>
            </a:r>
            <a:r>
              <a:rPr lang="en-US" dirty="0" smtClean="0"/>
              <a:t> is performed efficiently.</a:t>
            </a:r>
          </a:p>
          <a:p>
            <a:r>
              <a:rPr lang="en-US" dirty="0" err="1" smtClean="0"/>
              <a:t>Deallocation</a:t>
            </a:r>
            <a:r>
              <a:rPr lang="en-US" dirty="0" smtClean="0"/>
              <a:t> is completely automatic since java provides garbage collection for unused objects.</a:t>
            </a:r>
            <a:endParaRPr lang="en-US" dirty="0" smtClean="0"/>
          </a:p>
          <a:p>
            <a:r>
              <a:rPr lang="en-US" dirty="0" smtClean="0"/>
              <a:t>Also provide proper object oriented exception handling mechanism. So all runtime errors are managed in the </a:t>
            </a:r>
            <a:r>
              <a:rPr lang="en-US" dirty="0" err="1" smtClean="0"/>
              <a:t>pgm</a:t>
            </a:r>
            <a:r>
              <a:rPr lang="en-US" dirty="0" smtClean="0"/>
              <a:t> itself.</a:t>
            </a:r>
          </a:p>
          <a:p>
            <a:r>
              <a:rPr lang="en-US" dirty="0" smtClean="0"/>
              <a:t>Thus java is said to be robust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MULTI-THREADED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supports multithreading that allows us to write programs that do many things simultaneously</a:t>
            </a:r>
          </a:p>
          <a:p>
            <a:r>
              <a:rPr lang="en-US" dirty="0" smtClean="0"/>
              <a:t>A multithreaded </a:t>
            </a:r>
            <a:r>
              <a:rPr lang="en-US" dirty="0" err="1" smtClean="0"/>
              <a:t>pgm</a:t>
            </a:r>
            <a:r>
              <a:rPr lang="en-US" dirty="0" smtClean="0"/>
              <a:t> contains 2 or more parts that can run concurrently</a:t>
            </a:r>
          </a:p>
          <a:p>
            <a:r>
              <a:rPr lang="en-US" dirty="0" smtClean="0"/>
              <a:t>Each part of such </a:t>
            </a:r>
            <a:r>
              <a:rPr lang="en-US" dirty="0" err="1" smtClean="0"/>
              <a:t>pgm</a:t>
            </a:r>
            <a:r>
              <a:rPr lang="en-US" dirty="0" smtClean="0"/>
              <a:t> is called a thread &amp; each thread defines a separate path of execution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ARCHITECTURE-NEUTRAL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provides code longevity &amp; portability</a:t>
            </a:r>
          </a:p>
          <a:p>
            <a:r>
              <a:rPr lang="en-US" dirty="0" smtClean="0"/>
              <a:t>Main </a:t>
            </a:r>
            <a:r>
              <a:rPr lang="en-US" dirty="0" err="1" smtClean="0"/>
              <a:t>pblm</a:t>
            </a:r>
            <a:r>
              <a:rPr lang="en-US" dirty="0" smtClean="0"/>
              <a:t> with other </a:t>
            </a:r>
            <a:r>
              <a:rPr lang="en-US" dirty="0" err="1" smtClean="0"/>
              <a:t>lang</a:t>
            </a:r>
            <a:r>
              <a:rPr lang="en-US" dirty="0" smtClean="0"/>
              <a:t> is that it does not guarantee that the </a:t>
            </a:r>
            <a:r>
              <a:rPr lang="en-US" dirty="0" err="1" smtClean="0"/>
              <a:t>pgm</a:t>
            </a:r>
            <a:r>
              <a:rPr lang="en-US" dirty="0" smtClean="0"/>
              <a:t> </a:t>
            </a:r>
            <a:r>
              <a:rPr lang="en-US" dirty="0" smtClean="0"/>
              <a:t>run </a:t>
            </a:r>
            <a:r>
              <a:rPr lang="en-US" dirty="0" smtClean="0"/>
              <a:t>today will run tomorrow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upgrades,processor</a:t>
            </a:r>
            <a:r>
              <a:rPr lang="en-US" dirty="0" smtClean="0"/>
              <a:t> upgrades etc can make a </a:t>
            </a:r>
            <a:r>
              <a:rPr lang="en-US" dirty="0" err="1" smtClean="0"/>
              <a:t>pgm</a:t>
            </a:r>
            <a:r>
              <a:rPr lang="en-US" dirty="0" smtClean="0"/>
              <a:t> malfunction.</a:t>
            </a:r>
          </a:p>
          <a:p>
            <a:r>
              <a:rPr lang="en-US" dirty="0" smtClean="0"/>
              <a:t>But Java virtual machine overcomes this with a fact that “write once, run anywhere, anytime, forever”</a:t>
            </a:r>
            <a:br>
              <a:rPr lang="en-US" dirty="0" smtClean="0"/>
            </a:br>
            <a:r>
              <a:rPr lang="en-US" dirty="0" smtClean="0"/>
              <a:t>thus we can say that java architecture is neutral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INTERPRETED &amp;HIGH </a:t>
            </a:r>
            <a:r>
              <a:rPr lang="en-US" b="1" dirty="0" smtClean="0"/>
              <a:t>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Enables the creation of cross platform </a:t>
            </a:r>
            <a:r>
              <a:rPr lang="en-US" dirty="0" err="1" smtClean="0"/>
              <a:t>pgms</a:t>
            </a:r>
            <a:r>
              <a:rPr lang="en-US" dirty="0" smtClean="0"/>
              <a:t> by compiling it as a java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code can be interpreted on any system that provides a JVM</a:t>
            </a:r>
          </a:p>
          <a:p>
            <a:r>
              <a:rPr lang="en-US" dirty="0" smtClean="0"/>
              <a:t>Designed to perform well on very low power CPU’s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bytecode</a:t>
            </a:r>
            <a:r>
              <a:rPr lang="en-US" dirty="0" smtClean="0"/>
              <a:t> can be easily translated into a native machine code for very high performance by using a just in time compiler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for the distributed environment of the internet.</a:t>
            </a:r>
          </a:p>
          <a:p>
            <a:r>
              <a:rPr lang="en-US" dirty="0" smtClean="0"/>
              <a:t>Allows the objects on 2 different computers to execute procedures remotely. It brings a client server </a:t>
            </a:r>
            <a:r>
              <a:rPr lang="en-US" dirty="0" err="1" smtClean="0"/>
              <a:t>pgmming</a:t>
            </a:r>
            <a:r>
              <a:rPr lang="en-US" dirty="0" smtClean="0"/>
              <a:t> structure.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verify and resolve accesses to objects at run time.</a:t>
            </a:r>
          </a:p>
          <a:p>
            <a:r>
              <a:rPr lang="en-US" dirty="0" smtClean="0"/>
              <a:t>Small sections of </a:t>
            </a:r>
            <a:r>
              <a:rPr lang="en-US" dirty="0" err="1" smtClean="0"/>
              <a:t>bytecode</a:t>
            </a:r>
            <a:r>
              <a:rPr lang="en-US" dirty="0" smtClean="0"/>
              <a:t> may be dynamically updated on a running system.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vs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compile a C++ program for any type  of CPU and it require  a C++ compiler for that particular CPU.</a:t>
            </a:r>
          </a:p>
          <a:p>
            <a:r>
              <a:rPr lang="en-US" dirty="0" smtClean="0"/>
              <a:t>Since compilers are expensive and time consuming to create, a new portable and platform independent language known as java was developed, that run on a variety of </a:t>
            </a:r>
            <a:r>
              <a:rPr lang="en-US" dirty="0" err="1" smtClean="0"/>
              <a:t>cpu’s</a:t>
            </a:r>
            <a:r>
              <a:rPr lang="en-US" dirty="0" smtClean="0"/>
              <a:t> under different </a:t>
            </a:r>
            <a:r>
              <a:rPr lang="en-US" dirty="0" err="1" smtClean="0"/>
              <a:t>environmt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o/p of java </a:t>
            </a:r>
            <a:r>
              <a:rPr lang="en-US" dirty="0" err="1" smtClean="0"/>
              <a:t>pgmming</a:t>
            </a:r>
            <a:r>
              <a:rPr lang="en-US" dirty="0" smtClean="0"/>
              <a:t> is not an executable code but it is </a:t>
            </a:r>
            <a:r>
              <a:rPr lang="en-US" dirty="0" smtClean="0"/>
              <a:t>“</a:t>
            </a:r>
            <a:r>
              <a:rPr lang="en-US" dirty="0" err="1" smtClean="0"/>
              <a:t>bytecode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bytecode</a:t>
            </a:r>
            <a:r>
              <a:rPr lang="en-US" dirty="0" smtClean="0"/>
              <a:t>” is a highly optimized set of instructions designed to be executed by the java runtime system, called java virtual machine (JVM).</a:t>
            </a:r>
          </a:p>
          <a:p>
            <a:r>
              <a:rPr lang="en-US" dirty="0" smtClean="0"/>
              <a:t>JVM is an interpreter for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Translating java </a:t>
            </a:r>
            <a:r>
              <a:rPr lang="en-US" dirty="0" err="1" smtClean="0"/>
              <a:t>pgm</a:t>
            </a:r>
            <a:r>
              <a:rPr lang="en-US" dirty="0" smtClean="0"/>
              <a:t> into </a:t>
            </a:r>
            <a:r>
              <a:rPr lang="en-US" dirty="0" err="1" smtClean="0"/>
              <a:t>bytecode</a:t>
            </a:r>
            <a:r>
              <a:rPr lang="en-US" dirty="0" smtClean="0"/>
              <a:t> helps to run in a variety of environments </a:t>
            </a:r>
            <a:r>
              <a:rPr lang="en-US" dirty="0" err="1" smtClean="0"/>
              <a:t>becoz</a:t>
            </a:r>
            <a:r>
              <a:rPr lang="en-US" dirty="0" smtClean="0"/>
              <a:t> only the JVM needs to be implemented for each platform.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bytecode</a:t>
            </a:r>
            <a:r>
              <a:rPr lang="en-US" dirty="0" smtClean="0"/>
              <a:t> execute programs much faster.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0"/>
            <a:ext cx="5562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495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was </a:t>
            </a:r>
            <a:r>
              <a:rPr lang="en-US" dirty="0" smtClean="0"/>
              <a:t>created in </a:t>
            </a:r>
            <a:r>
              <a:rPr lang="en-US" dirty="0" smtClean="0"/>
              <a:t>1991</a:t>
            </a:r>
          </a:p>
          <a:p>
            <a:r>
              <a:rPr lang="en-US" dirty="0" smtClean="0"/>
              <a:t>by </a:t>
            </a:r>
            <a:r>
              <a:rPr lang="en-US" dirty="0" smtClean="0"/>
              <a:t>James Gosling of Sun Microsystems.</a:t>
            </a:r>
          </a:p>
          <a:p>
            <a:r>
              <a:rPr lang="en-US" dirty="0" smtClean="0"/>
              <a:t>Initially </a:t>
            </a:r>
            <a:r>
              <a:rPr lang="en-US" dirty="0" smtClean="0"/>
              <a:t>called </a:t>
            </a:r>
            <a:r>
              <a:rPr lang="en-US" dirty="0" err="1" smtClean="0"/>
              <a:t>Oak,in</a:t>
            </a:r>
            <a:r>
              <a:rPr lang="en-US" dirty="0" smtClean="0"/>
              <a:t> honor of the tree outside Gosling's window</a:t>
            </a:r>
          </a:p>
          <a:p>
            <a:r>
              <a:rPr lang="en-US" dirty="0" smtClean="0"/>
              <a:t>was </a:t>
            </a:r>
            <a:r>
              <a:rPr lang="en-US" dirty="0" smtClean="0"/>
              <a:t>changed to Java because there was already a language called Oak.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JAVA PROGRAMMING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 programming </a:t>
            </a:r>
            <a:r>
              <a:rPr lang="en-US" dirty="0" smtClean="0"/>
              <a:t>language designed </a:t>
            </a:r>
            <a:r>
              <a:rPr lang="en-US" dirty="0" smtClean="0"/>
              <a:t>to meet the need for a platform independent language. </a:t>
            </a:r>
            <a:endParaRPr lang="en-US" dirty="0" smtClean="0"/>
          </a:p>
          <a:p>
            <a:r>
              <a:rPr lang="en-US" dirty="0" smtClean="0"/>
              <a:t>used to create applications that can run on a single computer as well as a distributed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Java is both a language and a technology used to develop stand-alone and Internet-based applications. </a:t>
            </a:r>
            <a:endParaRPr lang="en-US" dirty="0" smtClean="0"/>
          </a:p>
          <a:p>
            <a:r>
              <a:rPr lang="en-US" dirty="0" smtClean="0"/>
              <a:t>Java software works everywhere, from the smallest devices, such as microwave ovens and remote controls to supercomputers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OF JAVA PROGRAMMING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 </a:t>
            </a:r>
            <a:endParaRPr lang="en-US" dirty="0" smtClean="0"/>
          </a:p>
          <a:p>
            <a:r>
              <a:rPr lang="en-US" dirty="0" smtClean="0"/>
              <a:t>Object oriented </a:t>
            </a:r>
            <a:endParaRPr lang="en-US" dirty="0" smtClean="0"/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Portable </a:t>
            </a:r>
            <a:endParaRPr lang="en-US" dirty="0" smtClean="0"/>
          </a:p>
          <a:p>
            <a:r>
              <a:rPr lang="en-US" dirty="0" smtClean="0"/>
              <a:t>Robust 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Architecture neutral </a:t>
            </a:r>
            <a:endParaRPr lang="en-US" dirty="0" smtClean="0"/>
          </a:p>
          <a:p>
            <a:r>
              <a:rPr lang="en-US" dirty="0" smtClean="0"/>
              <a:t>Interpreted </a:t>
            </a:r>
            <a:r>
              <a:rPr lang="en-US" dirty="0" smtClean="0"/>
              <a:t>&amp; High performance </a:t>
            </a:r>
          </a:p>
          <a:p>
            <a:r>
              <a:rPr lang="en-US" dirty="0" smtClean="0"/>
              <a:t>Distributed </a:t>
            </a:r>
            <a:endParaRPr lang="en-US" dirty="0" smtClean="0"/>
          </a:p>
          <a:p>
            <a:r>
              <a:rPr lang="en-US" dirty="0" smtClean="0"/>
              <a:t>Dynamic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easy for a programmer to learn and use effectively.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c++</a:t>
            </a:r>
            <a:r>
              <a:rPr lang="en-US" dirty="0" smtClean="0"/>
              <a:t> programmer can easily understand Java </a:t>
            </a:r>
            <a:r>
              <a:rPr lang="en-US" dirty="0" err="1" smtClean="0"/>
              <a:t>becoz</a:t>
            </a:r>
            <a:r>
              <a:rPr lang="en-US" dirty="0" smtClean="0"/>
              <a:t> java inherits the </a:t>
            </a:r>
            <a:r>
              <a:rPr lang="en-US" dirty="0" err="1" smtClean="0"/>
              <a:t>c++</a:t>
            </a:r>
            <a:r>
              <a:rPr lang="en-US" dirty="0" smtClean="0"/>
              <a:t> syntax and many of the object oriented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 oriented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Java enhances and refines the object oriented concept used by </a:t>
            </a:r>
            <a:r>
              <a:rPr lang="en-US" dirty="0" err="1" smtClean="0"/>
              <a:t>c++</a:t>
            </a:r>
            <a:endParaRPr lang="en-US" dirty="0" smtClean="0"/>
          </a:p>
          <a:p>
            <a:r>
              <a:rPr lang="en-US" dirty="0" smtClean="0"/>
              <a:t>Since there are similarities between java and </a:t>
            </a:r>
            <a:r>
              <a:rPr lang="en-US" dirty="0" err="1" smtClean="0"/>
              <a:t>c++</a:t>
            </a:r>
            <a:r>
              <a:rPr lang="en-US" dirty="0" smtClean="0"/>
              <a:t>, java is known as the “internet version of </a:t>
            </a:r>
            <a:r>
              <a:rPr lang="en-US" dirty="0" err="1" smtClean="0"/>
              <a:t>c++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All Java </a:t>
            </a:r>
            <a:r>
              <a:rPr lang="en-US" dirty="0" err="1" smtClean="0"/>
              <a:t>pgms</a:t>
            </a:r>
            <a:r>
              <a:rPr lang="en-US" dirty="0" smtClean="0"/>
              <a:t> are object oriented, </a:t>
            </a:r>
            <a:r>
              <a:rPr lang="en-US" dirty="0" err="1" smtClean="0"/>
              <a:t>ie</a:t>
            </a:r>
            <a:r>
              <a:rPr lang="en-US" dirty="0" smtClean="0"/>
              <a:t> organize </a:t>
            </a:r>
            <a:r>
              <a:rPr lang="en-US" dirty="0" err="1" smtClean="0"/>
              <a:t>pgm</a:t>
            </a:r>
            <a:r>
              <a:rPr lang="en-US" dirty="0" smtClean="0"/>
              <a:t> around its data and a set of well defined interfaces to that data.</a:t>
            </a:r>
          </a:p>
          <a:p>
            <a:r>
              <a:rPr lang="en-US" dirty="0" smtClean="0"/>
              <a:t>Java also has the features like abstraction, encapsulation, inheritance &amp; polymorphism.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security by providing a firewall between the networked application and the computer.</a:t>
            </a:r>
          </a:p>
          <a:p>
            <a:r>
              <a:rPr lang="en-US" dirty="0" smtClean="0"/>
              <a:t>Java achieves virus protection by confining a java program to the java execution environment and not allowing it  to access  other parts of the computer.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728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 PROGRAMMING LANGUAGE </vt:lpstr>
      <vt:lpstr>Java vs C++</vt:lpstr>
      <vt:lpstr>Slide 3</vt:lpstr>
      <vt:lpstr>Slide 4</vt:lpstr>
      <vt:lpstr>THE JAVA PROGRAMMING LANGUAGE </vt:lpstr>
      <vt:lpstr>FEATURES OF JAVA PROGRAMMING LANGUAGE </vt:lpstr>
      <vt:lpstr>SIMPLE </vt:lpstr>
      <vt:lpstr>Object oriented </vt:lpstr>
      <vt:lpstr>SECURE </vt:lpstr>
      <vt:lpstr>PORTABLE </vt:lpstr>
      <vt:lpstr>ROBUST </vt:lpstr>
      <vt:lpstr>MULTI-THREADED </vt:lpstr>
      <vt:lpstr>ARCHITECTURE-NEUTRAL </vt:lpstr>
      <vt:lpstr>INTERPRETED &amp;HIGH PERFORMANCE </vt:lpstr>
      <vt:lpstr>DISTRIBUTED </vt:lpstr>
      <vt:lpstr>DYNAMIC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Anishamol</dc:creator>
  <cp:lastModifiedBy>Anishamol</cp:lastModifiedBy>
  <cp:revision>8</cp:revision>
  <dcterms:created xsi:type="dcterms:W3CDTF">2006-08-16T00:00:00Z</dcterms:created>
  <dcterms:modified xsi:type="dcterms:W3CDTF">2013-04-19T18:00:06Z</dcterms:modified>
</cp:coreProperties>
</file>