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7C4-A1AE-4D72-B44B-92885CA5E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gitignore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3B254-59B5-4E3B-9942-217D18BA8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62796"/>
            <a:ext cx="8531351" cy="1069848"/>
          </a:xfrm>
        </p:spPr>
        <p:txBody>
          <a:bodyPr/>
          <a:lstStyle/>
          <a:p>
            <a:r>
              <a:rPr lang="es-ES" dirty="0"/>
              <a:t>Lenguajes de Marcas y Sistemas de Gestión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63942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92BFCB-C10D-4C90-AA36-A8DA8859D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77" y="987168"/>
            <a:ext cx="10692045" cy="4883663"/>
          </a:xfrm>
        </p:spPr>
      </p:pic>
    </p:spTree>
    <p:extLst>
      <p:ext uri="{BB962C8B-B14F-4D97-AF65-F5344CB8AC3E}">
        <p14:creationId xmlns:p14="http://schemas.microsoft.com/office/powerpoint/2010/main" val="220273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1920C1-1964-4769-9852-D2630CA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159" y="446809"/>
            <a:ext cx="8973682" cy="5964382"/>
          </a:xfrm>
        </p:spPr>
      </p:pic>
    </p:spTree>
    <p:extLst>
      <p:ext uri="{BB962C8B-B14F-4D97-AF65-F5344CB8AC3E}">
        <p14:creationId xmlns:p14="http://schemas.microsoft.com/office/powerpoint/2010/main" val="147125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4CA099-1E02-4DAD-9EC4-3312E07B3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5" y="1056779"/>
            <a:ext cx="12030550" cy="4744441"/>
          </a:xfrm>
        </p:spPr>
      </p:pic>
    </p:spTree>
    <p:extLst>
      <p:ext uri="{BB962C8B-B14F-4D97-AF65-F5344CB8AC3E}">
        <p14:creationId xmlns:p14="http://schemas.microsoft.com/office/powerpoint/2010/main" val="354123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257E3-E7E8-41CB-B06A-C54CF9D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REALIZADO POR: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4C75B-2978-4706-8625-F34F296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985" y="2424546"/>
            <a:ext cx="6958030" cy="3235036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José David Villegas Mendoza</a:t>
            </a:r>
          </a:p>
          <a:p>
            <a:pPr marL="0" indent="0" algn="ctr">
              <a:buNone/>
            </a:pPr>
            <a:r>
              <a:rPr lang="es-ES" dirty="0"/>
              <a:t>José Jiménez Romero</a:t>
            </a:r>
          </a:p>
        </p:txBody>
      </p:sp>
    </p:spTree>
    <p:extLst>
      <p:ext uri="{BB962C8B-B14F-4D97-AF65-F5344CB8AC3E}">
        <p14:creationId xmlns:p14="http://schemas.microsoft.com/office/powerpoint/2010/main" val="1395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8DD0B7-4103-4A3A-854B-27A4AA7B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51" y="1803865"/>
            <a:ext cx="10929032" cy="3250270"/>
          </a:xfrm>
        </p:spPr>
      </p:pic>
    </p:spTree>
    <p:extLst>
      <p:ext uri="{BB962C8B-B14F-4D97-AF65-F5344CB8AC3E}">
        <p14:creationId xmlns:p14="http://schemas.microsoft.com/office/powerpoint/2010/main" val="27170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DB09CA-90D6-4E1A-A1A0-CD3C1416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539" y="913557"/>
            <a:ext cx="7944950" cy="5030886"/>
          </a:xfrm>
        </p:spPr>
      </p:pic>
    </p:spTree>
    <p:extLst>
      <p:ext uri="{BB962C8B-B14F-4D97-AF65-F5344CB8AC3E}">
        <p14:creationId xmlns:p14="http://schemas.microsoft.com/office/powerpoint/2010/main" val="257800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458F0C-3EDC-42CD-8778-CD7B06910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05" y="1052946"/>
            <a:ext cx="11185989" cy="5105400"/>
          </a:xfrm>
        </p:spPr>
      </p:pic>
    </p:spTree>
    <p:extLst>
      <p:ext uri="{BB962C8B-B14F-4D97-AF65-F5344CB8AC3E}">
        <p14:creationId xmlns:p14="http://schemas.microsoft.com/office/powerpoint/2010/main" val="159270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17D9F3-453E-4611-BAB0-8B18E8448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100" y="894939"/>
            <a:ext cx="7987800" cy="5068121"/>
          </a:xfrm>
        </p:spPr>
      </p:pic>
    </p:spTree>
    <p:extLst>
      <p:ext uri="{BB962C8B-B14F-4D97-AF65-F5344CB8AC3E}">
        <p14:creationId xmlns:p14="http://schemas.microsoft.com/office/powerpoint/2010/main" val="33980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24ED3C-EA04-4F7A-851A-244E74C1D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708" y="536863"/>
            <a:ext cx="6439685" cy="5784273"/>
          </a:xfrm>
        </p:spPr>
      </p:pic>
    </p:spTree>
    <p:extLst>
      <p:ext uri="{BB962C8B-B14F-4D97-AF65-F5344CB8AC3E}">
        <p14:creationId xmlns:p14="http://schemas.microsoft.com/office/powerpoint/2010/main" val="19666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FCB2F75-C405-4B07-8A15-298DFD2D5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78" y="2064645"/>
            <a:ext cx="10398044" cy="2728710"/>
          </a:xfrm>
        </p:spPr>
      </p:pic>
    </p:spTree>
    <p:extLst>
      <p:ext uri="{BB962C8B-B14F-4D97-AF65-F5344CB8AC3E}">
        <p14:creationId xmlns:p14="http://schemas.microsoft.com/office/powerpoint/2010/main" val="21866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1D4616-35BB-4DAB-B868-7A08F738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931" y="698811"/>
            <a:ext cx="8638137" cy="5460377"/>
          </a:xfrm>
        </p:spPr>
      </p:pic>
    </p:spTree>
    <p:extLst>
      <p:ext uri="{BB962C8B-B14F-4D97-AF65-F5344CB8AC3E}">
        <p14:creationId xmlns:p14="http://schemas.microsoft.com/office/powerpoint/2010/main" val="16909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76D979-BD7A-47E0-9294-48DD72AF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20" y="758536"/>
            <a:ext cx="8492759" cy="5340927"/>
          </a:xfrm>
        </p:spPr>
      </p:pic>
    </p:spTree>
    <p:extLst>
      <p:ext uri="{BB962C8B-B14F-4D97-AF65-F5344CB8AC3E}">
        <p14:creationId xmlns:p14="http://schemas.microsoft.com/office/powerpoint/2010/main" val="416239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11</TotalTime>
  <Words>21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Letras en madera</vt:lpstr>
      <vt:lpstr>gitignore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gitignore</dc:title>
  <dc:creator>asus</dc:creator>
  <cp:lastModifiedBy>asus</cp:lastModifiedBy>
  <cp:revision>2</cp:revision>
  <dcterms:created xsi:type="dcterms:W3CDTF">2019-01-24T18:58:27Z</dcterms:created>
  <dcterms:modified xsi:type="dcterms:W3CDTF">2019-01-24T19:41:41Z</dcterms:modified>
</cp:coreProperties>
</file>