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9.jpeg" ContentType="image/jpeg"/>
  <Override PartName="/ppt/media/image3.png" ContentType="image/png"/>
  <Override PartName="/ppt/media/image4.png" ContentType="image/png"/>
  <Override PartName="/ppt/media/image8.jpeg" ContentType="image/jpeg"/>
  <Override PartName="/ppt/media/image5.png" ContentType="image/png"/>
  <Override PartName="/ppt/media/image6.png" ContentType="image/png"/>
  <Override PartName="/ppt/media/image7.png" ContentType="image/png"/>
  <Override PartName="/ppt/media/image12.png" ContentType="image/png"/>
  <Override PartName="/ppt/media/image10.jpeg" ContentType="image/jpeg"/>
  <Override PartName="/ppt/media/image11.jpeg" ContentType="image/jpe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A254594-37A8-403B-9D0F-7E2CB48F959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925C76-AD60-49B7-81B3-0EF8576C7B2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0F2606-16BA-43E7-A148-18E8D8D9230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166DA4-080F-47D3-8AC3-97315756D30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7FCD4E3-3901-40F3-977E-A6E005EB693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E982942-CD80-46C1-9435-4709E4D4564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F8755DC-9FDB-49DB-BC80-BB5C4701358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E2088E6-D432-44C6-9FD9-A8858D9C8C7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20CE1DB-235C-4F39-83EF-807BE1F2E7F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17CA55E-6D83-4CAA-B4C8-37CF3EEB808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96B6F6E-AD8B-4BF3-BDB6-24CEDE7413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DB0DEB-966F-42AA-9D4B-61A7C63A466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8FC63C4-A806-4E12-BBD0-F0904C2209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89BF5ED-E843-48A4-B74E-2A7FD435ADE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29B05A0-9516-4000-A768-431D899C84B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8EF6CDA-07D1-4B7B-8BD5-E3ADA9AE8B8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74D9AE7-403D-4CD0-8C85-7A2E9418E1E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4BC8B46-DB58-4ACA-A79B-0C9511803F3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12DE389-945B-4143-AE37-A7D917D24BA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9F048F1-28C3-4B2C-AB24-E2CB902F49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C8DB773-001C-41B3-821A-F1EF2B2A168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8606E81-FAA4-41C8-B60F-7F3589A4AB8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FD5E39-55AA-4F51-AC6B-62AF62F64A9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9F7D5BA-0CA1-4029-B731-C0B3E188D09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CC3B061-2372-4EA7-9BF3-AE5C4BC57E5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95232AC-0F27-4AC1-9600-C14857CDB9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C413C14-51A1-4B1B-ABF6-95D1994F9E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0B34B0C-BF42-4C33-A384-1CE6ABB10F7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07789A4-2EF1-4B19-A763-C2E45E37067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01F2A18-E87A-4004-8EA6-2C034C0E0DB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D46F211-D0B0-4CBE-A993-A908FF4E260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143C2DF-81B0-418F-BC8F-FE1FD30C851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E1C7C1B-49CC-4171-8A86-E62087AE28E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895362-F591-4109-BB98-96A98188F51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5900FC5-AB92-48FD-8BF1-0FC9D439EF6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EB376AB-BE30-4008-A741-DE3B8B3CB69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B9EE12E-4C86-4A34-84B1-43F91E2DBCC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63471FC-6D59-4540-BB25-63C6332D24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972662E-8FA0-4F4E-9367-1EC9E3DA26A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B2A0D73-B166-440F-93F1-CF00DE8E66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D8A9883-F6BE-4CCF-AB36-181B190515D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CEAF200-FFBC-4F43-AEC0-ADF98142E37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E5D344C-4CB4-40F1-BAE5-F97A3124DBC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63CC52-DAE4-454C-8AF5-0A5D4177BFD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DC9224-8241-42F6-8890-1B79591EC96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506BFC-547B-44D6-9FFB-3B58BD17D2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69CD91-F02A-476E-B531-D0CCDB25ED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565933-8F9A-4C7F-AFFC-A1439822C71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1dfe2"/>
            </a:gs>
            <a:gs pos="50000">
              <a:srgbClr val="f2f2f2"/>
            </a:gs>
            <a:gs pos="100000">
              <a:srgbClr val="e1dfe2"/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389520" y="347760"/>
            <a:ext cx="11406600" cy="1182960"/>
          </a:xfrm>
          <a:prstGeom prst="rect">
            <a:avLst/>
          </a:prstGeom>
          <a:solidFill>
            <a:srgbClr val="5c2f7d"/>
          </a:solidFill>
          <a:ln w="936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Rectangle 8" hidden="1"/>
          <p:cNvSpPr/>
          <p:nvPr/>
        </p:nvSpPr>
        <p:spPr>
          <a:xfrm>
            <a:off x="8145000" y="1592280"/>
            <a:ext cx="3651120" cy="65520"/>
          </a:xfrm>
          <a:prstGeom prst="rect">
            <a:avLst/>
          </a:prstGeom>
          <a:solidFill>
            <a:srgbClr val="5c2f7d"/>
          </a:solidFill>
          <a:ln w="936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" name="Rectangle 9" hidden="1"/>
          <p:cNvSpPr/>
          <p:nvPr/>
        </p:nvSpPr>
        <p:spPr>
          <a:xfrm>
            <a:off x="389520" y="1592280"/>
            <a:ext cx="7681320" cy="65520"/>
          </a:xfrm>
          <a:prstGeom prst="rect">
            <a:avLst/>
          </a:prstGeom>
          <a:solidFill>
            <a:srgbClr val="969fa7"/>
          </a:solidFill>
          <a:ln w="936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3" name="图片 13" descr=""/>
          <p:cNvPicPr/>
          <p:nvPr/>
        </p:nvPicPr>
        <p:blipFill>
          <a:blip r:embed="rId2">
            <a:lum bright="100000"/>
          </a:blip>
          <a:stretch/>
        </p:blipFill>
        <p:spPr>
          <a:xfrm>
            <a:off x="10700640" y="524880"/>
            <a:ext cx="829080" cy="829080"/>
          </a:xfrm>
          <a:prstGeom prst="rect">
            <a:avLst/>
          </a:prstGeom>
          <a:ln w="0">
            <a:noFill/>
          </a:ln>
        </p:spPr>
      </p:pic>
      <p:sp>
        <p:nvSpPr>
          <p:cNvPr id="4" name="Rectangle 6"/>
          <p:cNvSpPr/>
          <p:nvPr/>
        </p:nvSpPr>
        <p:spPr>
          <a:xfrm>
            <a:off x="378000" y="1750320"/>
            <a:ext cx="11429280" cy="2316960"/>
          </a:xfrm>
          <a:prstGeom prst="rect">
            <a:avLst/>
          </a:prstGeom>
          <a:solidFill>
            <a:srgbClr val="5c2f7d"/>
          </a:solidFill>
          <a:ln w="936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" name="Rectangle 8"/>
          <p:cNvSpPr/>
          <p:nvPr/>
        </p:nvSpPr>
        <p:spPr>
          <a:xfrm>
            <a:off x="8381880" y="4155840"/>
            <a:ext cx="3425400" cy="65520"/>
          </a:xfrm>
          <a:prstGeom prst="rect">
            <a:avLst/>
          </a:prstGeom>
          <a:solidFill>
            <a:srgbClr val="5c2f7d"/>
          </a:solidFill>
          <a:ln w="936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" name="Rectangle 9"/>
          <p:cNvSpPr/>
          <p:nvPr/>
        </p:nvSpPr>
        <p:spPr>
          <a:xfrm>
            <a:off x="378000" y="4155840"/>
            <a:ext cx="7912440" cy="65520"/>
          </a:xfrm>
          <a:prstGeom prst="rect">
            <a:avLst/>
          </a:prstGeom>
          <a:solidFill>
            <a:srgbClr val="969fa7"/>
          </a:solidFill>
          <a:ln w="936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7" name="图片 7" descr=""/>
          <p:cNvPicPr/>
          <p:nvPr/>
        </p:nvPicPr>
        <p:blipFill>
          <a:blip r:embed="rId3"/>
          <a:stretch/>
        </p:blipFill>
        <p:spPr>
          <a:xfrm>
            <a:off x="358920" y="246240"/>
            <a:ext cx="2532600" cy="106776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ftr" idx="1"/>
          </p:nvPr>
        </p:nvSpPr>
        <p:spPr>
          <a:xfrm>
            <a:off x="581040" y="5951880"/>
            <a:ext cx="6910560" cy="3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ldNum" idx="2"/>
          </p:nvPr>
        </p:nvSpPr>
        <p:spPr>
          <a:xfrm>
            <a:off x="10558440" y="5956200"/>
            <a:ext cx="1009800" cy="3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947ba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CAA591-96DE-437F-B9D8-CC763162BE80}" type="slidenum">
              <a:rPr b="0" lang="en-US" sz="900" spc="-1" strike="noStrike">
                <a:solidFill>
                  <a:srgbClr val="8947ba"/>
                </a:solidFill>
                <a:latin typeface="Gill Sans MT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dt" idx="3"/>
          </p:nvPr>
        </p:nvSpPr>
        <p:spPr>
          <a:xfrm>
            <a:off x="7606080" y="5956200"/>
            <a:ext cx="2838240" cy="3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1dfe2"/>
            </a:gs>
            <a:gs pos="50000">
              <a:srgbClr val="f2f2f2"/>
            </a:gs>
            <a:gs pos="100000">
              <a:srgbClr val="e1dfe2"/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6"/>
          <p:cNvSpPr/>
          <p:nvPr/>
        </p:nvSpPr>
        <p:spPr>
          <a:xfrm>
            <a:off x="389520" y="347760"/>
            <a:ext cx="11406600" cy="1182960"/>
          </a:xfrm>
          <a:prstGeom prst="rect">
            <a:avLst/>
          </a:prstGeom>
          <a:solidFill>
            <a:srgbClr val="5c2f7d"/>
          </a:solidFill>
          <a:ln w="936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0" name="Rectangle 8"/>
          <p:cNvSpPr/>
          <p:nvPr/>
        </p:nvSpPr>
        <p:spPr>
          <a:xfrm>
            <a:off x="8145000" y="1592280"/>
            <a:ext cx="3651120" cy="65520"/>
          </a:xfrm>
          <a:prstGeom prst="rect">
            <a:avLst/>
          </a:prstGeom>
          <a:solidFill>
            <a:srgbClr val="5c2f7d"/>
          </a:solidFill>
          <a:ln w="936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1" name="Rectangle 9"/>
          <p:cNvSpPr/>
          <p:nvPr/>
        </p:nvSpPr>
        <p:spPr>
          <a:xfrm>
            <a:off x="389520" y="1592280"/>
            <a:ext cx="7681320" cy="65520"/>
          </a:xfrm>
          <a:prstGeom prst="rect">
            <a:avLst/>
          </a:prstGeom>
          <a:solidFill>
            <a:srgbClr val="969fa7"/>
          </a:solidFill>
          <a:ln w="936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52" name="图片 13" descr=""/>
          <p:cNvPicPr/>
          <p:nvPr/>
        </p:nvPicPr>
        <p:blipFill>
          <a:blip r:embed="rId2">
            <a:lum bright="100000"/>
          </a:blip>
          <a:stretch/>
        </p:blipFill>
        <p:spPr>
          <a:xfrm>
            <a:off x="10700640" y="524880"/>
            <a:ext cx="829080" cy="829080"/>
          </a:xfrm>
          <a:prstGeom prst="rect">
            <a:avLst/>
          </a:prstGeom>
          <a:ln w="0">
            <a:noFill/>
          </a:ln>
        </p:spPr>
      </p:pic>
      <p:sp>
        <p:nvSpPr>
          <p:cNvPr id="53" name="PlaceHolder 1"/>
          <p:cNvSpPr>
            <a:spLocks noGrp="1"/>
          </p:cNvSpPr>
          <p:nvPr>
            <p:ph type="ftr" idx="4"/>
          </p:nvPr>
        </p:nvSpPr>
        <p:spPr>
          <a:xfrm>
            <a:off x="581040" y="5951880"/>
            <a:ext cx="6910560" cy="3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ldNum" idx="5"/>
          </p:nvPr>
        </p:nvSpPr>
        <p:spPr>
          <a:xfrm>
            <a:off x="10558440" y="5956200"/>
            <a:ext cx="1046160" cy="3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5c2f7d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EC0A3D-927C-4A50-ABEE-FABE694D33E2}" type="slidenum">
              <a:rPr b="0" lang="en-US" sz="900" spc="-1" strike="noStrike">
                <a:solidFill>
                  <a:srgbClr val="5c2f7d"/>
                </a:solidFill>
                <a:latin typeface="Gill Sans MT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6"/>
          </p:nvPr>
        </p:nvSpPr>
        <p:spPr>
          <a:xfrm>
            <a:off x="7606080" y="5956200"/>
            <a:ext cx="2838240" cy="3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1dfe2"/>
            </a:gs>
            <a:gs pos="50000">
              <a:srgbClr val="f2f2f2"/>
            </a:gs>
            <a:gs pos="100000">
              <a:srgbClr val="e1dfe2"/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6"/>
          <p:cNvSpPr/>
          <p:nvPr/>
        </p:nvSpPr>
        <p:spPr>
          <a:xfrm>
            <a:off x="389520" y="347760"/>
            <a:ext cx="11406600" cy="1182960"/>
          </a:xfrm>
          <a:prstGeom prst="rect">
            <a:avLst/>
          </a:prstGeom>
          <a:solidFill>
            <a:srgbClr val="5c2f7d"/>
          </a:solidFill>
          <a:ln w="936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5" name="Rectangle 8"/>
          <p:cNvSpPr/>
          <p:nvPr/>
        </p:nvSpPr>
        <p:spPr>
          <a:xfrm>
            <a:off x="8145000" y="1592280"/>
            <a:ext cx="3651120" cy="65520"/>
          </a:xfrm>
          <a:prstGeom prst="rect">
            <a:avLst/>
          </a:prstGeom>
          <a:solidFill>
            <a:srgbClr val="5c2f7d"/>
          </a:solidFill>
          <a:ln w="936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6" name="Rectangle 9"/>
          <p:cNvSpPr/>
          <p:nvPr/>
        </p:nvSpPr>
        <p:spPr>
          <a:xfrm>
            <a:off x="389520" y="1592280"/>
            <a:ext cx="7681320" cy="65520"/>
          </a:xfrm>
          <a:prstGeom prst="rect">
            <a:avLst/>
          </a:prstGeom>
          <a:solidFill>
            <a:srgbClr val="969fa7"/>
          </a:solidFill>
          <a:ln w="936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97" name="图片 13" descr=""/>
          <p:cNvPicPr/>
          <p:nvPr/>
        </p:nvPicPr>
        <p:blipFill>
          <a:blip r:embed="rId2">
            <a:lum bright="100000"/>
          </a:blip>
          <a:stretch/>
        </p:blipFill>
        <p:spPr>
          <a:xfrm>
            <a:off x="10700640" y="524880"/>
            <a:ext cx="829080" cy="829080"/>
          </a:xfrm>
          <a:prstGeom prst="rect">
            <a:avLst/>
          </a:prstGeom>
          <a:ln w="0">
            <a:noFill/>
          </a:ln>
        </p:spPr>
      </p:pic>
      <p:sp>
        <p:nvSpPr>
          <p:cNvPr id="98" name="PlaceHolder 1"/>
          <p:cNvSpPr>
            <a:spLocks noGrp="1"/>
          </p:cNvSpPr>
          <p:nvPr>
            <p:ph type="ftr" idx="7"/>
          </p:nvPr>
        </p:nvSpPr>
        <p:spPr>
          <a:xfrm>
            <a:off x="581040" y="5951880"/>
            <a:ext cx="6910560" cy="3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ldNum" idx="8"/>
          </p:nvPr>
        </p:nvSpPr>
        <p:spPr>
          <a:xfrm>
            <a:off x="10558440" y="5956200"/>
            <a:ext cx="1046160" cy="3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5c2f7d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297B7F-2517-4125-A2F4-CD8DD839EC1B}" type="slidenum">
              <a:rPr b="0" lang="en-US" sz="900" spc="-1" strike="noStrike">
                <a:solidFill>
                  <a:srgbClr val="5c2f7d"/>
                </a:solidFill>
                <a:latin typeface="Gill Sans MT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dt" idx="9"/>
          </p:nvPr>
        </p:nvSpPr>
        <p:spPr>
          <a:xfrm>
            <a:off x="7606080" y="5956200"/>
            <a:ext cx="2838240" cy="3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1dfe2"/>
            </a:gs>
            <a:gs pos="50000">
              <a:srgbClr val="f2f2f2"/>
            </a:gs>
            <a:gs pos="100000">
              <a:srgbClr val="e1dfe2"/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6" hidden="1"/>
          <p:cNvSpPr/>
          <p:nvPr/>
        </p:nvSpPr>
        <p:spPr>
          <a:xfrm>
            <a:off x="389520" y="347760"/>
            <a:ext cx="11406600" cy="1182960"/>
          </a:xfrm>
          <a:prstGeom prst="rect">
            <a:avLst/>
          </a:prstGeom>
          <a:solidFill>
            <a:srgbClr val="5c2f7d"/>
          </a:solidFill>
          <a:ln w="936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0" name="Rectangle 8" hidden="1"/>
          <p:cNvSpPr/>
          <p:nvPr/>
        </p:nvSpPr>
        <p:spPr>
          <a:xfrm>
            <a:off x="8145000" y="1592280"/>
            <a:ext cx="3651120" cy="65520"/>
          </a:xfrm>
          <a:prstGeom prst="rect">
            <a:avLst/>
          </a:prstGeom>
          <a:solidFill>
            <a:srgbClr val="5c2f7d"/>
          </a:solidFill>
          <a:ln w="936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1" name="Rectangle 9" hidden="1"/>
          <p:cNvSpPr/>
          <p:nvPr/>
        </p:nvSpPr>
        <p:spPr>
          <a:xfrm>
            <a:off x="389520" y="1592280"/>
            <a:ext cx="7681320" cy="65520"/>
          </a:xfrm>
          <a:prstGeom prst="rect">
            <a:avLst/>
          </a:prstGeom>
          <a:solidFill>
            <a:srgbClr val="969fa7"/>
          </a:solidFill>
          <a:ln w="936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142" name="图片 13" descr=""/>
          <p:cNvPicPr/>
          <p:nvPr/>
        </p:nvPicPr>
        <p:blipFill>
          <a:blip r:embed="rId2">
            <a:lum bright="100000"/>
          </a:blip>
          <a:stretch/>
        </p:blipFill>
        <p:spPr>
          <a:xfrm>
            <a:off x="10700640" y="524880"/>
            <a:ext cx="829080" cy="829080"/>
          </a:xfrm>
          <a:prstGeom prst="rect">
            <a:avLst/>
          </a:prstGeom>
          <a:ln w="0">
            <a:noFill/>
          </a:ln>
        </p:spPr>
      </p:pic>
      <p:sp>
        <p:nvSpPr>
          <p:cNvPr id="143" name="Rectangle 6"/>
          <p:cNvSpPr/>
          <p:nvPr/>
        </p:nvSpPr>
        <p:spPr>
          <a:xfrm>
            <a:off x="378000" y="1750320"/>
            <a:ext cx="11429280" cy="2316960"/>
          </a:xfrm>
          <a:prstGeom prst="rect">
            <a:avLst/>
          </a:prstGeom>
          <a:solidFill>
            <a:srgbClr val="5c2f7d"/>
          </a:solidFill>
          <a:ln w="936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4" name="Rectangle 8"/>
          <p:cNvSpPr/>
          <p:nvPr/>
        </p:nvSpPr>
        <p:spPr>
          <a:xfrm>
            <a:off x="8381880" y="4155840"/>
            <a:ext cx="3425400" cy="65520"/>
          </a:xfrm>
          <a:prstGeom prst="rect">
            <a:avLst/>
          </a:prstGeom>
          <a:solidFill>
            <a:srgbClr val="5c2f7d"/>
          </a:solidFill>
          <a:ln w="936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5" name="Rectangle 9"/>
          <p:cNvSpPr/>
          <p:nvPr/>
        </p:nvSpPr>
        <p:spPr>
          <a:xfrm>
            <a:off x="378000" y="4155840"/>
            <a:ext cx="7912440" cy="65520"/>
          </a:xfrm>
          <a:prstGeom prst="rect">
            <a:avLst/>
          </a:prstGeom>
          <a:solidFill>
            <a:srgbClr val="969fa7"/>
          </a:solidFill>
          <a:ln w="936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146" name="图片 7" descr=""/>
          <p:cNvPicPr/>
          <p:nvPr/>
        </p:nvPicPr>
        <p:blipFill>
          <a:blip r:embed="rId3"/>
          <a:stretch/>
        </p:blipFill>
        <p:spPr>
          <a:xfrm>
            <a:off x="358920" y="246240"/>
            <a:ext cx="2532600" cy="1067760"/>
          </a:xfrm>
          <a:prstGeom prst="rect">
            <a:avLst/>
          </a:prstGeom>
          <a:ln w="0">
            <a:noFill/>
          </a:ln>
        </p:spPr>
      </p:pic>
      <p:sp>
        <p:nvSpPr>
          <p:cNvPr id="147" name="PlaceHolder 1"/>
          <p:cNvSpPr>
            <a:spLocks noGrp="1"/>
          </p:cNvSpPr>
          <p:nvPr>
            <p:ph type="ftr" idx="10"/>
          </p:nvPr>
        </p:nvSpPr>
        <p:spPr>
          <a:xfrm>
            <a:off x="581040" y="5951880"/>
            <a:ext cx="6910560" cy="3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ldNum" idx="11"/>
          </p:nvPr>
        </p:nvSpPr>
        <p:spPr>
          <a:xfrm>
            <a:off x="10558440" y="5956200"/>
            <a:ext cx="1009800" cy="3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947ba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40EEA8-9258-4061-BCA5-3725DE3E6CC7}" type="slidenum">
              <a:rPr b="0" lang="en-US" sz="900" spc="-1" strike="noStrike">
                <a:solidFill>
                  <a:srgbClr val="8947ba"/>
                </a:solidFill>
                <a:latin typeface="Gill Sans MT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dt" idx="12"/>
          </p:nvPr>
        </p:nvSpPr>
        <p:spPr>
          <a:xfrm>
            <a:off x="7606080" y="5956200"/>
            <a:ext cx="2838240" cy="3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video" Target="file:///home/anuarsantoyo/Downloads/1959888477.mp4" TargetMode="External"/><Relationship Id="rId2" Type="http://schemas.microsoft.com/office/2007/relationships/media" Target="file:///home/anuarsantoyo/Downloads/1959888477.mp4" TargetMode="External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video" Target="file:///home/anuarsantoyo/Downloads/169394886.mp4" TargetMode="External"/><Relationship Id="rId2" Type="http://schemas.microsoft.com/office/2007/relationships/media" Target="file:///home/anuarsantoyo/Downloads/169394886.mp4" TargetMode="External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99400" y="1921680"/>
            <a:ext cx="10987200" cy="195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 cap="all">
                <a:solidFill>
                  <a:srgbClr val="ffffff"/>
                </a:solidFill>
                <a:latin typeface="Gill Sans MT"/>
                <a:ea typeface="Noto Sans CJK SC"/>
              </a:rPr>
              <a:t>Weekly update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subTitle"/>
          </p:nvPr>
        </p:nvSpPr>
        <p:spPr>
          <a:xfrm>
            <a:off x="581040" y="4352400"/>
            <a:ext cx="10987200" cy="133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algn="ctr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000" spc="-1" strike="noStrike" cap="all">
                <a:solidFill>
                  <a:srgbClr val="5c2f7d"/>
                </a:solidFill>
                <a:latin typeface="Gill Sans MT"/>
              </a:rPr>
              <a:t>Evolutionary Algorithm Generator for Controlling Strategies of a Batbot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zh-CN" sz="2000" spc="-1" strike="noStrike" cap="all">
                <a:solidFill>
                  <a:srgbClr val="5c2f7d"/>
                </a:solidFill>
                <a:latin typeface="Gill Sans MT"/>
              </a:rPr>
              <a:t>安武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000" spc="-1" strike="noStrike" cap="all">
                <a:solidFill>
                  <a:srgbClr val="5c2f7d"/>
                </a:solidFill>
                <a:latin typeface="Gill Sans MT"/>
              </a:rPr>
              <a:t>2024/03/05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81040" y="434880"/>
            <a:ext cx="10112760" cy="100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Research progress and problems encountered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1" name="PlaceHolder 11"/>
          <p:cNvSpPr/>
          <p:nvPr/>
        </p:nvSpPr>
        <p:spPr>
          <a:xfrm>
            <a:off x="583920" y="1270080"/>
            <a:ext cx="11988720" cy="444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2400" spc="-1" strike="noStrike">
              <a:latin typeface="Arial"/>
            </a:endParaRPr>
          </a:p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5c2f7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Focus on free flight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81040" y="434880"/>
            <a:ext cx="10112760" cy="100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Research progress and problems encountered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3" name="PlaceHolder 8"/>
          <p:cNvSpPr/>
          <p:nvPr/>
        </p:nvSpPr>
        <p:spPr>
          <a:xfrm>
            <a:off x="583920" y="1270080"/>
            <a:ext cx="11988720" cy="444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2400" spc="-1" strike="noStrike">
              <a:latin typeface="Arial"/>
            </a:endParaRPr>
          </a:p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5c2f7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Focus on free flight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94" name="" descr="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286000" y="2286000"/>
            <a:ext cx="7721280" cy="434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81040" y="434880"/>
            <a:ext cx="10112760" cy="100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Research progress and problems encountered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6" name="PlaceHolder 9"/>
          <p:cNvSpPr/>
          <p:nvPr/>
        </p:nvSpPr>
        <p:spPr>
          <a:xfrm>
            <a:off x="583920" y="1270080"/>
            <a:ext cx="11988720" cy="444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2400" spc="-1" strike="noStrike">
              <a:latin typeface="Arial"/>
            </a:endParaRPr>
          </a:p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5c2f7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Focus on free flight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1"/>
          <a:stretch/>
        </p:blipFill>
        <p:spPr>
          <a:xfrm>
            <a:off x="3657600" y="2286000"/>
            <a:ext cx="2514240" cy="4343040"/>
          </a:xfrm>
          <a:prstGeom prst="rect">
            <a:avLst/>
          </a:prstGeom>
          <a:ln w="0">
            <a:noFill/>
          </a:ln>
        </p:spPr>
      </p:pic>
      <p:pic>
        <p:nvPicPr>
          <p:cNvPr id="198" name="" descr=""/>
          <p:cNvPicPr/>
          <p:nvPr/>
        </p:nvPicPr>
        <p:blipFill>
          <a:blip r:embed="rId2"/>
          <a:stretch/>
        </p:blipFill>
        <p:spPr>
          <a:xfrm>
            <a:off x="6649920" y="2286000"/>
            <a:ext cx="2493720" cy="4343040"/>
          </a:xfrm>
          <a:prstGeom prst="rect">
            <a:avLst/>
          </a:prstGeom>
          <a:ln w="0">
            <a:noFill/>
          </a:ln>
        </p:spPr>
      </p:pic>
      <p:pic>
        <p:nvPicPr>
          <p:cNvPr id="199" name="" descr=""/>
          <p:cNvPicPr/>
          <p:nvPr/>
        </p:nvPicPr>
        <p:blipFill>
          <a:blip r:embed="rId3"/>
          <a:stretch/>
        </p:blipFill>
        <p:spPr>
          <a:xfrm>
            <a:off x="2286000" y="2286000"/>
            <a:ext cx="2742840" cy="4343040"/>
          </a:xfrm>
          <a:prstGeom prst="rect">
            <a:avLst/>
          </a:prstGeom>
          <a:ln w="0">
            <a:noFill/>
          </a:ln>
        </p:spPr>
      </p:pic>
      <p:pic>
        <p:nvPicPr>
          <p:cNvPr id="200" name="" descr=""/>
          <p:cNvPicPr/>
          <p:nvPr/>
        </p:nvPicPr>
        <p:blipFill>
          <a:blip r:embed="rId4"/>
          <a:stretch/>
        </p:blipFill>
        <p:spPr>
          <a:xfrm>
            <a:off x="5029200" y="2286000"/>
            <a:ext cx="5714640" cy="434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81040" y="434880"/>
            <a:ext cx="10112760" cy="100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Research progress and problems encountered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02" name="PlaceHolder 4"/>
          <p:cNvSpPr/>
          <p:nvPr/>
        </p:nvSpPr>
        <p:spPr>
          <a:xfrm>
            <a:off x="583920" y="1270080"/>
            <a:ext cx="11988720" cy="444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2400" spc="-1" strike="noStrike">
              <a:latin typeface="Arial"/>
            </a:endParaRPr>
          </a:p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5c2f7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Focus on free flight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203" name="" descr="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828800" y="2194920"/>
            <a:ext cx="8228880" cy="466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581040" y="434880"/>
            <a:ext cx="10112760" cy="100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Next steps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05" name="PlaceHolder 6"/>
          <p:cNvSpPr/>
          <p:nvPr/>
        </p:nvSpPr>
        <p:spPr>
          <a:xfrm>
            <a:off x="583920" y="1828800"/>
            <a:ext cx="10388520" cy="444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2400" spc="-1" strike="noStrike">
              <a:latin typeface="Arial"/>
            </a:endParaRPr>
          </a:p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5c2f7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Develop feedback-controller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2400" spc="-1" strike="noStrike">
              <a:latin typeface="Arial"/>
            </a:endParaRPr>
          </a:p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5c2f7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Do free flight tests on open field to understand flight dynamic and corroborate flying capabilities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599400" y="1921680"/>
            <a:ext cx="10987200" cy="195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 cap="all">
                <a:solidFill>
                  <a:srgbClr val="ffffff"/>
                </a:solidFill>
                <a:latin typeface="Gill Sans MT"/>
              </a:rPr>
              <a:t>Thank you!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4868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2020-01-04T07:43:38Z</dcterms:created>
  <dc:creator>陈 伟浩</dc:creator>
  <dc:description/>
  <dc:language>en-US</dc:language>
  <cp:lastModifiedBy/>
  <cp:lastPrinted>2020-04-04T02:50:47Z</cp:lastPrinted>
  <dcterms:modified xsi:type="dcterms:W3CDTF">2024-03-05T14:52:03Z</dcterms:modified>
  <cp:revision>1195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14</vt:r8>
  </property>
  <property fmtid="{D5CDD505-2E9C-101B-9397-08002B2CF9AE}" pid="3" name="PresentationFormat">
    <vt:lpwstr>宽屏</vt:lpwstr>
  </property>
  <property fmtid="{D5CDD505-2E9C-101B-9397-08002B2CF9AE}" pid="4" name="Slides">
    <vt:r8>21</vt:r8>
  </property>
</Properties>
</file>