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slideLayouts/_rels/slideLayout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8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44C0E3-593C-4730-8E0C-ED09D454200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8621F5-FE11-4B11-B309-5F57020D322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E811E0-394F-46AA-8FD5-E254103F503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7DE018-CAEF-4C42-98BC-5AA9E17EDCF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ED4CAF-087A-47CA-88DC-561205A2202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D0A5A1-C105-4D5F-A15D-10F86AB657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55F6591-7955-4B73-A40D-EDFC6C23FF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10F885-CDEF-4487-9D3A-234033A7530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DF91F18-03C5-43A9-9123-0E58F721418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78AE4C6-C1A2-4B40-B4C2-E268FE5B47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C49F41-8032-48D7-BE7A-8C2406B344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986669-E386-42CA-8B46-30E414F608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959CBC-54E0-4D04-969D-3F3D5E9340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D01F216-9038-43E1-BD4F-3080151084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67AB2C-AFA9-4F1A-8198-5E56DA46AA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1C7392-5B16-4C1A-8B1A-9F5F530D45C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B537421-D8D6-46B3-8E9F-FDC7922129F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19EE380-8EBA-46FA-B7C4-03F1053D443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3027EE3-85C5-4417-AC64-9B0D42FC45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99DB3E9-4F81-41EE-AF11-41D6605CB8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307C2EE-7730-47B5-980F-FE58F19FA52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32D2D43-18B9-4982-A87B-328574D708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8D8B8E-DFE3-49E6-B446-64FDCF6599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6679386-41B3-4A5E-9585-EF025B9E9FB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A0C3CF8-C3C5-4DFC-8330-A9A954330B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AA17223-5922-4725-9D26-979DC37E0A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989A14B-8917-4D49-8346-4B7CABA19B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711D2CA-802B-4039-9666-74809A79904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2EAB398-979D-48E0-A287-2344F955BEC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548AB4E-A589-4142-9E1D-A9B14580293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9CBB8B4-D2A2-4FBA-B6B3-92B59DB2801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59A3B4A-47D9-4B4D-922A-E3F2195CB8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25B88A2-78B8-4665-AA9D-EBEDF80FC4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AAF139-BFE7-4526-B055-C00BAC4310F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6023F03-8E67-4DB1-853B-13862BF568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F32DE0B-8EA0-494E-959F-47C7D45A88C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67B8C3B-D391-4F96-864B-F26BB57D890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B384E93-CCA6-46B4-AEE6-C421AF9ED9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2041796-E43B-4C79-80F5-A52560A961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A206567-EB5C-453A-9665-AF9801EBFE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E7D0D7A-5098-4FA9-ABB8-A64A070B839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A3601F1-2347-4F6A-B6AA-840EC5E2915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A4A9563-39D4-4C13-ACDA-6C1BBE98DDD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A5D73E5-3ECE-4D63-B22E-99D4B783FC1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5EB70F-CF28-4231-B9FE-CE159A7E40F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920F12F-C1AB-4753-A676-D4A0099D94A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0460FC0-995B-47A2-A9EF-238F0FDB45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6F35DC4-4BF5-4950-9282-C75C6FB740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41F88F1-576A-49C8-9A92-53006F199C4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783AE43-7522-4170-BB20-92C2B1090F7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6604C77-42EC-41A6-8645-05AB3FFBA6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7AB684B-F327-4AAB-BA76-F4BD695983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A968AC2-90E5-45B3-9F07-B683BE6EA1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0AD1170-604F-4411-B950-CA685D7461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66025CA-A785-4C8A-BFCA-74E1D00B3A4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4E9D08-2883-43C1-B81F-7E13E5BC65F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332A7A3-F3D2-4852-9E49-0B6D247D1CE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47D70DE-561A-45F1-911A-CB5C4B2AA70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BA438C5-72F7-479C-88BE-6F5D5CC4AF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D987527-9924-456D-B697-79AE20C20B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2534419-AAED-4A8F-B211-D396BF0177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A3C6903-A019-427E-AD01-218CC19AEE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2DB7AC2-5FDC-46ED-B640-28F2FC24AFF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DDDEB4C-9CDB-4948-B02F-8514EACDDC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2C66FAA-96A0-4464-94B5-B7ABBD4763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3972A2E-C6E7-4CE0-96B2-2C3C05D979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0DB866-0532-401B-BCDA-104F6AA3B8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42D5AF9-80FE-4C0E-8B3F-D9F9A8CBFE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7E59B9F-8EF9-4A14-BC11-94736F3F7DB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9144CC5-365A-4658-8CD4-2751EABFA2A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681E00A-2A36-427C-888B-C552CAF8FB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500FB1DC-C1C5-4F9C-AC0A-531199B42C2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B519FFCB-E34C-4DAD-AD78-D48DC44C6D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B10CBCC2-B2A0-436F-809D-806EF0D0D4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07D540F9-7371-482E-8585-D1232A66461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702C05C-4457-4651-8486-A158AEDD276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ECDF52C8-A3BE-4AB5-9B35-F12962026A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D72A71-E587-439B-A7B3-6818FD8ED4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884975A5-5BE0-4511-AEC5-3C51E22B47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1F4FF50-9081-4133-9CCE-A0DD86C75F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BC1EA1F2-6FCB-4D54-8286-675F8E2834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0DBB6854-4BE4-4E71-93A5-C7A34EB7779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F194AC5-B15A-4EBB-A600-4502E3BBE45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DAB1FC92-6FAC-4C53-934B-0E86C20448F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523BC1C7-C90E-4043-BE53-6A9684D2891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36DC4003-7732-4EB8-A753-931E1964CF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EBE04C7A-FAF2-44C5-9F7D-04FCC59368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C3C624DE-7372-41F8-8AA2-EABB93EB9B2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DD5CF7-7B8E-4DAF-91E5-C179A46DD2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56FDE38F-F5EF-4FD5-88A9-36BA9B9EDDC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D2D96572-82A8-41E6-99A7-65806B3994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98F847B7-4CFE-4E8A-8654-6C61003DC0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7CF9984F-5E96-4ED2-A164-351B106A73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50432C4D-D770-46F3-8690-842BB3FBC69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D362CCB9-3CBE-4437-8AFC-4C59F43E522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38D5B2BB-768C-4870-B47D-596F4FBAA94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1dfe2"/>
            </a:gs>
            <a:gs pos="50000">
              <a:srgbClr val="f2f2f2"/>
            </a:gs>
            <a:gs pos="100000">
              <a:srgbClr val="e1dfe2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389520" y="347760"/>
            <a:ext cx="11406240" cy="1182600"/>
          </a:xfrm>
          <a:prstGeom prst="rect">
            <a:avLst/>
          </a:prstGeom>
          <a:solidFill>
            <a:srgbClr val="5c2f7d"/>
          </a:solidFill>
          <a:ln w="936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Rectangle 8" hidden="1"/>
          <p:cNvSpPr/>
          <p:nvPr/>
        </p:nvSpPr>
        <p:spPr>
          <a:xfrm>
            <a:off x="8145000" y="1592280"/>
            <a:ext cx="3650760" cy="65160"/>
          </a:xfrm>
          <a:prstGeom prst="rect">
            <a:avLst/>
          </a:prstGeom>
          <a:solidFill>
            <a:srgbClr val="5c2f7d"/>
          </a:solidFill>
          <a:ln w="936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" name="Rectangle 9" hidden="1"/>
          <p:cNvSpPr/>
          <p:nvPr/>
        </p:nvSpPr>
        <p:spPr>
          <a:xfrm>
            <a:off x="389520" y="1592280"/>
            <a:ext cx="7680960" cy="65160"/>
          </a:xfrm>
          <a:prstGeom prst="rect">
            <a:avLst/>
          </a:prstGeom>
          <a:solidFill>
            <a:srgbClr val="969fa7"/>
          </a:solidFill>
          <a:ln w="936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3" name="图片 13" descr=""/>
          <p:cNvPicPr/>
          <p:nvPr/>
        </p:nvPicPr>
        <p:blipFill>
          <a:blip r:embed="rId2">
            <a:lum bright="100000"/>
          </a:blip>
          <a:stretch/>
        </p:blipFill>
        <p:spPr>
          <a:xfrm>
            <a:off x="10700640" y="524880"/>
            <a:ext cx="828720" cy="828720"/>
          </a:xfrm>
          <a:prstGeom prst="rect">
            <a:avLst/>
          </a:prstGeom>
          <a:ln w="0">
            <a:noFill/>
          </a:ln>
        </p:spPr>
      </p:pic>
      <p:sp>
        <p:nvSpPr>
          <p:cNvPr id="4" name="Rectangle 6"/>
          <p:cNvSpPr/>
          <p:nvPr/>
        </p:nvSpPr>
        <p:spPr>
          <a:xfrm>
            <a:off x="378000" y="1750320"/>
            <a:ext cx="11428920" cy="2316600"/>
          </a:xfrm>
          <a:prstGeom prst="rect">
            <a:avLst/>
          </a:prstGeom>
          <a:solidFill>
            <a:srgbClr val="5c2f7d"/>
          </a:solidFill>
          <a:ln w="936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" name="Rectangle 8"/>
          <p:cNvSpPr/>
          <p:nvPr/>
        </p:nvSpPr>
        <p:spPr>
          <a:xfrm>
            <a:off x="8381880" y="4155840"/>
            <a:ext cx="3425040" cy="65160"/>
          </a:xfrm>
          <a:prstGeom prst="rect">
            <a:avLst/>
          </a:prstGeom>
          <a:solidFill>
            <a:srgbClr val="5c2f7d"/>
          </a:solidFill>
          <a:ln w="936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" name="Rectangle 9"/>
          <p:cNvSpPr/>
          <p:nvPr/>
        </p:nvSpPr>
        <p:spPr>
          <a:xfrm>
            <a:off x="378000" y="4155840"/>
            <a:ext cx="7912080" cy="65160"/>
          </a:xfrm>
          <a:prstGeom prst="rect">
            <a:avLst/>
          </a:prstGeom>
          <a:solidFill>
            <a:srgbClr val="969fa7"/>
          </a:solidFill>
          <a:ln w="936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7" name="图片 7" descr=""/>
          <p:cNvPicPr/>
          <p:nvPr/>
        </p:nvPicPr>
        <p:blipFill>
          <a:blip r:embed="rId3"/>
          <a:stretch/>
        </p:blipFill>
        <p:spPr>
          <a:xfrm>
            <a:off x="358920" y="246240"/>
            <a:ext cx="2532240" cy="106740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ftr" idx="1"/>
          </p:nvPr>
        </p:nvSpPr>
        <p:spPr>
          <a:xfrm>
            <a:off x="581040" y="5951880"/>
            <a:ext cx="6910200" cy="35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ldNum" idx="2"/>
          </p:nvPr>
        </p:nvSpPr>
        <p:spPr>
          <a:xfrm>
            <a:off x="10558440" y="5956200"/>
            <a:ext cx="1009440" cy="35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947ba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A9EB7E-A1EA-4532-95B2-8B2C05A87931}" type="slidenum">
              <a:rPr b="0" lang="en-US" sz="900" spc="-1" strike="noStrike">
                <a:solidFill>
                  <a:srgbClr val="8947ba"/>
                </a:solidFill>
                <a:latin typeface="Gill Sans MT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dt" idx="3"/>
          </p:nvPr>
        </p:nvSpPr>
        <p:spPr>
          <a:xfrm>
            <a:off x="7606080" y="5956200"/>
            <a:ext cx="2837880" cy="35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1dfe2"/>
            </a:gs>
            <a:gs pos="50000">
              <a:srgbClr val="f2f2f2"/>
            </a:gs>
            <a:gs pos="100000">
              <a:srgbClr val="e1dfe2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6"/>
          <p:cNvSpPr/>
          <p:nvPr/>
        </p:nvSpPr>
        <p:spPr>
          <a:xfrm>
            <a:off x="389520" y="347760"/>
            <a:ext cx="11406240" cy="1182600"/>
          </a:xfrm>
          <a:prstGeom prst="rect">
            <a:avLst/>
          </a:prstGeom>
          <a:solidFill>
            <a:srgbClr val="5c2f7d"/>
          </a:solidFill>
          <a:ln w="936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" name="Rectangle 8"/>
          <p:cNvSpPr/>
          <p:nvPr/>
        </p:nvSpPr>
        <p:spPr>
          <a:xfrm>
            <a:off x="8145000" y="1592280"/>
            <a:ext cx="3650760" cy="65160"/>
          </a:xfrm>
          <a:prstGeom prst="rect">
            <a:avLst/>
          </a:prstGeom>
          <a:solidFill>
            <a:srgbClr val="5c2f7d"/>
          </a:solidFill>
          <a:ln w="936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" name="Rectangle 9"/>
          <p:cNvSpPr/>
          <p:nvPr/>
        </p:nvSpPr>
        <p:spPr>
          <a:xfrm>
            <a:off x="389520" y="1592280"/>
            <a:ext cx="7680960" cy="65160"/>
          </a:xfrm>
          <a:prstGeom prst="rect">
            <a:avLst/>
          </a:prstGeom>
          <a:solidFill>
            <a:srgbClr val="969fa7"/>
          </a:solidFill>
          <a:ln w="936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52" name="图片 13" descr=""/>
          <p:cNvPicPr/>
          <p:nvPr/>
        </p:nvPicPr>
        <p:blipFill>
          <a:blip r:embed="rId2">
            <a:lum bright="100000"/>
          </a:blip>
          <a:stretch/>
        </p:blipFill>
        <p:spPr>
          <a:xfrm>
            <a:off x="10700640" y="524880"/>
            <a:ext cx="828720" cy="828720"/>
          </a:xfrm>
          <a:prstGeom prst="rect">
            <a:avLst/>
          </a:prstGeom>
          <a:ln w="0">
            <a:noFill/>
          </a:ln>
        </p:spPr>
      </p:pic>
      <p:sp>
        <p:nvSpPr>
          <p:cNvPr id="53" name="PlaceHolder 1"/>
          <p:cNvSpPr>
            <a:spLocks noGrp="1"/>
          </p:cNvSpPr>
          <p:nvPr>
            <p:ph type="ftr" idx="4"/>
          </p:nvPr>
        </p:nvSpPr>
        <p:spPr>
          <a:xfrm>
            <a:off x="581040" y="5951880"/>
            <a:ext cx="6910200" cy="35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ldNum" idx="5"/>
          </p:nvPr>
        </p:nvSpPr>
        <p:spPr>
          <a:xfrm>
            <a:off x="10558440" y="5956200"/>
            <a:ext cx="1045800" cy="35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5c2f7d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56F834-AAB4-47AF-8BE8-1B43C001B0EA}" type="slidenum">
              <a:rPr b="0" lang="en-US" sz="900" spc="-1" strike="noStrike">
                <a:solidFill>
                  <a:srgbClr val="5c2f7d"/>
                </a:solidFill>
                <a:latin typeface="Gill Sans MT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6"/>
          </p:nvPr>
        </p:nvSpPr>
        <p:spPr>
          <a:xfrm>
            <a:off x="7606080" y="5956200"/>
            <a:ext cx="2837880" cy="35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1dfe2"/>
            </a:gs>
            <a:gs pos="50000">
              <a:srgbClr val="f2f2f2"/>
            </a:gs>
            <a:gs pos="100000">
              <a:srgbClr val="e1dfe2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6"/>
          <p:cNvSpPr/>
          <p:nvPr/>
        </p:nvSpPr>
        <p:spPr>
          <a:xfrm>
            <a:off x="389520" y="347760"/>
            <a:ext cx="11406240" cy="1182600"/>
          </a:xfrm>
          <a:prstGeom prst="rect">
            <a:avLst/>
          </a:prstGeom>
          <a:solidFill>
            <a:srgbClr val="5c2f7d"/>
          </a:solidFill>
          <a:ln w="936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5" name="Rectangle 8"/>
          <p:cNvSpPr/>
          <p:nvPr/>
        </p:nvSpPr>
        <p:spPr>
          <a:xfrm>
            <a:off x="8145000" y="1592280"/>
            <a:ext cx="3650760" cy="65160"/>
          </a:xfrm>
          <a:prstGeom prst="rect">
            <a:avLst/>
          </a:prstGeom>
          <a:solidFill>
            <a:srgbClr val="5c2f7d"/>
          </a:solidFill>
          <a:ln w="936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6" name="Rectangle 9"/>
          <p:cNvSpPr/>
          <p:nvPr/>
        </p:nvSpPr>
        <p:spPr>
          <a:xfrm>
            <a:off x="389520" y="1592280"/>
            <a:ext cx="7680960" cy="65160"/>
          </a:xfrm>
          <a:prstGeom prst="rect">
            <a:avLst/>
          </a:prstGeom>
          <a:solidFill>
            <a:srgbClr val="969fa7"/>
          </a:solidFill>
          <a:ln w="936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97" name="图片 13" descr=""/>
          <p:cNvPicPr/>
          <p:nvPr/>
        </p:nvPicPr>
        <p:blipFill>
          <a:blip r:embed="rId2">
            <a:lum bright="100000"/>
          </a:blip>
          <a:stretch/>
        </p:blipFill>
        <p:spPr>
          <a:xfrm>
            <a:off x="10700640" y="524880"/>
            <a:ext cx="828720" cy="82872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1"/>
          <p:cNvSpPr>
            <a:spLocks noGrp="1"/>
          </p:cNvSpPr>
          <p:nvPr>
            <p:ph type="ftr" idx="7"/>
          </p:nvPr>
        </p:nvSpPr>
        <p:spPr>
          <a:xfrm>
            <a:off x="581040" y="5951880"/>
            <a:ext cx="6910200" cy="35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ldNum" idx="8"/>
          </p:nvPr>
        </p:nvSpPr>
        <p:spPr>
          <a:xfrm>
            <a:off x="10558440" y="5956200"/>
            <a:ext cx="1045800" cy="35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5c2f7d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F9C454-F90E-46CF-9DCC-7075994E4600}" type="slidenum">
              <a:rPr b="0" lang="en-US" sz="900" spc="-1" strike="noStrike">
                <a:solidFill>
                  <a:srgbClr val="5c2f7d"/>
                </a:solidFill>
                <a:latin typeface="Gill Sans MT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dt" idx="9"/>
          </p:nvPr>
        </p:nvSpPr>
        <p:spPr>
          <a:xfrm>
            <a:off x="7606080" y="5956200"/>
            <a:ext cx="2837880" cy="35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1dfe2"/>
            </a:gs>
            <a:gs pos="50000">
              <a:srgbClr val="f2f2f2"/>
            </a:gs>
            <a:gs pos="100000">
              <a:srgbClr val="e1dfe2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6"/>
          <p:cNvSpPr/>
          <p:nvPr/>
        </p:nvSpPr>
        <p:spPr>
          <a:xfrm>
            <a:off x="389520" y="347760"/>
            <a:ext cx="11406240" cy="1182600"/>
          </a:xfrm>
          <a:prstGeom prst="rect">
            <a:avLst/>
          </a:prstGeom>
          <a:solidFill>
            <a:srgbClr val="5c2f7d"/>
          </a:solidFill>
          <a:ln w="936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0" name="Rectangle 8"/>
          <p:cNvSpPr/>
          <p:nvPr/>
        </p:nvSpPr>
        <p:spPr>
          <a:xfrm>
            <a:off x="8145000" y="1592280"/>
            <a:ext cx="3650760" cy="65160"/>
          </a:xfrm>
          <a:prstGeom prst="rect">
            <a:avLst/>
          </a:prstGeom>
          <a:solidFill>
            <a:srgbClr val="5c2f7d"/>
          </a:solidFill>
          <a:ln w="936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1" name="Rectangle 9"/>
          <p:cNvSpPr/>
          <p:nvPr/>
        </p:nvSpPr>
        <p:spPr>
          <a:xfrm>
            <a:off x="389520" y="1592280"/>
            <a:ext cx="7680960" cy="65160"/>
          </a:xfrm>
          <a:prstGeom prst="rect">
            <a:avLst/>
          </a:prstGeom>
          <a:solidFill>
            <a:srgbClr val="969fa7"/>
          </a:solidFill>
          <a:ln w="936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142" name="图片 13" descr=""/>
          <p:cNvPicPr/>
          <p:nvPr/>
        </p:nvPicPr>
        <p:blipFill>
          <a:blip r:embed="rId2">
            <a:lum bright="100000"/>
          </a:blip>
          <a:stretch/>
        </p:blipFill>
        <p:spPr>
          <a:xfrm>
            <a:off x="10700640" y="524880"/>
            <a:ext cx="828720" cy="828720"/>
          </a:xfrm>
          <a:prstGeom prst="rect">
            <a:avLst/>
          </a:prstGeom>
          <a:ln w="0">
            <a:noFill/>
          </a:ln>
        </p:spPr>
      </p:pic>
      <p:sp>
        <p:nvSpPr>
          <p:cNvPr id="143" name="PlaceHolder 1"/>
          <p:cNvSpPr>
            <a:spLocks noGrp="1"/>
          </p:cNvSpPr>
          <p:nvPr>
            <p:ph type="ftr" idx="10"/>
          </p:nvPr>
        </p:nvSpPr>
        <p:spPr>
          <a:xfrm>
            <a:off x="581040" y="5951880"/>
            <a:ext cx="6910200" cy="35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ldNum" idx="11"/>
          </p:nvPr>
        </p:nvSpPr>
        <p:spPr>
          <a:xfrm>
            <a:off x="10558440" y="5956200"/>
            <a:ext cx="1045800" cy="35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5c2f7d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AA8DB6-366A-4DD2-BAE6-5E00ED61687A}" type="slidenum">
              <a:rPr b="0" lang="en-US" sz="900" spc="-1" strike="noStrike">
                <a:solidFill>
                  <a:srgbClr val="5c2f7d"/>
                </a:solidFill>
                <a:latin typeface="Gill Sans MT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dt" idx="12"/>
          </p:nvPr>
        </p:nvSpPr>
        <p:spPr>
          <a:xfrm>
            <a:off x="7606080" y="5956200"/>
            <a:ext cx="2837880" cy="35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1dfe2"/>
            </a:gs>
            <a:gs pos="50000">
              <a:srgbClr val="f2f2f2"/>
            </a:gs>
            <a:gs pos="100000">
              <a:srgbClr val="e1dfe2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6"/>
          <p:cNvSpPr/>
          <p:nvPr/>
        </p:nvSpPr>
        <p:spPr>
          <a:xfrm>
            <a:off x="389520" y="347760"/>
            <a:ext cx="11406240" cy="1182600"/>
          </a:xfrm>
          <a:prstGeom prst="rect">
            <a:avLst/>
          </a:prstGeom>
          <a:solidFill>
            <a:srgbClr val="5c2f7d"/>
          </a:solidFill>
          <a:ln w="936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5" name="Rectangle 8"/>
          <p:cNvSpPr/>
          <p:nvPr/>
        </p:nvSpPr>
        <p:spPr>
          <a:xfrm>
            <a:off x="8145000" y="1592280"/>
            <a:ext cx="3650760" cy="65160"/>
          </a:xfrm>
          <a:prstGeom prst="rect">
            <a:avLst/>
          </a:prstGeom>
          <a:solidFill>
            <a:srgbClr val="5c2f7d"/>
          </a:solidFill>
          <a:ln w="936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6" name="Rectangle 9"/>
          <p:cNvSpPr/>
          <p:nvPr/>
        </p:nvSpPr>
        <p:spPr>
          <a:xfrm>
            <a:off x="389520" y="1592280"/>
            <a:ext cx="7680960" cy="65160"/>
          </a:xfrm>
          <a:prstGeom prst="rect">
            <a:avLst/>
          </a:prstGeom>
          <a:solidFill>
            <a:srgbClr val="969fa7"/>
          </a:solidFill>
          <a:ln w="936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187" name="图片 13" descr=""/>
          <p:cNvPicPr/>
          <p:nvPr/>
        </p:nvPicPr>
        <p:blipFill>
          <a:blip r:embed="rId2">
            <a:lum bright="100000"/>
          </a:blip>
          <a:stretch/>
        </p:blipFill>
        <p:spPr>
          <a:xfrm>
            <a:off x="10700640" y="524880"/>
            <a:ext cx="828720" cy="828720"/>
          </a:xfrm>
          <a:prstGeom prst="rect">
            <a:avLst/>
          </a:prstGeom>
          <a:ln w="0">
            <a:noFill/>
          </a:ln>
        </p:spPr>
      </p:pic>
      <p:sp>
        <p:nvSpPr>
          <p:cNvPr id="188" name="PlaceHolder 1"/>
          <p:cNvSpPr>
            <a:spLocks noGrp="1"/>
          </p:cNvSpPr>
          <p:nvPr>
            <p:ph type="ftr" idx="13"/>
          </p:nvPr>
        </p:nvSpPr>
        <p:spPr>
          <a:xfrm>
            <a:off x="581040" y="5951880"/>
            <a:ext cx="6910200" cy="35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sldNum" idx="14"/>
          </p:nvPr>
        </p:nvSpPr>
        <p:spPr>
          <a:xfrm>
            <a:off x="10558440" y="5956200"/>
            <a:ext cx="1045800" cy="35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5c2f7d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282F90-A232-4040-A2BA-DCFD6BE64C60}" type="slidenum">
              <a:rPr b="0" lang="en-US" sz="900" spc="-1" strike="noStrike">
                <a:solidFill>
                  <a:srgbClr val="5c2f7d"/>
                </a:solidFill>
                <a:latin typeface="Gill Sans MT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dt" idx="15"/>
          </p:nvPr>
        </p:nvSpPr>
        <p:spPr>
          <a:xfrm>
            <a:off x="7606080" y="5956200"/>
            <a:ext cx="2837880" cy="35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1dfe2"/>
            </a:gs>
            <a:gs pos="50000">
              <a:srgbClr val="f2f2f2"/>
            </a:gs>
            <a:gs pos="100000">
              <a:srgbClr val="e1dfe2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 6"/>
          <p:cNvSpPr/>
          <p:nvPr/>
        </p:nvSpPr>
        <p:spPr>
          <a:xfrm>
            <a:off x="389520" y="347760"/>
            <a:ext cx="11406240" cy="1182600"/>
          </a:xfrm>
          <a:prstGeom prst="rect">
            <a:avLst/>
          </a:prstGeom>
          <a:solidFill>
            <a:srgbClr val="5c2f7d"/>
          </a:solidFill>
          <a:ln w="936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0" name="Rectangle 8"/>
          <p:cNvSpPr/>
          <p:nvPr/>
        </p:nvSpPr>
        <p:spPr>
          <a:xfrm>
            <a:off x="8145000" y="1592280"/>
            <a:ext cx="3650760" cy="65160"/>
          </a:xfrm>
          <a:prstGeom prst="rect">
            <a:avLst/>
          </a:prstGeom>
          <a:solidFill>
            <a:srgbClr val="5c2f7d"/>
          </a:solidFill>
          <a:ln w="936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1" name="Rectangle 9"/>
          <p:cNvSpPr/>
          <p:nvPr/>
        </p:nvSpPr>
        <p:spPr>
          <a:xfrm>
            <a:off x="389520" y="1592280"/>
            <a:ext cx="7680960" cy="65160"/>
          </a:xfrm>
          <a:prstGeom prst="rect">
            <a:avLst/>
          </a:prstGeom>
          <a:solidFill>
            <a:srgbClr val="969fa7"/>
          </a:solidFill>
          <a:ln w="936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232" name="图片 13" descr=""/>
          <p:cNvPicPr/>
          <p:nvPr/>
        </p:nvPicPr>
        <p:blipFill>
          <a:blip r:embed="rId2">
            <a:lum bright="100000"/>
          </a:blip>
          <a:stretch/>
        </p:blipFill>
        <p:spPr>
          <a:xfrm>
            <a:off x="10700640" y="524880"/>
            <a:ext cx="828720" cy="828720"/>
          </a:xfrm>
          <a:prstGeom prst="rect">
            <a:avLst/>
          </a:prstGeom>
          <a:ln w="0">
            <a:noFill/>
          </a:ln>
        </p:spPr>
      </p:pic>
      <p:sp>
        <p:nvSpPr>
          <p:cNvPr id="233" name="PlaceHolder 1"/>
          <p:cNvSpPr>
            <a:spLocks noGrp="1"/>
          </p:cNvSpPr>
          <p:nvPr>
            <p:ph type="ftr" idx="16"/>
          </p:nvPr>
        </p:nvSpPr>
        <p:spPr>
          <a:xfrm>
            <a:off x="581040" y="5951880"/>
            <a:ext cx="6910200" cy="35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ldNum" idx="17"/>
          </p:nvPr>
        </p:nvSpPr>
        <p:spPr>
          <a:xfrm>
            <a:off x="10558440" y="5956200"/>
            <a:ext cx="1045800" cy="35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5c2f7d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C0B02F-7BCA-453F-99DD-CF0171FE1877}" type="slidenum">
              <a:rPr b="0" lang="en-US" sz="900" spc="-1" strike="noStrike">
                <a:solidFill>
                  <a:srgbClr val="5c2f7d"/>
                </a:solidFill>
                <a:latin typeface="Gill Sans MT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dt" idx="18"/>
          </p:nvPr>
        </p:nvSpPr>
        <p:spPr>
          <a:xfrm>
            <a:off x="7606080" y="5956200"/>
            <a:ext cx="2837880" cy="35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1dfe2"/>
            </a:gs>
            <a:gs pos="50000">
              <a:srgbClr val="f2f2f2"/>
            </a:gs>
            <a:gs pos="100000">
              <a:srgbClr val="e1dfe2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tangle 6" hidden="1"/>
          <p:cNvSpPr/>
          <p:nvPr/>
        </p:nvSpPr>
        <p:spPr>
          <a:xfrm>
            <a:off x="389520" y="347760"/>
            <a:ext cx="11406240" cy="1182600"/>
          </a:xfrm>
          <a:prstGeom prst="rect">
            <a:avLst/>
          </a:prstGeom>
          <a:solidFill>
            <a:srgbClr val="5c2f7d"/>
          </a:solidFill>
          <a:ln w="936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5" name="Rectangle 8" hidden="1"/>
          <p:cNvSpPr/>
          <p:nvPr/>
        </p:nvSpPr>
        <p:spPr>
          <a:xfrm>
            <a:off x="8145000" y="1592280"/>
            <a:ext cx="3650760" cy="65160"/>
          </a:xfrm>
          <a:prstGeom prst="rect">
            <a:avLst/>
          </a:prstGeom>
          <a:solidFill>
            <a:srgbClr val="5c2f7d"/>
          </a:solidFill>
          <a:ln w="936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6" name="Rectangle 9" hidden="1"/>
          <p:cNvSpPr/>
          <p:nvPr/>
        </p:nvSpPr>
        <p:spPr>
          <a:xfrm>
            <a:off x="389520" y="1592280"/>
            <a:ext cx="7680960" cy="65160"/>
          </a:xfrm>
          <a:prstGeom prst="rect">
            <a:avLst/>
          </a:prstGeom>
          <a:solidFill>
            <a:srgbClr val="969fa7"/>
          </a:solidFill>
          <a:ln w="936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277" name="图片 13" descr=""/>
          <p:cNvPicPr/>
          <p:nvPr/>
        </p:nvPicPr>
        <p:blipFill>
          <a:blip r:embed="rId2">
            <a:lum bright="100000"/>
          </a:blip>
          <a:stretch/>
        </p:blipFill>
        <p:spPr>
          <a:xfrm>
            <a:off x="10700640" y="524880"/>
            <a:ext cx="828720" cy="828720"/>
          </a:xfrm>
          <a:prstGeom prst="rect">
            <a:avLst/>
          </a:prstGeom>
          <a:ln w="0">
            <a:noFill/>
          </a:ln>
        </p:spPr>
      </p:pic>
      <p:sp>
        <p:nvSpPr>
          <p:cNvPr id="278" name="Rectangle 6"/>
          <p:cNvSpPr/>
          <p:nvPr/>
        </p:nvSpPr>
        <p:spPr>
          <a:xfrm>
            <a:off x="378000" y="1750320"/>
            <a:ext cx="11428920" cy="2316600"/>
          </a:xfrm>
          <a:prstGeom prst="rect">
            <a:avLst/>
          </a:prstGeom>
          <a:solidFill>
            <a:srgbClr val="5c2f7d"/>
          </a:solidFill>
          <a:ln w="936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9" name="Rectangle 8"/>
          <p:cNvSpPr/>
          <p:nvPr/>
        </p:nvSpPr>
        <p:spPr>
          <a:xfrm>
            <a:off x="8381880" y="4155840"/>
            <a:ext cx="3425040" cy="65160"/>
          </a:xfrm>
          <a:prstGeom prst="rect">
            <a:avLst/>
          </a:prstGeom>
          <a:solidFill>
            <a:srgbClr val="5c2f7d"/>
          </a:solidFill>
          <a:ln w="936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0" name="Rectangle 9"/>
          <p:cNvSpPr/>
          <p:nvPr/>
        </p:nvSpPr>
        <p:spPr>
          <a:xfrm>
            <a:off x="378000" y="4155840"/>
            <a:ext cx="7912080" cy="65160"/>
          </a:xfrm>
          <a:prstGeom prst="rect">
            <a:avLst/>
          </a:prstGeom>
          <a:solidFill>
            <a:srgbClr val="969fa7"/>
          </a:solidFill>
          <a:ln w="936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281" name="图片 7" descr=""/>
          <p:cNvPicPr/>
          <p:nvPr/>
        </p:nvPicPr>
        <p:blipFill>
          <a:blip r:embed="rId3"/>
          <a:stretch/>
        </p:blipFill>
        <p:spPr>
          <a:xfrm>
            <a:off x="358920" y="246240"/>
            <a:ext cx="2532240" cy="1067400"/>
          </a:xfrm>
          <a:prstGeom prst="rect">
            <a:avLst/>
          </a:prstGeom>
          <a:ln w="0">
            <a:noFill/>
          </a:ln>
        </p:spPr>
      </p:pic>
      <p:sp>
        <p:nvSpPr>
          <p:cNvPr id="282" name="PlaceHolder 1"/>
          <p:cNvSpPr>
            <a:spLocks noGrp="1"/>
          </p:cNvSpPr>
          <p:nvPr>
            <p:ph type="ftr" idx="19"/>
          </p:nvPr>
        </p:nvSpPr>
        <p:spPr>
          <a:xfrm>
            <a:off x="581040" y="5951880"/>
            <a:ext cx="6910200" cy="35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sldNum" idx="20"/>
          </p:nvPr>
        </p:nvSpPr>
        <p:spPr>
          <a:xfrm>
            <a:off x="10558440" y="5956200"/>
            <a:ext cx="1009440" cy="35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947ba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B36710-A1BA-4FE7-A32B-2FF3F1B9DB30}" type="slidenum">
              <a:rPr b="0" lang="en-US" sz="900" spc="-1" strike="noStrike">
                <a:solidFill>
                  <a:srgbClr val="8947ba"/>
                </a:solidFill>
                <a:latin typeface="Gill Sans MT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dt" idx="21"/>
          </p:nvPr>
        </p:nvSpPr>
        <p:spPr>
          <a:xfrm>
            <a:off x="7606080" y="5956200"/>
            <a:ext cx="2837880" cy="35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1dfe2"/>
            </a:gs>
            <a:gs pos="50000">
              <a:srgbClr val="f2f2f2"/>
            </a:gs>
            <a:gs pos="100000">
              <a:srgbClr val="e1dfe2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Rectangle 6"/>
          <p:cNvSpPr/>
          <p:nvPr/>
        </p:nvSpPr>
        <p:spPr>
          <a:xfrm>
            <a:off x="389520" y="347760"/>
            <a:ext cx="11406240" cy="1182600"/>
          </a:xfrm>
          <a:prstGeom prst="rect">
            <a:avLst/>
          </a:prstGeom>
          <a:solidFill>
            <a:srgbClr val="5c2f7d"/>
          </a:solidFill>
          <a:ln w="936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4" name="Rectangle 8"/>
          <p:cNvSpPr/>
          <p:nvPr/>
        </p:nvSpPr>
        <p:spPr>
          <a:xfrm>
            <a:off x="8145000" y="1592280"/>
            <a:ext cx="3650760" cy="65160"/>
          </a:xfrm>
          <a:prstGeom prst="rect">
            <a:avLst/>
          </a:prstGeom>
          <a:solidFill>
            <a:srgbClr val="5c2f7d"/>
          </a:solidFill>
          <a:ln w="936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5" name="Rectangle 9"/>
          <p:cNvSpPr/>
          <p:nvPr/>
        </p:nvSpPr>
        <p:spPr>
          <a:xfrm>
            <a:off x="389520" y="1592280"/>
            <a:ext cx="7680960" cy="65160"/>
          </a:xfrm>
          <a:prstGeom prst="rect">
            <a:avLst/>
          </a:prstGeom>
          <a:solidFill>
            <a:srgbClr val="969fa7"/>
          </a:solidFill>
          <a:ln w="936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326" name="图片 13" descr=""/>
          <p:cNvPicPr/>
          <p:nvPr/>
        </p:nvPicPr>
        <p:blipFill>
          <a:blip r:embed="rId2">
            <a:lum bright="100000"/>
          </a:blip>
          <a:stretch/>
        </p:blipFill>
        <p:spPr>
          <a:xfrm>
            <a:off x="10700640" y="524880"/>
            <a:ext cx="828720" cy="828720"/>
          </a:xfrm>
          <a:prstGeom prst="rect">
            <a:avLst/>
          </a:prstGeom>
          <a:ln w="0">
            <a:noFill/>
          </a:ln>
        </p:spPr>
      </p:pic>
      <p:sp>
        <p:nvSpPr>
          <p:cNvPr id="327" name="PlaceHolder 1"/>
          <p:cNvSpPr>
            <a:spLocks noGrp="1"/>
          </p:cNvSpPr>
          <p:nvPr>
            <p:ph type="ftr" idx="22"/>
          </p:nvPr>
        </p:nvSpPr>
        <p:spPr>
          <a:xfrm>
            <a:off x="581040" y="5951880"/>
            <a:ext cx="6910200" cy="35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sldNum" idx="23"/>
          </p:nvPr>
        </p:nvSpPr>
        <p:spPr>
          <a:xfrm>
            <a:off x="10558440" y="5956200"/>
            <a:ext cx="1045800" cy="35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5c2f7d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130C38-F4AA-4601-9859-D8BF56D37355}" type="slidenum">
              <a:rPr b="0" lang="en-US" sz="900" spc="-1" strike="noStrike">
                <a:solidFill>
                  <a:srgbClr val="5c2f7d"/>
                </a:solidFill>
                <a:latin typeface="Gill Sans MT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dt" idx="24"/>
          </p:nvPr>
        </p:nvSpPr>
        <p:spPr>
          <a:xfrm>
            <a:off x="7606080" y="5956200"/>
            <a:ext cx="2837880" cy="35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video" Target="file:///home/anuarsantoyo/Downloads/1049608714.mp4" TargetMode="External"/><Relationship Id="rId2" Type="http://schemas.microsoft.com/office/2007/relationships/media" Target="file:///home/anuarsantoyo/Downloads/1049608714.mp4" TargetMode="External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8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599400" y="1921680"/>
            <a:ext cx="10986840" cy="195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rgbClr val="ffffff"/>
                </a:solidFill>
                <a:latin typeface="Gill Sans MT"/>
                <a:ea typeface="Noto Sans CJK SC"/>
              </a:rPr>
              <a:t>update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subTitle"/>
          </p:nvPr>
        </p:nvSpPr>
        <p:spPr>
          <a:xfrm>
            <a:off x="581040" y="4352400"/>
            <a:ext cx="10986840" cy="133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algn="ctr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000" spc="-1" strike="noStrike" cap="all">
                <a:solidFill>
                  <a:srgbClr val="5c2f7d"/>
                </a:solidFill>
                <a:latin typeface="Gill Sans MT"/>
              </a:rPr>
              <a:t>Evolutionary Algorithm Generator for Controlling Strategies of a Batbot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zh-CN" sz="2000" spc="-1" strike="noStrike" cap="all">
                <a:solidFill>
                  <a:srgbClr val="5c2f7d"/>
                </a:solidFill>
                <a:latin typeface="Gill Sans MT"/>
              </a:rPr>
              <a:t>安武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000" spc="-1" strike="noStrike" cap="all">
                <a:solidFill>
                  <a:srgbClr val="5c2f7d"/>
                </a:solidFill>
                <a:latin typeface="Gill Sans MT"/>
              </a:rPr>
              <a:t>2023/12/08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581040" y="434880"/>
            <a:ext cx="10112400" cy="1008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Frequency Vs Force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1" name="PlaceHolder 8"/>
          <p:cNvSpPr/>
          <p:nvPr/>
        </p:nvSpPr>
        <p:spPr>
          <a:xfrm>
            <a:off x="457200" y="1617120"/>
            <a:ext cx="11887200" cy="44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Experiment with increasing power to analyze average lift and resulting average force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372" name="" descr=""/>
          <p:cNvPicPr/>
          <p:nvPr/>
        </p:nvPicPr>
        <p:blipFill>
          <a:blip r:embed="rId1"/>
          <a:stretch/>
        </p:blipFill>
        <p:spPr>
          <a:xfrm>
            <a:off x="4800600" y="2848320"/>
            <a:ext cx="7315200" cy="3552480"/>
          </a:xfrm>
          <a:prstGeom prst="rect">
            <a:avLst/>
          </a:prstGeom>
          <a:ln w="0">
            <a:noFill/>
          </a:ln>
        </p:spPr>
      </p:pic>
      <p:sp>
        <p:nvSpPr>
          <p:cNvPr id="373" name="PlaceHolder 3"/>
          <p:cNvSpPr/>
          <p:nvPr/>
        </p:nvSpPr>
        <p:spPr>
          <a:xfrm>
            <a:off x="457200" y="2413800"/>
            <a:ext cx="4572000" cy="44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W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h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y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s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o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l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o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w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f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o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c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w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h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f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l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y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g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h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s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l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d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y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b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c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h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v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d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?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→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w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g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f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o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l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d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o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s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o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g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l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f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h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o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v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g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L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g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m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o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v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m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d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o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o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g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f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o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c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→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w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c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o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o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l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d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d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f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o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h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o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v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g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581040" y="434880"/>
            <a:ext cx="10112400" cy="1008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Force dynamic Results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5" name="PlaceHolder 6"/>
          <p:cNvSpPr/>
          <p:nvPr/>
        </p:nvSpPr>
        <p:spPr>
          <a:xfrm>
            <a:off x="228600" y="2057400"/>
            <a:ext cx="6172200" cy="44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2 main force directions → 1 resulting force</a:t>
            </a:r>
            <a:endParaRPr b="0" lang="en-US" sz="24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Idea: control Batbot position so that resulting force counteracts gravity</a:t>
            </a:r>
            <a:endParaRPr b="0" lang="en-US" sz="24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How?: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Each wing summarized in 2 forces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Leg motion can “deactivate” a wing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Combination of stroke direction knowledge we obtain torque in the 3 axis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Demonstration on Batbot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376" name="" descr=""/>
          <p:cNvPicPr/>
          <p:nvPr/>
        </p:nvPicPr>
        <p:blipFill>
          <a:blip r:embed="rId1"/>
          <a:stretch/>
        </p:blipFill>
        <p:spPr>
          <a:xfrm>
            <a:off x="7315200" y="1803240"/>
            <a:ext cx="2628720" cy="4826160"/>
          </a:xfrm>
          <a:prstGeom prst="rect">
            <a:avLst/>
          </a:prstGeom>
          <a:ln w="0">
            <a:noFill/>
          </a:ln>
        </p:spPr>
      </p:pic>
      <p:sp>
        <p:nvSpPr>
          <p:cNvPr id="377" name=""/>
          <p:cNvSpPr/>
          <p:nvPr/>
        </p:nvSpPr>
        <p:spPr>
          <a:xfrm flipV="1">
            <a:off x="9253800" y="2058840"/>
            <a:ext cx="119520" cy="2283120"/>
          </a:xfrm>
          <a:prstGeom prst="line">
            <a:avLst/>
          </a:prstGeom>
          <a:ln w="76320">
            <a:solidFill>
              <a:srgbClr val="bf004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"/>
          <p:cNvSpPr/>
          <p:nvPr/>
        </p:nvSpPr>
        <p:spPr>
          <a:xfrm flipH="1">
            <a:off x="8229600" y="4341960"/>
            <a:ext cx="1042560" cy="1373040"/>
          </a:xfrm>
          <a:prstGeom prst="line">
            <a:avLst/>
          </a:prstGeom>
          <a:ln w="76320">
            <a:solidFill>
              <a:srgbClr val="bf004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"/>
          <p:cNvSpPr/>
          <p:nvPr/>
        </p:nvSpPr>
        <p:spPr>
          <a:xfrm flipH="1" flipV="1">
            <a:off x="8686800" y="3886200"/>
            <a:ext cx="608400" cy="455760"/>
          </a:xfrm>
          <a:prstGeom prst="line">
            <a:avLst/>
          </a:prstGeom>
          <a:ln w="76320">
            <a:solidFill>
              <a:srgbClr val="00a93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" descr="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7086600" y="1828800"/>
            <a:ext cx="3843360" cy="4800600"/>
          </a:xfrm>
          <a:prstGeom prst="rect">
            <a:avLst/>
          </a:prstGeom>
          <a:ln w="0">
            <a:noFill/>
          </a:ln>
        </p:spPr>
      </p:pic>
      <p:sp>
        <p:nvSpPr>
          <p:cNvPr id="381" name="PlaceHolder 7"/>
          <p:cNvSpPr txBox="1"/>
          <p:nvPr/>
        </p:nvSpPr>
        <p:spPr>
          <a:xfrm>
            <a:off x="581040" y="435240"/>
            <a:ext cx="10112400" cy="1008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Dynamic Testbench test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82" name="PlaceHolder 9"/>
          <p:cNvSpPr/>
          <p:nvPr/>
        </p:nvSpPr>
        <p:spPr>
          <a:xfrm>
            <a:off x="228600" y="2070000"/>
            <a:ext cx="6172200" cy="44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Enables multiple hovering experiment whilst protecting the Batbot</a:t>
            </a:r>
            <a:endParaRPr b="0" lang="en-US" sz="24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If the Batbot is hovering the elastic pulls it to the center, if not a force is measured.</a:t>
            </a:r>
            <a:endParaRPr b="0" lang="en-US" sz="24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Using Hookes law, position can be measured from force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581040" y="434880"/>
            <a:ext cx="10112400" cy="1008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Dynamic testbench finished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84" name="" descr=""/>
          <p:cNvPicPr/>
          <p:nvPr/>
        </p:nvPicPr>
        <p:blipFill>
          <a:blip r:embed="rId1"/>
          <a:stretch/>
        </p:blipFill>
        <p:spPr>
          <a:xfrm>
            <a:off x="911880" y="2971800"/>
            <a:ext cx="4345920" cy="3230640"/>
          </a:xfrm>
          <a:prstGeom prst="rect">
            <a:avLst/>
          </a:prstGeom>
          <a:ln w="0">
            <a:noFill/>
          </a:ln>
        </p:spPr>
      </p:pic>
      <p:pic>
        <p:nvPicPr>
          <p:cNvPr id="385" name="" descr=""/>
          <p:cNvPicPr/>
          <p:nvPr/>
        </p:nvPicPr>
        <p:blipFill>
          <a:blip r:embed="rId2"/>
          <a:stretch/>
        </p:blipFill>
        <p:spPr>
          <a:xfrm>
            <a:off x="6858000" y="2971800"/>
            <a:ext cx="4345920" cy="3230640"/>
          </a:xfrm>
          <a:prstGeom prst="rect">
            <a:avLst/>
          </a:prstGeom>
          <a:ln w="0">
            <a:noFill/>
          </a:ln>
        </p:spPr>
      </p:pic>
      <p:sp>
        <p:nvSpPr>
          <p:cNvPr id="386" name=""/>
          <p:cNvSpPr txBox="1"/>
          <p:nvPr/>
        </p:nvSpPr>
        <p:spPr>
          <a:xfrm>
            <a:off x="2743200" y="6283080"/>
            <a:ext cx="914400" cy="57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Force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"/>
          <p:cNvSpPr txBox="1"/>
          <p:nvPr/>
        </p:nvSpPr>
        <p:spPr>
          <a:xfrm>
            <a:off x="8686800" y="6283080"/>
            <a:ext cx="1143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Position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599400" y="1921680"/>
            <a:ext cx="10986840" cy="195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rgbClr val="ffffff"/>
                </a:solidFill>
                <a:latin typeface="Gill Sans MT"/>
              </a:rPr>
              <a:t>Thank you!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2020-01-04T07:43:38Z</dcterms:created>
  <dc:creator>陈 伟浩</dc:creator>
  <dc:description/>
  <dc:language>en-US</dc:language>
  <cp:lastModifiedBy/>
  <cp:lastPrinted>2020-04-04T02:50:47Z</cp:lastPrinted>
  <dcterms:modified xsi:type="dcterms:W3CDTF">2023-12-08T16:31:17Z</dcterms:modified>
  <cp:revision>1196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14</vt:r8>
  </property>
  <property fmtid="{D5CDD505-2E9C-101B-9397-08002B2CF9AE}" pid="3" name="PresentationFormat">
    <vt:lpwstr>宽屏</vt:lpwstr>
  </property>
  <property fmtid="{D5CDD505-2E9C-101B-9397-08002B2CF9AE}" pid="4" name="Slides">
    <vt:r8>21</vt:r8>
  </property>
</Properties>
</file>