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528268-72E0-4191-9F8C-3172CDEBFE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7FCA75-763E-41B8-BC3A-D738508223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C4CE1E-C040-4D35-BCF7-0908E5131D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C78CD8-51B1-47CE-B00E-6B1A5DBC1E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F50498-1D26-40DD-8072-272AABC9AC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DB03EC-0CBD-438E-AAA9-BD28DFCF11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869AD1-6FD3-4E34-AF6B-A58FB65F6F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3C6AEC-E5EA-43F4-8131-7EF124E632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E9AC66-1A82-4803-9345-5101DB5003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200164-7CAF-406F-A858-8B210C5B1E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15D753-65D4-4880-B9CB-E9059467DD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807C84-7708-4558-9FC5-0795C5D27F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852FE7-1A6E-4B64-A42D-AB056EE0FB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7B00DF-2483-40EC-A87C-5BB9D69E52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C4F51D-C150-4EE0-B5D7-34FEA3995D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BB6CE4-F8FE-4E51-AB8D-FC2FD23BA0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CC8658-68DA-4B23-AEB9-EFA22430CC9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F9CD02-9CE6-40C7-AFCC-893AEC979A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683F13-CD4B-4827-8D0D-EF12C03BD2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44857B-288A-4A6F-980F-EE420BB0D8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62043A-7B20-4B47-B445-4026D422BA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1CABAE-53AE-4BAD-A94E-4FCC6B4131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35C165-0FE2-42FB-8DB2-A73F9BC3B6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DC902D-DC95-4675-A3CA-F89F20D018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47F5ED-FBBD-4310-ABCC-95E4A1D335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8548CF-0BCF-46B7-8F68-BC549002B5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9A0266-2141-4F21-BCF0-6F09A1DE7F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27F2C6-533F-4EFB-8515-5C1EABDE88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AC4FE2-36B7-4BE4-A657-DC5D19843B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5415A5-E333-43A5-A0BC-B59308E923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6543EDA-04E5-4434-BAE8-7E22B18A4F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7CFCD92-6F7E-4B27-AEAF-0407647EED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F9A96B5-FB7A-411C-BE38-661FB4B0B6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78A30D-8FE8-4486-B1C1-2FD3F68360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22D8A4C-3073-4030-849E-500451E291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F68ED59-9742-40A1-A709-39C544E099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9D5BC96-9583-4BC4-A44A-F844C896D0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E93C57B-E0F5-421B-893B-0AB9B9F89B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718AD49-8F78-4AAC-A61C-592F56C3C2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888D335-89C1-468A-825D-522BFAC6F3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A2FF2BF-8921-430B-8F46-BF53EA6246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F7A9210-1B70-4956-A5ED-49EB40DCBE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4B917DE-4D58-4B70-AB69-2A00E309D1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C8E557-219A-4D33-BB6A-B126701321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034186-FD04-48FF-B4DC-473D91EF30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61D907-5333-4E39-9A1A-47EB8E125E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01A526-2056-4FCB-91C7-692E8AD997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6F4798-DAEC-4E92-9B7E-551281D154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89520" y="347760"/>
            <a:ext cx="11409840" cy="118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8145000" y="1592280"/>
            <a:ext cx="3654360" cy="687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Rectangle 9" hidden="1"/>
          <p:cNvSpPr/>
          <p:nvPr/>
        </p:nvSpPr>
        <p:spPr>
          <a:xfrm>
            <a:off x="389520" y="1592280"/>
            <a:ext cx="7684560" cy="6876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32320" cy="83232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378000" y="1750320"/>
            <a:ext cx="11432520" cy="2320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8381880" y="4155840"/>
            <a:ext cx="3428640" cy="687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Rectangle 9"/>
          <p:cNvSpPr/>
          <p:nvPr/>
        </p:nvSpPr>
        <p:spPr>
          <a:xfrm>
            <a:off x="378000" y="4155840"/>
            <a:ext cx="7915680" cy="6876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7" name="图片 7" descr=""/>
          <p:cNvPicPr/>
          <p:nvPr/>
        </p:nvPicPr>
        <p:blipFill>
          <a:blip r:embed="rId3"/>
          <a:stretch/>
        </p:blipFill>
        <p:spPr>
          <a:xfrm>
            <a:off x="358920" y="246240"/>
            <a:ext cx="2535840" cy="107100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581040" y="5951880"/>
            <a:ext cx="69138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2"/>
          </p:nvPr>
        </p:nvSpPr>
        <p:spPr>
          <a:xfrm>
            <a:off x="10558440" y="5956200"/>
            <a:ext cx="101304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947ba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725CAA-4668-42DA-A909-B03ED6289458}" type="slidenum">
              <a:rPr b="0" lang="en-US" sz="900" spc="-1" strike="noStrike">
                <a:solidFill>
                  <a:srgbClr val="8947ba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3"/>
          </p:nvPr>
        </p:nvSpPr>
        <p:spPr>
          <a:xfrm>
            <a:off x="7606080" y="5956200"/>
            <a:ext cx="2841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 hidden="1"/>
          <p:cNvSpPr/>
          <p:nvPr/>
        </p:nvSpPr>
        <p:spPr>
          <a:xfrm>
            <a:off x="389520" y="347760"/>
            <a:ext cx="11409840" cy="118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Rectangle 8" hidden="1"/>
          <p:cNvSpPr/>
          <p:nvPr/>
        </p:nvSpPr>
        <p:spPr>
          <a:xfrm>
            <a:off x="8145000" y="1592280"/>
            <a:ext cx="3654360" cy="687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Rectangle 9" hidden="1"/>
          <p:cNvSpPr/>
          <p:nvPr/>
        </p:nvSpPr>
        <p:spPr>
          <a:xfrm>
            <a:off x="389520" y="1592280"/>
            <a:ext cx="7684560" cy="6876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2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32320" cy="832320"/>
          </a:xfrm>
          <a:prstGeom prst="rect">
            <a:avLst/>
          </a:prstGeom>
          <a:ln w="0">
            <a:noFill/>
          </a:ln>
        </p:spPr>
      </p:pic>
      <p:sp>
        <p:nvSpPr>
          <p:cNvPr id="53" name="Rectangle 6"/>
          <p:cNvSpPr/>
          <p:nvPr/>
        </p:nvSpPr>
        <p:spPr>
          <a:xfrm>
            <a:off x="564480" y="599760"/>
            <a:ext cx="2903400" cy="5813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4" name="图片 13" descr=""/>
          <p:cNvPicPr/>
          <p:nvPr/>
        </p:nvPicPr>
        <p:blipFill>
          <a:blip r:embed="rId3">
            <a:lum bright="100000"/>
          </a:blip>
          <a:stretch/>
        </p:blipFill>
        <p:spPr>
          <a:xfrm>
            <a:off x="714240" y="759240"/>
            <a:ext cx="832320" cy="832320"/>
          </a:xfrm>
          <a:prstGeom prst="rect">
            <a:avLst/>
          </a:prstGeom>
          <a:ln w="0">
            <a:noFill/>
          </a:ln>
        </p:spPr>
      </p:pic>
      <p:sp>
        <p:nvSpPr>
          <p:cNvPr id="55" name="Rectangle 9"/>
          <p:cNvSpPr/>
          <p:nvPr/>
        </p:nvSpPr>
        <p:spPr>
          <a:xfrm rot="5400000">
            <a:off x="2682000" y="5475240"/>
            <a:ext cx="1796760" cy="6876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6" name="Rectangle 8"/>
          <p:cNvSpPr/>
          <p:nvPr/>
        </p:nvSpPr>
        <p:spPr>
          <a:xfrm rot="5400000">
            <a:off x="1598760" y="2538360"/>
            <a:ext cx="3956760" cy="687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7" name="PlaceHolder 1"/>
          <p:cNvSpPr>
            <a:spLocks noGrp="1"/>
          </p:cNvSpPr>
          <p:nvPr>
            <p:ph type="ftr" idx="4"/>
          </p:nvPr>
        </p:nvSpPr>
        <p:spPr>
          <a:xfrm>
            <a:off x="581040" y="5951880"/>
            <a:ext cx="69138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5"/>
          </p:nvPr>
        </p:nvSpPr>
        <p:spPr>
          <a:xfrm>
            <a:off x="10558440" y="5956200"/>
            <a:ext cx="10494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0E3D1B-AA4D-40C7-B5DB-A1E7C53E6EF4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6"/>
          </p:nvPr>
        </p:nvSpPr>
        <p:spPr>
          <a:xfrm>
            <a:off x="7606080" y="5956200"/>
            <a:ext cx="2841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6"/>
          <p:cNvSpPr/>
          <p:nvPr/>
        </p:nvSpPr>
        <p:spPr>
          <a:xfrm>
            <a:off x="389520" y="347760"/>
            <a:ext cx="11409840" cy="118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9" name="Rectangle 8"/>
          <p:cNvSpPr/>
          <p:nvPr/>
        </p:nvSpPr>
        <p:spPr>
          <a:xfrm>
            <a:off x="8145000" y="1592280"/>
            <a:ext cx="3654360" cy="687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" name="Rectangle 9"/>
          <p:cNvSpPr/>
          <p:nvPr/>
        </p:nvSpPr>
        <p:spPr>
          <a:xfrm>
            <a:off x="389520" y="1592280"/>
            <a:ext cx="7684560" cy="6876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01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32320" cy="83232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ftr" idx="7"/>
          </p:nvPr>
        </p:nvSpPr>
        <p:spPr>
          <a:xfrm>
            <a:off x="581040" y="5951880"/>
            <a:ext cx="69138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8"/>
          </p:nvPr>
        </p:nvSpPr>
        <p:spPr>
          <a:xfrm>
            <a:off x="10558440" y="5956200"/>
            <a:ext cx="10494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BF3201-B630-45C6-9C03-6B4C1A649FD9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9"/>
          </p:nvPr>
        </p:nvSpPr>
        <p:spPr>
          <a:xfrm>
            <a:off x="7606080" y="5956200"/>
            <a:ext cx="2841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1dfe2"/>
            </a:gs>
            <a:gs pos="50000">
              <a:srgbClr val="f2f2f2"/>
            </a:gs>
            <a:gs pos="100000">
              <a:srgbClr val="e1dfe2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6"/>
          <p:cNvSpPr/>
          <p:nvPr/>
        </p:nvSpPr>
        <p:spPr>
          <a:xfrm>
            <a:off x="389520" y="347760"/>
            <a:ext cx="11409840" cy="118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4" name="Rectangle 8"/>
          <p:cNvSpPr/>
          <p:nvPr/>
        </p:nvSpPr>
        <p:spPr>
          <a:xfrm>
            <a:off x="8145000" y="1592280"/>
            <a:ext cx="3654360" cy="687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Rectangle 9"/>
          <p:cNvSpPr/>
          <p:nvPr/>
        </p:nvSpPr>
        <p:spPr>
          <a:xfrm>
            <a:off x="389520" y="1592280"/>
            <a:ext cx="7684560" cy="6876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46" name="图片 13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0700640" y="524880"/>
            <a:ext cx="832320" cy="832320"/>
          </a:xfrm>
          <a:prstGeom prst="rect">
            <a:avLst/>
          </a:prstGeom>
          <a:ln w="0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ftr" idx="10"/>
          </p:nvPr>
        </p:nvSpPr>
        <p:spPr>
          <a:xfrm>
            <a:off x="581040" y="5951880"/>
            <a:ext cx="69138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11"/>
          </p:nvPr>
        </p:nvSpPr>
        <p:spPr>
          <a:xfrm>
            <a:off x="10558440" y="5956200"/>
            <a:ext cx="104940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c2f7d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1387B3-8A10-4DAF-99BE-A1FA54E88472}" type="slidenum">
              <a:rPr b="0" lang="en-US" sz="900" spc="-1" strike="noStrike">
                <a:solidFill>
                  <a:srgbClr val="5c2f7d"/>
                </a:solidFill>
                <a:latin typeface="Gill Sans MT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12"/>
          </p:nvPr>
        </p:nvSpPr>
        <p:spPr>
          <a:xfrm>
            <a:off x="7606080" y="5956200"/>
            <a:ext cx="2841480" cy="3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99400" y="1921680"/>
            <a:ext cx="10990440" cy="195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  <a:ea typeface="Noto Sans CJK SC"/>
              </a:rPr>
              <a:t>Weekly update (Broken because wrong saving)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581040" y="4352400"/>
            <a:ext cx="10990440" cy="13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rgbClr val="5c2f7d"/>
                </a:solidFill>
                <a:latin typeface="Gill Sans MT"/>
              </a:rPr>
              <a:t>Batbot hovering by means of evolutionary algorithm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zh-CN" sz="2000" spc="-1" strike="noStrike" cap="all">
                <a:solidFill>
                  <a:srgbClr val="5c2f7d"/>
                </a:solidFill>
                <a:latin typeface="Gill Sans MT"/>
              </a:rPr>
              <a:t>安武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rgbClr val="5c2f7d"/>
                </a:solidFill>
                <a:latin typeface="Gill Sans MT"/>
              </a:rPr>
              <a:t>2023/04/10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3680" y="1964160"/>
            <a:ext cx="2565000" cy="292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TABLE OF CONTENT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544360" y="1137240"/>
            <a:ext cx="6063120" cy="457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306000" indent="-3060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Last Week Goals</a:t>
            </a:r>
            <a:endParaRPr b="0" lang="en-US" sz="32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Last Week Achievements</a:t>
            </a:r>
            <a:endParaRPr b="0" lang="en-US" sz="32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3200" spc="-1" strike="noStrike">
                <a:solidFill>
                  <a:srgbClr val="3d3d3d"/>
                </a:solidFill>
                <a:latin typeface="Gill Sans MT"/>
              </a:rPr>
              <a:t>Current State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81040" y="457200"/>
            <a:ext cx="1011600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Last Week goals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3" name="PlaceHolder 4"/>
          <p:cNvSpPr/>
          <p:nvPr/>
        </p:nvSpPr>
        <p:spPr>
          <a:xfrm>
            <a:off x="581040" y="2202840"/>
            <a:ext cx="5361840" cy="44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Successfully connect Data Logger to computer and achieve automatic measuring and data reading in Python. (Whole workflow completed)</a:t>
            </a: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Algorithm Design: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Flight Algorithm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Fitness Algorithm (score calculation from sensors)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194" name=""/>
          <p:cNvGrpSpPr/>
          <p:nvPr/>
        </p:nvGrpSpPr>
        <p:grpSpPr>
          <a:xfrm>
            <a:off x="7268760" y="1710720"/>
            <a:ext cx="3655440" cy="5032800"/>
            <a:chOff x="7268760" y="1710720"/>
            <a:chExt cx="3655440" cy="5032800"/>
          </a:xfrm>
        </p:grpSpPr>
        <p:pic>
          <p:nvPicPr>
            <p:cNvPr id="195" name="" descr=""/>
            <p:cNvPicPr/>
            <p:nvPr/>
          </p:nvPicPr>
          <p:blipFill>
            <a:blip r:embed="rId1"/>
            <a:stretch/>
          </p:blipFill>
          <p:spPr>
            <a:xfrm>
              <a:off x="8183160" y="2057040"/>
              <a:ext cx="1368360" cy="1368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6" name=""/>
            <p:cNvGrpSpPr/>
            <p:nvPr/>
          </p:nvGrpSpPr>
          <p:grpSpPr>
            <a:xfrm>
              <a:off x="7954560" y="4973400"/>
              <a:ext cx="2054160" cy="1368360"/>
              <a:chOff x="7954560" y="4973400"/>
              <a:chExt cx="2054160" cy="1368360"/>
            </a:xfrm>
          </p:grpSpPr>
          <p:sp>
            <p:nvSpPr>
              <p:cNvPr id="197" name=""/>
              <p:cNvSpPr/>
              <p:nvPr/>
            </p:nvSpPr>
            <p:spPr>
              <a:xfrm>
                <a:off x="7954560" y="6040440"/>
                <a:ext cx="2054160" cy="301320"/>
              </a:xfrm>
              <a:prstGeom prst="rect">
                <a:avLst/>
              </a:prstGeom>
              <a:solidFill>
                <a:srgbClr val="808080"/>
              </a:solidFill>
              <a:ln w="0">
                <a:solidFill>
                  <a:srgbClr val="80808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"/>
              <p:cNvSpPr/>
              <p:nvPr/>
            </p:nvSpPr>
            <p:spPr>
              <a:xfrm>
                <a:off x="9737640" y="4973400"/>
                <a:ext cx="271080" cy="1063800"/>
              </a:xfrm>
              <a:prstGeom prst="rect">
                <a:avLst/>
              </a:prstGeom>
              <a:solidFill>
                <a:srgbClr val="808080"/>
              </a:solidFill>
              <a:ln w="0">
                <a:solidFill>
                  <a:srgbClr val="80808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"/>
              <p:cNvSpPr/>
              <p:nvPr/>
            </p:nvSpPr>
            <p:spPr>
              <a:xfrm>
                <a:off x="8914680" y="4973760"/>
                <a:ext cx="360" cy="304560"/>
              </a:xfrm>
              <a:prstGeom prst="line">
                <a:avLst/>
              </a:prstGeom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"/>
              <p:cNvSpPr/>
              <p:nvPr/>
            </p:nvSpPr>
            <p:spPr>
              <a:xfrm>
                <a:off x="8914680" y="4973400"/>
                <a:ext cx="819720" cy="39240"/>
              </a:xfrm>
              <a:prstGeom prst="rect">
                <a:avLst/>
              </a:prstGeom>
              <a:solidFill>
                <a:srgbClr val="808080"/>
              </a:solidFill>
              <a:ln w="0">
                <a:solidFill>
                  <a:srgbClr val="666666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01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8503200" y="4973400"/>
                <a:ext cx="910800" cy="5806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02" name=""/>
            <p:cNvSpPr/>
            <p:nvPr/>
          </p:nvSpPr>
          <p:spPr>
            <a:xfrm>
              <a:off x="9554760" y="2742840"/>
              <a:ext cx="454320" cy="2913480"/>
            </a:xfrm>
            <a:prstGeom prst="curvedConnector3">
              <a:avLst>
                <a:gd name="adj1" fmla="val 284736"/>
              </a:avLst>
            </a:prstGeom>
            <a:noFill/>
            <a:ln w="38160">
              <a:solidFill>
                <a:srgbClr val="bf004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"/>
            <p:cNvSpPr/>
            <p:nvPr/>
          </p:nvSpPr>
          <p:spPr>
            <a:xfrm flipV="1">
              <a:off x="7954560" y="2739240"/>
              <a:ext cx="225720" cy="2913480"/>
            </a:xfrm>
            <a:prstGeom prst="curvedConnector3">
              <a:avLst>
                <a:gd name="adj1" fmla="val -334905"/>
              </a:avLst>
            </a:prstGeom>
            <a:noFill/>
            <a:ln w="38160">
              <a:solidFill>
                <a:srgbClr val="bf004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"/>
            <p:cNvSpPr/>
            <p:nvPr/>
          </p:nvSpPr>
          <p:spPr>
            <a:xfrm>
              <a:off x="9632160" y="3885840"/>
              <a:ext cx="1292040" cy="599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    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 s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olutions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5" name=""/>
            <p:cNvSpPr/>
            <p:nvPr/>
          </p:nvSpPr>
          <p:spPr>
            <a:xfrm>
              <a:off x="7664040" y="1710720"/>
              <a:ext cx="3079440" cy="34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Project complete Workflow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7767720" y="6400440"/>
              <a:ext cx="2699640" cy="34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Tests in Testbench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7268760" y="3885840"/>
              <a:ext cx="1826640" cy="599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        </a:t>
              </a: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measurements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8" name=""/>
            <p:cNvSpPr/>
            <p:nvPr/>
          </p:nvSpPr>
          <p:spPr>
            <a:xfrm flipV="1">
              <a:off x="7954560" y="2739240"/>
              <a:ext cx="225720" cy="2913480"/>
            </a:xfrm>
            <a:prstGeom prst="curvedConnector3">
              <a:avLst>
                <a:gd name="adj1" fmla="val -334905"/>
              </a:avLst>
            </a:prstGeom>
            <a:noFill/>
            <a:ln w="76320">
              <a:solidFill>
                <a:srgbClr val="bf004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"/>
            <p:cNvSpPr/>
            <p:nvPr/>
          </p:nvSpPr>
          <p:spPr>
            <a:xfrm>
              <a:off x="9552240" y="2742840"/>
              <a:ext cx="454320" cy="2913480"/>
            </a:xfrm>
            <a:prstGeom prst="curvedConnector3">
              <a:avLst>
                <a:gd name="adj1" fmla="val 284736"/>
              </a:avLst>
            </a:prstGeom>
            <a:noFill/>
            <a:ln w="38160">
              <a:solidFill>
                <a:srgbClr val="00a933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600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Last weeks achievements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1" name="PlaceHolder 6"/>
          <p:cNvSpPr/>
          <p:nvPr/>
        </p:nvSpPr>
        <p:spPr>
          <a:xfrm>
            <a:off x="123840" y="2057400"/>
            <a:ext cx="8105040" cy="44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The Professor invited me to review the paper </a:t>
            </a:r>
            <a:r>
              <a:rPr b="0" i="1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“Fusion Bacterial Foraging and Particle Swarm Optimization Algorithm For An Autonomous Hovercraft Control”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Learned Bacterial Foraging, Particle Swarm Optimization and refreshed Fuzzy Control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Better understood reviewing process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Reviewed good scientific writing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8001000" y="1933560"/>
            <a:ext cx="4001040" cy="4571640"/>
          </a:xfrm>
          <a:prstGeom prst="rect">
            <a:avLst/>
          </a:prstGeom>
          <a:ln w="0">
            <a:noFill/>
          </a:ln>
        </p:spPr>
      </p:pic>
      <p:sp>
        <p:nvSpPr>
          <p:cNvPr id="213" name=""/>
          <p:cNvSpPr/>
          <p:nvPr/>
        </p:nvSpPr>
        <p:spPr>
          <a:xfrm>
            <a:off x="8077320" y="6368400"/>
            <a:ext cx="411444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latin typeface="Arial"/>
              </a:rPr>
              <a:t>Figure 3 “Fusion Bacterial Foraging and Particle Swarm Optimization Algorithm For An Autonomous Hovercraft Control” Huu Khoa Tran e.t. al.</a:t>
            </a:r>
            <a:endParaRPr b="0" lang="en-US" sz="105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7932600" y="1828800"/>
            <a:ext cx="4182840" cy="5028840"/>
          </a:xfrm>
          <a:prstGeom prst="rect">
            <a:avLst/>
          </a:prstGeom>
          <a:ln w="0">
            <a:noFill/>
          </a:ln>
        </p:spPr>
      </p:pic>
      <p:sp>
        <p:nvSpPr>
          <p:cNvPr id="215" name="PlaceHolder 5"/>
          <p:cNvSpPr/>
          <p:nvPr/>
        </p:nvSpPr>
        <p:spPr>
          <a:xfrm>
            <a:off x="124200" y="5610240"/>
            <a:ext cx="8105040" cy="44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Finished general solution research to connect DAQ with computer and found several solutions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81040" y="434880"/>
            <a:ext cx="10116000" cy="101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Current state and next week goals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7" name="PlaceHolder 7"/>
          <p:cNvSpPr/>
          <p:nvPr/>
        </p:nvSpPr>
        <p:spPr>
          <a:xfrm>
            <a:off x="123840" y="1828800"/>
            <a:ext cx="11991600" cy="44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Current state: 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First test of the many possible solutions are being carried out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5c2f7d"/>
              </a:buClr>
              <a:buSzPct val="92000"/>
              <a:buFont typeface="Wingdings 2" charset="2"/>
              <a:buChar char=""/>
            </a:pPr>
            <a:r>
              <a:rPr b="1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Next week goals:</a:t>
            </a:r>
            <a:endParaRPr b="0" lang="en-US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d3d3d"/>
                </a:solidFill>
                <a:latin typeface="Gill Sans MT"/>
                <a:ea typeface="DejaVu Sans"/>
              </a:rPr>
              <a:t>Connect sensors to computer and begin with programming flight algorithm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99400" y="1921680"/>
            <a:ext cx="10990440" cy="195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Thank you!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581040" y="4352400"/>
            <a:ext cx="10990440" cy="13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4134</TotalTime>
  <Application>LibreOffice/7.3.7.2$Linux_X86_64 LibreOffice_project/30$Build-2</Application>
  <AppVersion>15.0000</AppVersion>
  <Words>721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2020-01-04T07:43:38Z</dcterms:created>
  <dc:creator>陈 伟浩</dc:creator>
  <dc:description/>
  <dc:language>en-US</dc:language>
  <cp:lastModifiedBy/>
  <cp:lastPrinted>2020-04-04T02:50:47Z</cp:lastPrinted>
  <dcterms:modified xsi:type="dcterms:W3CDTF">2023-04-10T11:02:53Z</dcterms:modified>
  <cp:revision>1176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宽屏</vt:lpwstr>
  </property>
  <property fmtid="{D5CDD505-2E9C-101B-9397-08002B2CF9AE}" pid="4" name="Slides">
    <vt:i4>21</vt:i4>
  </property>
</Properties>
</file>