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1E2C0-FE7C-4467-B275-857E285CF3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E6C390-EFC9-45C8-9D51-1FAF048DDF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7250D-4DC7-4031-8D11-E3C786213E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971C3-A30D-4F66-80BC-40CD863D00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75ABC2-CCDD-4314-AD94-0E71B2515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007805-29C3-4AE4-BDA0-66F2AD8ED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7B9365-8C09-4BD2-959B-6CA9A78C8B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3853BC-A4BD-4C18-B09C-30D8A273C1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D906C8-0705-473C-8AE9-DC1C0A4B64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14AE96-BED5-4F11-AB46-DC0828C7C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D3A76-B2EC-4CA9-9685-D1046749B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E5102-3B67-4B45-A21E-06E1AB0987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1E4509-74CE-4115-B89D-109070C807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AA3913-A29B-42FE-B01C-44DD5A16B7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0BC659-F7CA-4A6B-A83A-7E217B5AEB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21BFD-DEA7-452F-8048-BF5E450E72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3CF994-7A11-49D7-BE3D-55996C351E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031A5B-9FDF-4473-BDF9-5B982C3747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40D39C-BAB8-447B-BD7B-07CD9CD29C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576893-476A-4E5B-AF77-23F2D584B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4295B3-EDD4-4B6E-AC72-68EA871E3F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CD6110-AC92-4009-A9D7-C065F8FE23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79509-834A-470D-AF22-5595A08447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24DE53-1CBF-428B-A957-7B85F8C626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EE9672-C299-4B7F-8057-2771F65CA8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7C71BD-3660-458F-B749-C9863E8EBA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AF2F8B-6D3B-4BCD-89B8-A5F10087A3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AD645A-1B68-4561-A18E-7CE90C0CA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ACB8A-0CA0-4F2E-B477-D9AE746E78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FCF9E5-3E3D-47B2-883E-2640BBB1D6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ADAC9D-570F-4D2B-A68A-6168DC614D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1EAEDC-D77E-4E90-BC7E-E6AA700C55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D25680-F45A-4011-A434-FC790A7E8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EFB43-7F1C-437A-906C-9B99B8B84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B93BF9-E0CF-48DA-AE6C-B0232AEB9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E13C57-823D-4CDD-B05B-BAA92CEC3C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BF5F09-BD5C-4141-9CF3-863D4B59A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52EF60-A444-4B66-A37A-8C605343C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0A497F-7CC3-4E6D-B483-A8410CB41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62FA60-F86C-4978-97CA-511F6ABD7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841EDF-2CAC-4688-9C37-FA9EA5BC5A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5EBAFC-FEC1-4F37-ADD7-6853DB3D30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91CE5B-C36C-4417-B262-0E221294D1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8B2D0D-7981-45D7-AE62-CA19D03DFC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F507B-8D3C-4F74-B2C8-2C10218932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A9985-A4DF-49E3-85C1-3C333DC6B0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43239-098C-477E-8E05-26F88396B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5F116-B49C-49C9-9901-C3A3E2B45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89520" y="347760"/>
            <a:ext cx="11410200" cy="118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8145000" y="1592280"/>
            <a:ext cx="365472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9" hidden="1"/>
          <p:cNvSpPr/>
          <p:nvPr/>
        </p:nvSpPr>
        <p:spPr>
          <a:xfrm>
            <a:off x="389520" y="1592280"/>
            <a:ext cx="768492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680" cy="832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78000" y="1750320"/>
            <a:ext cx="11432880" cy="2320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8381880" y="4155840"/>
            <a:ext cx="342900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Rectangle 9"/>
          <p:cNvSpPr/>
          <p:nvPr/>
        </p:nvSpPr>
        <p:spPr>
          <a:xfrm>
            <a:off x="378000" y="4155840"/>
            <a:ext cx="791604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6200" cy="10713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41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34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64A36-72B5-4D44-BDBE-1271B7A9142F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1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 hidden="1"/>
          <p:cNvSpPr/>
          <p:nvPr/>
        </p:nvSpPr>
        <p:spPr>
          <a:xfrm>
            <a:off x="389520" y="347760"/>
            <a:ext cx="11410200" cy="118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Rectangle 8" hidden="1"/>
          <p:cNvSpPr/>
          <p:nvPr/>
        </p:nvSpPr>
        <p:spPr>
          <a:xfrm>
            <a:off x="8145000" y="1592280"/>
            <a:ext cx="365472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Rectangle 9" hidden="1"/>
          <p:cNvSpPr/>
          <p:nvPr/>
        </p:nvSpPr>
        <p:spPr>
          <a:xfrm>
            <a:off x="389520" y="1592280"/>
            <a:ext cx="768492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680" cy="83268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6"/>
          <p:cNvSpPr/>
          <p:nvPr/>
        </p:nvSpPr>
        <p:spPr>
          <a:xfrm>
            <a:off x="564480" y="599760"/>
            <a:ext cx="2903760" cy="581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4" name="图片 13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14240" y="759240"/>
            <a:ext cx="832680" cy="83268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9"/>
          <p:cNvSpPr/>
          <p:nvPr/>
        </p:nvSpPr>
        <p:spPr>
          <a:xfrm rot="5400000">
            <a:off x="2681640" y="5475240"/>
            <a:ext cx="179712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Rectangle 8"/>
          <p:cNvSpPr/>
          <p:nvPr/>
        </p:nvSpPr>
        <p:spPr>
          <a:xfrm rot="5400000">
            <a:off x="1598760" y="2538360"/>
            <a:ext cx="395712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41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97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DCD15-FC9E-4E54-B5F8-DD3ACEF37DA3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1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389520" y="347760"/>
            <a:ext cx="11410200" cy="118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Rectangle 8"/>
          <p:cNvSpPr/>
          <p:nvPr/>
        </p:nvSpPr>
        <p:spPr>
          <a:xfrm>
            <a:off x="8145000" y="1592280"/>
            <a:ext cx="365472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Rectangle 9"/>
          <p:cNvSpPr/>
          <p:nvPr/>
        </p:nvSpPr>
        <p:spPr>
          <a:xfrm>
            <a:off x="389520" y="1592280"/>
            <a:ext cx="768492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1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680" cy="83268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41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497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C0DF75-4883-4939-8233-2C172C8F1AF8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41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6"/>
          <p:cNvSpPr/>
          <p:nvPr/>
        </p:nvSpPr>
        <p:spPr>
          <a:xfrm>
            <a:off x="389520" y="347760"/>
            <a:ext cx="11410200" cy="118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Rectangle 8"/>
          <p:cNvSpPr/>
          <p:nvPr/>
        </p:nvSpPr>
        <p:spPr>
          <a:xfrm>
            <a:off x="8145000" y="1592280"/>
            <a:ext cx="3654720" cy="6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Rectangle 9"/>
          <p:cNvSpPr/>
          <p:nvPr/>
        </p:nvSpPr>
        <p:spPr>
          <a:xfrm>
            <a:off x="389520" y="1592280"/>
            <a:ext cx="7684920" cy="69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680" cy="83268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41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497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CBF4C0-5086-45CF-9A9A-1360C904C2E8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41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800" cy="19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Weekly update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800" cy="13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Batbot hovering by means of evolutionary algorithm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 cap="all">
                <a:solidFill>
                  <a:srgbClr val="5c2f7d"/>
                </a:solidFill>
                <a:latin typeface="Gill Sans MT"/>
              </a:rPr>
              <a:t>安武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2023/04/10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3680" y="1964160"/>
            <a:ext cx="2565360" cy="29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TABLE OF CONTENT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544360" y="1137240"/>
            <a:ext cx="6063480" cy="458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Goals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Achievements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Current State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1040" y="457200"/>
            <a:ext cx="1011636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PlaceHolder 4"/>
          <p:cNvSpPr/>
          <p:nvPr/>
        </p:nvSpPr>
        <p:spPr>
          <a:xfrm>
            <a:off x="581040" y="2202840"/>
            <a:ext cx="5362200" cy="44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Successfully connect Data Logger to computer and achieve automatic measuring and data reading in Python. (Whole workflow completed)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Design: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Flight Algorithm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Fitness Algorithm (score calculation from sensors)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194" name=""/>
          <p:cNvGrpSpPr/>
          <p:nvPr/>
        </p:nvGrpSpPr>
        <p:grpSpPr>
          <a:xfrm>
            <a:off x="7268760" y="1710720"/>
            <a:ext cx="3655800" cy="5033160"/>
            <a:chOff x="7268760" y="1710720"/>
            <a:chExt cx="3655800" cy="5033160"/>
          </a:xfrm>
        </p:grpSpPr>
        <p:pic>
          <p:nvPicPr>
            <p:cNvPr id="195" name="" descr=""/>
            <p:cNvPicPr/>
            <p:nvPr/>
          </p:nvPicPr>
          <p:blipFill>
            <a:blip r:embed="rId1"/>
            <a:stretch/>
          </p:blipFill>
          <p:spPr>
            <a:xfrm>
              <a:off x="8183160" y="2057040"/>
              <a:ext cx="1368720" cy="1368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6" name=""/>
            <p:cNvGrpSpPr/>
            <p:nvPr/>
          </p:nvGrpSpPr>
          <p:grpSpPr>
            <a:xfrm>
              <a:off x="7954560" y="4973400"/>
              <a:ext cx="2054520" cy="1368720"/>
              <a:chOff x="7954560" y="4973400"/>
              <a:chExt cx="2054520" cy="1368720"/>
            </a:xfrm>
          </p:grpSpPr>
          <p:sp>
            <p:nvSpPr>
              <p:cNvPr id="197" name=""/>
              <p:cNvSpPr/>
              <p:nvPr/>
            </p:nvSpPr>
            <p:spPr>
              <a:xfrm>
                <a:off x="7954560" y="6040440"/>
                <a:ext cx="2054520" cy="30168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9737640" y="4973400"/>
                <a:ext cx="271440" cy="106416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"/>
              <p:cNvSpPr/>
              <p:nvPr/>
            </p:nvSpPr>
            <p:spPr>
              <a:xfrm>
                <a:off x="8914680" y="4973760"/>
                <a:ext cx="360" cy="30456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"/>
              <p:cNvSpPr/>
              <p:nvPr/>
            </p:nvSpPr>
            <p:spPr>
              <a:xfrm>
                <a:off x="8914680" y="4973400"/>
                <a:ext cx="820080" cy="3960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8503200" y="4973400"/>
                <a:ext cx="911160" cy="581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2" name=""/>
            <p:cNvSpPr/>
            <p:nvPr/>
          </p:nvSpPr>
          <p:spPr>
            <a:xfrm>
              <a:off x="9554760" y="2742840"/>
              <a:ext cx="454680" cy="291384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 flipV="1">
              <a:off x="7954560" y="2739960"/>
              <a:ext cx="226080" cy="2913840"/>
            </a:xfrm>
            <a:prstGeom prst="curvedConnector3">
              <a:avLst>
                <a:gd name="adj1" fmla="val -334905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632160" y="3885840"/>
              <a:ext cx="1292400" cy="59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olutions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7664040" y="1710720"/>
              <a:ext cx="307980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Project complete Workflow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7767720" y="6400440"/>
              <a:ext cx="270000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Tests in Testbench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7268760" y="3885840"/>
              <a:ext cx="1827000" cy="59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measurements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 flipV="1">
              <a:off x="7954560" y="2739960"/>
              <a:ext cx="226080" cy="2913840"/>
            </a:xfrm>
            <a:prstGeom prst="curvedConnector3">
              <a:avLst>
                <a:gd name="adj1" fmla="val -334905"/>
              </a:avLst>
            </a:prstGeom>
            <a:noFill/>
            <a:ln w="7632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552240" y="2742840"/>
              <a:ext cx="454680" cy="291384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36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weeks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PlaceHolder 6"/>
          <p:cNvSpPr/>
          <p:nvPr/>
        </p:nvSpPr>
        <p:spPr>
          <a:xfrm>
            <a:off x="123840" y="2057400"/>
            <a:ext cx="8105400" cy="44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Professor invited me to review the paper </a:t>
            </a:r>
            <a:r>
              <a:rPr b="0" i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“Fusion Bacterial Foraging and Particle Swarm Optimization Algorithm For An Autonomous Hovercraft Control”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Learned Bacterial Foraging, Particle Swarm Optimization and refreshed Fuzzy Control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Better understood reviewing process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Reviewed good scientific writing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8001000" y="1933560"/>
            <a:ext cx="4001400" cy="457200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8077320" y="6368400"/>
            <a:ext cx="4114800" cy="94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50" spc="-1" strike="noStrike">
                <a:latin typeface="Arial"/>
              </a:rPr>
              <a:t>Figure 3 “Fusion Bacterial Foraging and Particle Swarm Optimization Algorithm For An </a:t>
            </a:r>
            <a:r>
              <a:rPr b="0" lang="en-US" sz="1050" spc="-1" strike="noStrike">
                <a:latin typeface="Arial"/>
              </a:rPr>
              <a:t>Autonomous Hovercraft Control” Huu Khoa Tran e.t. al.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7932600" y="1828800"/>
            <a:ext cx="4183200" cy="502920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5"/>
          <p:cNvSpPr/>
          <p:nvPr/>
        </p:nvSpPr>
        <p:spPr>
          <a:xfrm>
            <a:off x="124200" y="5610240"/>
            <a:ext cx="8105400" cy="44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Finished general solution research to connect DAQ with computer and found several solutions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360" cy="101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Current </a:t>
            </a: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state and </a:t>
            </a: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next week </a:t>
            </a: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" name="PlaceHolder 7"/>
          <p:cNvSpPr/>
          <p:nvPr/>
        </p:nvSpPr>
        <p:spPr>
          <a:xfrm>
            <a:off x="123840" y="1828800"/>
            <a:ext cx="11991960" cy="44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Current state: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First test of the many possible solutions are being carried out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Next week goals: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Connect sensors to computer and begin with programming flight algorithm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800" cy="19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800" cy="13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Application>LibreOffice/7.3.7.2$Linux_X86_64 LibreOffice_project/30$Build-2</Application>
  <AppVersion>15.0000</AppVersion>
  <Words>721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en-US</dc:language>
  <cp:lastModifiedBy/>
  <cp:lastPrinted>2020-04-04T02:50:47Z</cp:lastPrinted>
  <dcterms:modified xsi:type="dcterms:W3CDTF">2023-04-10T10:21:36Z</dcterms:modified>
  <cp:revision>1175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宽屏</vt:lpwstr>
  </property>
  <property fmtid="{D5CDD505-2E9C-101B-9397-08002B2CF9AE}" pid="4" name="Slides">
    <vt:i4>21</vt:i4>
  </property>
</Properties>
</file>