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F46F8C-96DE-44F8-9FD2-6221165F402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4E7FF8-27BB-4461-8046-A9D5383DF59E}" type="datetimeFigureOut">
              <a:rPr lang="ru-RU" smtClean="0"/>
              <a:t>08.12.2015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</a:t>
            </a:r>
            <a:r>
              <a:rPr lang="en-US" b="1" dirty="0" smtClean="0"/>
              <a:t>GET/POST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формы и кодировка</a:t>
            </a:r>
          </a:p>
        </p:txBody>
      </p:sp>
    </p:spTree>
    <p:extLst>
      <p:ext uri="{BB962C8B-B14F-4D97-AF65-F5344CB8AC3E}">
        <p14:creationId xmlns:p14="http://schemas.microsoft.com/office/powerpoint/2010/main" val="136250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: </a:t>
            </a:r>
            <a:r>
              <a:rPr lang="ru-RU" b="1" dirty="0"/>
              <a:t>индикация прогресса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55679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Мы получаем файл из формы через свойство </a:t>
            </a:r>
            <a:r>
              <a:rPr lang="ru-RU" dirty="0" err="1" smtClean="0"/>
              <a:t>files</a:t>
            </a:r>
            <a:r>
              <a:rPr lang="ru-RU" dirty="0" smtClean="0"/>
              <a:t> элемента &lt;</a:t>
            </a:r>
            <a:r>
              <a:rPr lang="ru-RU" dirty="0" err="1" smtClean="0"/>
              <a:t>input</a:t>
            </a:r>
            <a:r>
              <a:rPr lang="ru-RU" dirty="0" smtClean="0"/>
              <a:t>&gt; и передаём его в функцию </a:t>
            </a:r>
            <a:r>
              <a:rPr lang="ru-RU" dirty="0" err="1" smtClean="0"/>
              <a:t>upload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3123"/>
            <a:ext cx="6403574" cy="43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3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GET/POST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556792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Во время обычной отправки формы &lt;</a:t>
            </a:r>
            <a:r>
              <a:rPr lang="ru-RU" dirty="0" err="1" smtClean="0"/>
              <a:t>form</a:t>
            </a:r>
            <a:r>
              <a:rPr lang="ru-RU" dirty="0" smtClean="0"/>
              <a:t>&gt; браузер собирает значения её полей, делает из них строку и составляет тело GET/POST-запроса для посылки на сервер.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При отправке данных через </a:t>
            </a:r>
            <a:r>
              <a:rPr lang="ru-RU" dirty="0" err="1" smtClean="0"/>
              <a:t>XMLHttpRequest</a:t>
            </a:r>
            <a:r>
              <a:rPr lang="ru-RU" dirty="0" smtClean="0"/>
              <a:t>, это нужно делать самим, в JS-коде. Большинство проблем и вопросов здесь связано с непониманием, где и какое кодирование нужно осуществлять.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60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GET/POST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372261"/>
            <a:ext cx="241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Кодировка </a:t>
            </a:r>
            <a:r>
              <a:rPr lang="en-US" b="1" dirty="0" err="1" smtClean="0"/>
              <a:t>urlencoded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1080" y="1844824"/>
            <a:ext cx="7671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Все символы, кроме английских букв, цифр и - _ . ! ~ * ' ( ) заменяются на их цифровой код в UTF-8 со знаком %.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1080" y="2486690"/>
            <a:ext cx="7671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name=%D0%92%D0%B8%D0%BA%D1%82%D0%BE%D1%80&amp;surname=%D0%A6%D0%BE%D0%B9.</a:t>
            </a:r>
            <a:endParaRPr lang="ru-RU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134711"/>
            <a:ext cx="7579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Эта кодировка используется в основном для метода </a:t>
            </a:r>
            <a:r>
              <a:rPr lang="ru-RU" b="1" dirty="0" smtClean="0"/>
              <a:t>GET</a:t>
            </a:r>
            <a:r>
              <a:rPr lang="ru-RU" dirty="0" smtClean="0"/>
              <a:t>, то есть для передачи параметра в строке запроса. По стандарту строка запроса не может содержать произвольные </a:t>
            </a:r>
            <a:r>
              <a:rPr lang="ru-RU" dirty="0" err="1" smtClean="0"/>
              <a:t>Unicode</a:t>
            </a:r>
            <a:r>
              <a:rPr lang="ru-RU" dirty="0" smtClean="0"/>
              <a:t>-символы, поэтому они кодируются как показано выше.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335040"/>
            <a:ext cx="7546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Формируя </a:t>
            </a:r>
            <a:r>
              <a:rPr lang="ru-RU" dirty="0" err="1" smtClean="0"/>
              <a:t>XMLHttpRequest</a:t>
            </a:r>
            <a:r>
              <a:rPr lang="ru-RU" dirty="0" smtClean="0"/>
              <a:t>, мы должны формировать запрос «руками», кодируя поля функцией </a:t>
            </a:r>
            <a:r>
              <a:rPr lang="ru-RU" b="1" dirty="0" err="1" smtClean="0"/>
              <a:t>encodeURIComponent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GET/POST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1"/>
            <a:ext cx="5616624" cy="289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4094216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Сообщаем про AJAX</a:t>
            </a:r>
          </a:p>
          <a:p>
            <a:pPr algn="just"/>
            <a:r>
              <a:rPr lang="ru-RU" dirty="0" smtClean="0"/>
              <a:t>Запрос, отправленный кодом выше через </a:t>
            </a:r>
            <a:r>
              <a:rPr lang="ru-RU" dirty="0" err="1" smtClean="0"/>
              <a:t>XMLHttpRequest</a:t>
            </a:r>
            <a:r>
              <a:rPr lang="ru-RU" dirty="0" smtClean="0"/>
              <a:t>, никак не отличается от обычной отправки формы. Сервер не в состоянии их отличить.</a:t>
            </a:r>
            <a:endParaRPr lang="en-US" dirty="0" smtClean="0"/>
          </a:p>
          <a:p>
            <a:pPr algn="just"/>
            <a:endParaRPr lang="ru-RU" dirty="0" smtClean="0"/>
          </a:p>
          <a:p>
            <a:r>
              <a:rPr lang="ru-RU" dirty="0" smtClean="0"/>
              <a:t>Поэтому в некоторых </a:t>
            </a:r>
            <a:r>
              <a:rPr lang="ru-RU" dirty="0" err="1" smtClean="0"/>
              <a:t>фреймворках</a:t>
            </a:r>
            <a:r>
              <a:rPr lang="ru-RU" dirty="0" smtClean="0"/>
              <a:t>, чтобы сказать серверу, что это AJAX, добавляют специальный заголовок, например такой: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0" y="5848542"/>
            <a:ext cx="7198712" cy="67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30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GET/POST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1145" y="1196752"/>
            <a:ext cx="282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XMLHttpRequest</a:t>
            </a:r>
            <a:r>
              <a:rPr lang="en-US" b="1" dirty="0" smtClean="0"/>
              <a:t> GET/POST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1144" y="1566084"/>
            <a:ext cx="768723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методе POST параметры передаются не в URL, а в теле запроса. Оно указывается в вызове </a:t>
            </a:r>
            <a:r>
              <a:rPr lang="ru-RU" dirty="0" err="1" smtClean="0"/>
              <a:t>send</a:t>
            </a:r>
            <a:r>
              <a:rPr lang="ru-RU" dirty="0" smtClean="0"/>
              <a:t>(</a:t>
            </a:r>
            <a:r>
              <a:rPr lang="ru-RU" dirty="0" err="1" smtClean="0"/>
              <a:t>body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 smtClean="0"/>
              <a:t>В стандартных HTTP-формах для метода POST доступны три кодировки, задаваемые через атрибут </a:t>
            </a:r>
            <a:r>
              <a:rPr lang="ru-RU" dirty="0" err="1" smtClean="0"/>
              <a:t>enctype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application</a:t>
            </a:r>
            <a:r>
              <a:rPr lang="ru-RU" dirty="0" smtClean="0"/>
              <a:t>/x-</a:t>
            </a:r>
            <a:r>
              <a:rPr lang="ru-RU" dirty="0" err="1" smtClean="0"/>
              <a:t>www</a:t>
            </a:r>
            <a:r>
              <a:rPr lang="ru-RU" dirty="0" smtClean="0"/>
              <a:t>-</a:t>
            </a:r>
            <a:r>
              <a:rPr lang="ru-RU" dirty="0" err="1" smtClean="0"/>
              <a:t>form-urlencoded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multipart</a:t>
            </a:r>
            <a:r>
              <a:rPr lang="ru-RU" dirty="0" smtClean="0"/>
              <a:t>/</a:t>
            </a:r>
            <a:r>
              <a:rPr lang="ru-RU" dirty="0" err="1" smtClean="0"/>
              <a:t>form-data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text-plain</a:t>
            </a:r>
            <a:endParaRPr lang="ru-RU" dirty="0" smtClean="0"/>
          </a:p>
          <a:p>
            <a:r>
              <a:rPr lang="ru-RU" dirty="0" smtClean="0"/>
              <a:t>В зависимости от </a:t>
            </a:r>
            <a:r>
              <a:rPr lang="ru-RU" b="1" dirty="0" err="1" smtClean="0"/>
              <a:t>enctype</a:t>
            </a:r>
            <a:r>
              <a:rPr lang="ru-RU" dirty="0" smtClean="0"/>
              <a:t> браузер кодирует данные соответствующим способом перед отправкой на сервер.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1143" y="4747498"/>
            <a:ext cx="7687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</a:t>
            </a:r>
            <a:r>
              <a:rPr lang="ru-RU" b="1" dirty="0" smtClean="0"/>
              <a:t>POST</a:t>
            </a:r>
            <a:r>
              <a:rPr lang="ru-RU" dirty="0" smtClean="0"/>
              <a:t> обязателен заголовок </a:t>
            </a:r>
            <a:r>
              <a:rPr lang="ru-RU" b="1" dirty="0" err="1" smtClean="0"/>
              <a:t>Content-Type</a:t>
            </a:r>
            <a:r>
              <a:rPr lang="ru-RU" dirty="0" smtClean="0"/>
              <a:t>, содержащий кодировку. Это указание для сервера — как обрабатывать (раскодировать) пришедший запрос.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41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 GET/POST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0" y="1988840"/>
            <a:ext cx="722240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529" y="14946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7530" y="4774922"/>
            <a:ext cx="341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Пример отправки данных в </a:t>
            </a:r>
            <a:r>
              <a:rPr lang="en-US" b="1" dirty="0" err="1" smtClean="0"/>
              <a:t>json</a:t>
            </a:r>
            <a:endParaRPr lang="ru-RU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9" y="5333697"/>
            <a:ext cx="7860873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99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: </a:t>
            </a:r>
            <a:r>
              <a:rPr lang="ru-RU" b="1" dirty="0"/>
              <a:t>индикация прогресса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628800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Запрос </a:t>
            </a:r>
            <a:r>
              <a:rPr lang="ru-RU" dirty="0" err="1" smtClean="0"/>
              <a:t>XMLHttpRequest</a:t>
            </a:r>
            <a:r>
              <a:rPr lang="ru-RU" dirty="0" smtClean="0"/>
              <a:t> состоит из двух фаз:</a:t>
            </a:r>
          </a:p>
          <a:p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Стадия закачки (</a:t>
            </a:r>
            <a:r>
              <a:rPr lang="ru-RU" dirty="0" err="1" smtClean="0"/>
              <a:t>upload</a:t>
            </a:r>
            <a:r>
              <a:rPr lang="ru-RU" dirty="0" smtClean="0"/>
              <a:t>). На ней данные загружаются на сервер. Эта фаза может быть долгой для POST-запросов. Для отслеживания прогресса на стадии закачки существует объект типа </a:t>
            </a:r>
            <a:r>
              <a:rPr lang="ru-RU" b="1" dirty="0" err="1" smtClean="0"/>
              <a:t>XMLHttpRequestUpload</a:t>
            </a:r>
            <a:r>
              <a:rPr lang="ru-RU" dirty="0" smtClean="0"/>
              <a:t>, доступный как </a:t>
            </a:r>
            <a:r>
              <a:rPr lang="ru-RU" dirty="0" err="1" smtClean="0"/>
              <a:t>xhr.upload</a:t>
            </a:r>
            <a:r>
              <a:rPr lang="ru-RU" dirty="0" smtClean="0"/>
              <a:t> и события на нём.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Стадия скачивания (</a:t>
            </a:r>
            <a:r>
              <a:rPr lang="ru-RU" dirty="0" err="1" smtClean="0"/>
              <a:t>download</a:t>
            </a:r>
            <a:r>
              <a:rPr lang="ru-RU" dirty="0" smtClean="0"/>
              <a:t>). После того, как данные загружены, браузер скачивает ответ с сервера. Если он большой, то это может занять существенное время. На этой стадии используется обработчик </a:t>
            </a:r>
            <a:r>
              <a:rPr lang="ru-RU" b="1" dirty="0" err="1" smtClean="0"/>
              <a:t>xhr.onprogress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31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: </a:t>
            </a:r>
            <a:r>
              <a:rPr lang="ru-RU" b="1" dirty="0"/>
              <a:t>индикация прогресса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628800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Современный </a:t>
            </a:r>
            <a:r>
              <a:rPr lang="ru-RU" b="1" dirty="0" err="1" smtClean="0"/>
              <a:t>XMLHttpRequest</a:t>
            </a:r>
            <a:r>
              <a:rPr lang="ru-RU" dirty="0" smtClean="0"/>
              <a:t> позволяет отправить на сервер всё, что угодно. Текст, файл, форму.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Мы, для примера, рассмотрим загрузку файла с индикацией прогресса. Это требует от браузера поддержки </a:t>
            </a:r>
            <a:r>
              <a:rPr lang="ru-RU" b="1" dirty="0" err="1" smtClean="0"/>
              <a:t>File</a:t>
            </a:r>
            <a:r>
              <a:rPr lang="ru-RU" b="1" dirty="0" smtClean="0"/>
              <a:t> API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212976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File</a:t>
            </a:r>
            <a:r>
              <a:rPr lang="ru-RU" b="1" dirty="0" smtClean="0"/>
              <a:t> API </a:t>
            </a:r>
            <a:r>
              <a:rPr lang="ru-RU" dirty="0" smtClean="0"/>
              <a:t>позволяет получить доступ к содержимому файла, который перенесён в браузер при помощи </a:t>
            </a:r>
            <a:r>
              <a:rPr lang="ru-RU" b="1" dirty="0" err="1" smtClean="0"/>
              <a:t>Drag'n'Drop</a:t>
            </a:r>
            <a:r>
              <a:rPr lang="ru-RU" dirty="0" smtClean="0"/>
              <a:t> или выбран в поле формы, и отправить его при помощи </a:t>
            </a:r>
            <a:r>
              <a:rPr lang="ru-RU" b="1" dirty="0" err="1" smtClean="0"/>
              <a:t>XMLHttpRequest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4034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XMLHttpRequest</a:t>
            </a:r>
            <a:r>
              <a:rPr lang="en-US" b="1" dirty="0"/>
              <a:t>: </a:t>
            </a:r>
            <a:r>
              <a:rPr lang="ru-RU" b="1" dirty="0"/>
              <a:t>индикация прогресса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55679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Форма для выбора файла с обработчиком </a:t>
            </a:r>
            <a:r>
              <a:rPr lang="ru-RU" dirty="0" err="1" smtClean="0"/>
              <a:t>submit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6" y="1918619"/>
            <a:ext cx="4623522" cy="481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922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378</TotalTime>
  <Words>476</Words>
  <Application>Microsoft Office PowerPoint</Application>
  <PresentationFormat>Экран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XMLHttpRequest GET/POST</vt:lpstr>
      <vt:lpstr>XMLHttpRequest GET/POST</vt:lpstr>
      <vt:lpstr>XMLHttpRequest GET/POST</vt:lpstr>
      <vt:lpstr>XMLHttpRequest GET/POST</vt:lpstr>
      <vt:lpstr>XMLHttpRequest GET/POST</vt:lpstr>
      <vt:lpstr>XMLHttpRequest GET/POST</vt:lpstr>
      <vt:lpstr>XMLHttpRequest: индикация прогресса</vt:lpstr>
      <vt:lpstr>XMLHttpRequest: индикация прогресса</vt:lpstr>
      <vt:lpstr>XMLHttpRequest: индикация прогресса</vt:lpstr>
      <vt:lpstr>XMLHttpRequest: индикация прогресса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Курносов</dc:creator>
  <cp:lastModifiedBy>Евгений Курносов</cp:lastModifiedBy>
  <cp:revision>34</cp:revision>
  <dcterms:created xsi:type="dcterms:W3CDTF">2015-12-08T05:47:18Z</dcterms:created>
  <dcterms:modified xsi:type="dcterms:W3CDTF">2015-12-08T12:05:24Z</dcterms:modified>
</cp:coreProperties>
</file>