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43880"/>
          </a:xfrm>
        </p:spPr>
        <p:txBody>
          <a:bodyPr/>
          <a:lstStyle/>
          <a:p>
            <a:r>
              <a:rPr lang="ru-RU" dirty="0"/>
              <a:t>пиши меньше, делай больше</a:t>
            </a:r>
          </a:p>
        </p:txBody>
      </p:sp>
    </p:spTree>
    <p:extLst>
      <p:ext uri="{BB962C8B-B14F-4D97-AF65-F5344CB8AC3E}">
        <p14:creationId xmlns:p14="http://schemas.microsoft.com/office/powerpoint/2010/main" val="3306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Селекторы </a:t>
            </a:r>
            <a:r>
              <a:rPr lang="en-US" b="1" dirty="0" err="1" smtClean="0"/>
              <a:t>jQuery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12776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 помощью селекторов </a:t>
            </a:r>
            <a:r>
              <a:rPr lang="ru-RU" dirty="0" smtClean="0"/>
              <a:t>можно </a:t>
            </a:r>
            <a:r>
              <a:rPr lang="ru-RU" dirty="0"/>
              <a:t>выбирать элементы на странице для применения к ним определенных действий.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59107"/>
            <a:ext cx="70199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1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с селекторами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47825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7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Предотвращение преждевременного выполнения </a:t>
            </a:r>
            <a:r>
              <a:rPr lang="ru-RU" b="1" dirty="0" smtClean="0"/>
              <a:t>кода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352928" cy="341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8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Цепочки команд в </a:t>
            </a:r>
            <a:r>
              <a:rPr lang="en-US" dirty="0" err="1"/>
              <a:t>jQuery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556792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того, чтобы сократить размер кода Вы можете соединять команды </a:t>
            </a:r>
            <a:r>
              <a:rPr lang="ru-RU" dirty="0" err="1"/>
              <a:t>jQuery</a:t>
            </a:r>
            <a:r>
              <a:rPr lang="ru-RU" dirty="0"/>
              <a:t> в цепочки.</a:t>
            </a:r>
          </a:p>
          <a:p>
            <a:endParaRPr lang="ru-RU" dirty="0"/>
          </a:p>
          <a:p>
            <a:r>
              <a:rPr lang="ru-RU" dirty="0"/>
              <a:t>Команды в цепочке будут выполняться поочередно слева направо.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3" y="2814188"/>
            <a:ext cx="8068594" cy="21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7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элементов и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484784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css</a:t>
            </a:r>
            <a:r>
              <a:rPr lang="ru-RU" dirty="0"/>
              <a:t>(</a:t>
            </a:r>
            <a:r>
              <a:rPr lang="ru-RU" dirty="0" err="1"/>
              <a:t>property</a:t>
            </a:r>
            <a:r>
              <a:rPr lang="ru-RU" dirty="0"/>
              <a:t>) — получение значения CSS </a:t>
            </a:r>
            <a:r>
              <a:rPr lang="ru-RU" dirty="0" smtClean="0"/>
              <a:t>свойства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css</a:t>
            </a:r>
            <a:r>
              <a:rPr lang="ru-RU" dirty="0"/>
              <a:t>(</a:t>
            </a:r>
            <a:r>
              <a:rPr lang="ru-RU" dirty="0" err="1"/>
              <a:t>property</a:t>
            </a:r>
            <a:r>
              <a:rPr lang="ru-RU" dirty="0"/>
              <a:t>, </a:t>
            </a:r>
            <a:r>
              <a:rPr lang="ru-RU" dirty="0" err="1"/>
              <a:t>value</a:t>
            </a:r>
            <a:r>
              <a:rPr lang="ru-RU" dirty="0"/>
              <a:t>) — установка значения CSS </a:t>
            </a:r>
            <a:r>
              <a:rPr lang="ru-RU" dirty="0" smtClean="0"/>
              <a:t>свойства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css</a:t>
            </a:r>
            <a:r>
              <a:rPr lang="ru-RU" dirty="0"/>
              <a:t>({</a:t>
            </a:r>
            <a:r>
              <a:rPr lang="ru-RU" dirty="0" err="1"/>
              <a:t>key</a:t>
            </a:r>
            <a:r>
              <a:rPr lang="ru-RU" dirty="0"/>
              <a:t>: </a:t>
            </a:r>
            <a:r>
              <a:rPr lang="ru-RU" dirty="0" err="1"/>
              <a:t>value</a:t>
            </a:r>
            <a:r>
              <a:rPr lang="ru-RU" dirty="0"/>
              <a:t>, </a:t>
            </a:r>
            <a:r>
              <a:rPr lang="ru-RU" dirty="0" err="1"/>
              <a:t>key:value</a:t>
            </a:r>
            <a:r>
              <a:rPr lang="ru-RU" dirty="0"/>
              <a:t>}) — установка нескольких </a:t>
            </a:r>
            <a:r>
              <a:rPr lang="ru-RU" dirty="0" smtClean="0"/>
              <a:t>значений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css</a:t>
            </a:r>
            <a:r>
              <a:rPr lang="ru-RU" dirty="0"/>
              <a:t>(</a:t>
            </a:r>
            <a:r>
              <a:rPr lang="ru-RU" dirty="0" err="1"/>
              <a:t>property</a:t>
            </a:r>
            <a:r>
              <a:rPr lang="ru-RU" dirty="0"/>
              <a:t>, </a:t>
            </a:r>
            <a:r>
              <a:rPr lang="ru-RU" dirty="0" err="1"/>
              <a:t>function</a:t>
            </a:r>
            <a:r>
              <a:rPr lang="ru-RU" dirty="0"/>
              <a:t>(</a:t>
            </a:r>
            <a:r>
              <a:rPr lang="ru-RU" dirty="0" err="1"/>
              <a:t>index</a:t>
            </a:r>
            <a:r>
              <a:rPr lang="ru-RU" dirty="0"/>
              <a:t>, </a:t>
            </a:r>
            <a:r>
              <a:rPr lang="ru-RU" dirty="0" err="1"/>
              <a:t>value</a:t>
            </a:r>
            <a:r>
              <a:rPr lang="ru-RU" dirty="0"/>
              <a:t>) { </a:t>
            </a: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 }) — тут для</a:t>
            </a:r>
          </a:p>
          <a:p>
            <a:r>
              <a:rPr lang="ru-RU" dirty="0"/>
              <a:t>установки значения используется функция обратного вызова (в</a:t>
            </a:r>
          </a:p>
          <a:p>
            <a:r>
              <a:rPr lang="ru-RU" dirty="0"/>
              <a:t>просторечии — </a:t>
            </a:r>
            <a:r>
              <a:rPr lang="ru-RU" dirty="0" err="1"/>
              <a:t>callback</a:t>
            </a:r>
            <a:r>
              <a:rPr lang="ru-RU" dirty="0"/>
              <a:t>-функция), </a:t>
            </a:r>
            <a:r>
              <a:rPr lang="ru-RU" dirty="0" err="1"/>
              <a:t>index</a:t>
            </a:r>
            <a:r>
              <a:rPr lang="ru-RU" dirty="0"/>
              <a:t> это порядковый номер</a:t>
            </a:r>
          </a:p>
          <a:p>
            <a:r>
              <a:rPr lang="ru-RU" dirty="0"/>
              <a:t>элемента в выборке, </a:t>
            </a:r>
            <a:r>
              <a:rPr lang="ru-RU" dirty="0" err="1"/>
              <a:t>value</a:t>
            </a:r>
            <a:r>
              <a:rPr lang="ru-RU" dirty="0"/>
              <a:t> — старое значение свойства</a:t>
            </a:r>
          </a:p>
          <a:p>
            <a:r>
              <a:rPr lang="ru-RU" dirty="0"/>
              <a:t>Метод «</a:t>
            </a:r>
            <a:r>
              <a:rPr lang="ru-RU" dirty="0" err="1"/>
              <a:t>css</a:t>
            </a:r>
            <a:r>
              <a:rPr lang="ru-RU" dirty="0"/>
              <a:t>()» возвращает текущее значение, а не прописанное в CSS</a:t>
            </a:r>
          </a:p>
          <a:p>
            <a:r>
              <a:rPr lang="ru-RU" dirty="0"/>
              <a:t>файле по указанному селектору</a:t>
            </a:r>
          </a:p>
        </p:txBody>
      </p:sp>
    </p:spTree>
    <p:extLst>
      <p:ext uri="{BB962C8B-B14F-4D97-AF65-F5344CB8AC3E}">
        <p14:creationId xmlns:p14="http://schemas.microsoft.com/office/powerpoint/2010/main" val="30004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smtClean="0"/>
              <a:t>использования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90508"/>
            <a:ext cx="53721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8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Манипуляции  с классами</a:t>
            </a: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96" y="1628800"/>
            <a:ext cx="6348967" cy="451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6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Манипуляции  с классами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6" y="1628800"/>
            <a:ext cx="404928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6" y="3212976"/>
            <a:ext cx="5792426" cy="30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56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Обращение к атрибутам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500188"/>
            <a:ext cx="6208799" cy="149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85" y="3212976"/>
            <a:ext cx="482746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20" y="4725144"/>
            <a:ext cx="4371028" cy="130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991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412776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change</a:t>
            </a:r>
            <a:r>
              <a:rPr lang="ru-RU" dirty="0"/>
              <a:t> — изменение значения элемента (значение, при потери фокуса,</a:t>
            </a:r>
          </a:p>
          <a:p>
            <a:r>
              <a:rPr lang="ru-RU" dirty="0"/>
              <a:t>элемента отличается от изначального, при получении фокуса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b="1" dirty="0" err="1"/>
              <a:t>click</a:t>
            </a:r>
            <a:r>
              <a:rPr lang="ru-RU" dirty="0"/>
              <a:t> — клик по элементу (порядок событий: «</a:t>
            </a:r>
            <a:r>
              <a:rPr lang="ru-RU" dirty="0" err="1"/>
              <a:t>mousedown</a:t>
            </a:r>
            <a:r>
              <a:rPr lang="ru-RU" dirty="0"/>
              <a:t>», «</a:t>
            </a:r>
            <a:r>
              <a:rPr lang="ru-RU" dirty="0" err="1"/>
              <a:t>mouseup</a:t>
            </a:r>
            <a:r>
              <a:rPr lang="ru-RU" dirty="0"/>
              <a:t>»,</a:t>
            </a:r>
          </a:p>
          <a:p>
            <a:r>
              <a:rPr lang="ru-RU" dirty="0"/>
              <a:t>«</a:t>
            </a:r>
            <a:r>
              <a:rPr lang="ru-RU" dirty="0" err="1"/>
              <a:t>click</a:t>
            </a:r>
            <a:r>
              <a:rPr lang="ru-RU" dirty="0" smtClean="0"/>
              <a:t>»)</a:t>
            </a:r>
          </a:p>
          <a:p>
            <a:endParaRPr lang="ru-RU" dirty="0"/>
          </a:p>
          <a:p>
            <a:r>
              <a:rPr lang="ru-RU" b="1" dirty="0" err="1"/>
              <a:t>dblclick</a:t>
            </a:r>
            <a:r>
              <a:rPr lang="ru-RU" dirty="0"/>
              <a:t> — двойной щелчок </a:t>
            </a:r>
            <a:r>
              <a:rPr lang="ru-RU" dirty="0" smtClean="0"/>
              <a:t>мышки</a:t>
            </a:r>
          </a:p>
          <a:p>
            <a:endParaRPr lang="ru-RU" dirty="0"/>
          </a:p>
          <a:p>
            <a:r>
              <a:rPr lang="ru-RU" b="1" dirty="0" err="1"/>
              <a:t>resize</a:t>
            </a:r>
            <a:r>
              <a:rPr lang="ru-RU" dirty="0"/>
              <a:t> — изменение размеров </a:t>
            </a:r>
            <a:r>
              <a:rPr lang="ru-RU" dirty="0" smtClean="0"/>
              <a:t>элементов</a:t>
            </a:r>
          </a:p>
          <a:p>
            <a:endParaRPr lang="ru-RU" dirty="0"/>
          </a:p>
          <a:p>
            <a:r>
              <a:rPr lang="ru-RU" b="1" dirty="0" err="1"/>
              <a:t>scroll</a:t>
            </a:r>
            <a:r>
              <a:rPr lang="ru-RU" dirty="0"/>
              <a:t> — скроллинг </a:t>
            </a:r>
            <a:r>
              <a:rPr lang="ru-RU" dirty="0" smtClean="0"/>
              <a:t>элемента</a:t>
            </a:r>
          </a:p>
          <a:p>
            <a:endParaRPr lang="ru-RU" dirty="0"/>
          </a:p>
          <a:p>
            <a:r>
              <a:rPr lang="ru-RU" b="1" dirty="0" err="1"/>
              <a:t>select</a:t>
            </a:r>
            <a:r>
              <a:rPr lang="ru-RU" dirty="0"/>
              <a:t> — выбор текста (только для «</a:t>
            </a:r>
            <a:r>
              <a:rPr lang="ru-RU" dirty="0" err="1"/>
              <a:t>input</a:t>
            </a:r>
            <a:r>
              <a:rPr lang="ru-RU" dirty="0"/>
              <a:t>[</a:t>
            </a:r>
            <a:r>
              <a:rPr lang="ru-RU" dirty="0" err="1"/>
              <a:t>type</a:t>
            </a:r>
            <a:r>
              <a:rPr lang="ru-RU" dirty="0"/>
              <a:t>=</a:t>
            </a:r>
            <a:r>
              <a:rPr lang="ru-RU" dirty="0" err="1"/>
              <a:t>text</a:t>
            </a:r>
            <a:r>
              <a:rPr lang="ru-RU" dirty="0"/>
              <a:t>]» и «</a:t>
            </a:r>
            <a:r>
              <a:rPr lang="ru-RU" dirty="0" err="1"/>
              <a:t>textarea</a:t>
            </a:r>
            <a:r>
              <a:rPr lang="ru-RU" dirty="0" smtClean="0"/>
              <a:t>»)</a:t>
            </a:r>
          </a:p>
          <a:p>
            <a:endParaRPr lang="ru-RU" dirty="0"/>
          </a:p>
          <a:p>
            <a:r>
              <a:rPr lang="ru-RU" b="1" dirty="0" err="1"/>
              <a:t>submit</a:t>
            </a:r>
            <a:r>
              <a:rPr lang="ru-RU" dirty="0"/>
              <a:t> — отправка </a:t>
            </a:r>
            <a:r>
              <a:rPr lang="ru-RU" dirty="0" smtClean="0"/>
              <a:t>формы</a:t>
            </a:r>
          </a:p>
          <a:p>
            <a:endParaRPr lang="ru-RU" dirty="0"/>
          </a:p>
          <a:p>
            <a:r>
              <a:rPr lang="ru-RU" b="1" dirty="0" err="1"/>
              <a:t>focus</a:t>
            </a:r>
            <a:r>
              <a:rPr lang="ru-RU" dirty="0"/>
              <a:t> — фокус на элементе - актуально для «</a:t>
            </a:r>
            <a:r>
              <a:rPr lang="ru-RU" dirty="0" err="1"/>
              <a:t>input</a:t>
            </a:r>
            <a:r>
              <a:rPr lang="ru-RU" dirty="0"/>
              <a:t>[</a:t>
            </a:r>
            <a:r>
              <a:rPr lang="ru-RU" dirty="0" err="1"/>
              <a:t>type</a:t>
            </a:r>
            <a:r>
              <a:rPr lang="ru-RU" dirty="0"/>
              <a:t>=</a:t>
            </a:r>
            <a:r>
              <a:rPr lang="ru-RU" dirty="0" err="1"/>
              <a:t>text</a:t>
            </a:r>
            <a:r>
              <a:rPr lang="ru-RU" dirty="0"/>
              <a:t>]», но в</a:t>
            </a:r>
          </a:p>
          <a:p>
            <a:r>
              <a:rPr lang="ru-RU" dirty="0"/>
              <a:t>современных браузерах работает и с другими элементами</a:t>
            </a:r>
          </a:p>
        </p:txBody>
      </p:sp>
    </p:spTree>
    <p:extLst>
      <p:ext uri="{BB962C8B-B14F-4D97-AF65-F5344CB8AC3E}">
        <p14:creationId xmlns:p14="http://schemas.microsoft.com/office/powerpoint/2010/main" val="406243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jQuery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err="1"/>
              <a:t>jQuery</a:t>
            </a:r>
            <a:r>
              <a:rPr lang="ru-RU" dirty="0"/>
              <a:t> - это библиотека, которая значительно </a:t>
            </a:r>
            <a:r>
              <a:rPr lang="ru-RU" dirty="0" smtClean="0"/>
              <a:t>упрощает </a:t>
            </a:r>
            <a:r>
              <a:rPr lang="ru-RU" dirty="0"/>
              <a:t>и ускоряет написание </a:t>
            </a:r>
            <a:r>
              <a:rPr lang="ru-RU" b="1" dirty="0" err="1"/>
              <a:t>JavaScript</a:t>
            </a:r>
            <a:r>
              <a:rPr lang="ru-RU" dirty="0"/>
              <a:t> кода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ru-RU" dirty="0"/>
              <a:t>Р</a:t>
            </a:r>
            <a:r>
              <a:rPr lang="ru-RU" dirty="0" smtClean="0"/>
              <a:t>аботает со </a:t>
            </a:r>
            <a:r>
              <a:rPr lang="ru-RU" dirty="0"/>
              <a:t>всеми браузерами (IE 6.0+, FF 2.0+, </a:t>
            </a:r>
            <a:r>
              <a:rPr lang="ru-RU" dirty="0" err="1"/>
              <a:t>Safari</a:t>
            </a:r>
            <a:r>
              <a:rPr lang="ru-RU" dirty="0"/>
              <a:t> 3.0+, </a:t>
            </a:r>
            <a:r>
              <a:rPr lang="ru-RU" dirty="0" err="1"/>
              <a:t>Opera</a:t>
            </a:r>
            <a:r>
              <a:rPr lang="ru-RU" dirty="0"/>
              <a:t> 9.0+, </a:t>
            </a:r>
            <a:r>
              <a:rPr lang="ru-RU" dirty="0" err="1"/>
              <a:t>Chrome</a:t>
            </a:r>
            <a:r>
              <a:rPr lang="ru-RU" dirty="0"/>
              <a:t>). Это значит, что Вам больше не нужно будет беспокоиться о </a:t>
            </a:r>
            <a:r>
              <a:rPr lang="ru-RU" b="1" dirty="0" err="1"/>
              <a:t>кроссбраузерной</a:t>
            </a:r>
            <a:r>
              <a:rPr lang="ru-RU" dirty="0"/>
              <a:t> </a:t>
            </a:r>
            <a:r>
              <a:rPr lang="ru-RU" b="1" dirty="0"/>
              <a:t>совместимости</a:t>
            </a:r>
            <a:r>
              <a:rPr lang="ru-RU" dirty="0"/>
              <a:t> </a:t>
            </a:r>
            <a:r>
              <a:rPr lang="ru-RU" dirty="0" err="1"/>
              <a:t>JavaScript</a:t>
            </a:r>
            <a:r>
              <a:rPr lang="ru-RU" dirty="0"/>
              <a:t> кода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Для </a:t>
            </a:r>
            <a:r>
              <a:rPr lang="ru-RU" b="1" dirty="0" err="1"/>
              <a:t>jQuery</a:t>
            </a:r>
            <a:r>
              <a:rPr lang="ru-RU" dirty="0"/>
              <a:t> написано огромное количество плагинов, которые позволяют расширить ее возможности еще </a:t>
            </a:r>
            <a:r>
              <a:rPr lang="ru-RU" b="1" dirty="0"/>
              <a:t>больше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340768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blur</a:t>
            </a:r>
            <a:r>
              <a:rPr lang="ru-RU" dirty="0"/>
              <a:t> — фокус ушёл с элемента — актуально для «</a:t>
            </a:r>
            <a:r>
              <a:rPr lang="ru-RU" dirty="0" err="1"/>
              <a:t>input</a:t>
            </a:r>
            <a:r>
              <a:rPr lang="ru-RU" dirty="0"/>
              <a:t>[</a:t>
            </a:r>
            <a:r>
              <a:rPr lang="ru-RU" dirty="0" err="1"/>
              <a:t>type</a:t>
            </a:r>
            <a:r>
              <a:rPr lang="ru-RU" dirty="0"/>
              <a:t>=</a:t>
            </a:r>
            <a:r>
              <a:rPr lang="ru-RU" dirty="0" err="1"/>
              <a:t>text</a:t>
            </a:r>
            <a:r>
              <a:rPr lang="ru-RU" dirty="0"/>
              <a:t>]» —</a:t>
            </a:r>
          </a:p>
          <a:p>
            <a:r>
              <a:rPr lang="ru-RU" dirty="0"/>
              <a:t>срабатывает при клике по другому элементу на странице или по</a:t>
            </a:r>
          </a:p>
          <a:p>
            <a:r>
              <a:rPr lang="ru-RU" dirty="0"/>
              <a:t>событию клавиатуры (к примеру переключение по </a:t>
            </a:r>
            <a:r>
              <a:rPr lang="ru-RU" dirty="0" err="1"/>
              <a:t>tab'у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b="1" dirty="0" err="1"/>
              <a:t>focusin</a:t>
            </a:r>
            <a:r>
              <a:rPr lang="ru-RU" dirty="0"/>
              <a:t> — фокус на элементе, данное событие срабатывает на предке</a:t>
            </a:r>
          </a:p>
          <a:p>
            <a:r>
              <a:rPr lang="ru-RU" dirty="0"/>
              <a:t>элемента, для которого произошло событие «</a:t>
            </a:r>
            <a:r>
              <a:rPr lang="ru-RU" dirty="0" err="1"/>
              <a:t>focus</a:t>
            </a:r>
            <a:r>
              <a:rPr lang="ru-RU" dirty="0" smtClean="0"/>
              <a:t>»</a:t>
            </a:r>
          </a:p>
          <a:p>
            <a:endParaRPr lang="ru-RU" dirty="0"/>
          </a:p>
          <a:p>
            <a:r>
              <a:rPr lang="ru-RU" b="1" dirty="0" err="1"/>
              <a:t>focusout</a:t>
            </a:r>
            <a:r>
              <a:rPr lang="ru-RU" dirty="0"/>
              <a:t> — фокус ушёл с элемента, данное событие срабатывает на</a:t>
            </a:r>
          </a:p>
          <a:p>
            <a:r>
              <a:rPr lang="ru-RU" dirty="0"/>
              <a:t>предке элемента, для которого произошло событие «</a:t>
            </a:r>
            <a:r>
              <a:rPr lang="ru-RU" dirty="0" err="1"/>
              <a:t>blur</a:t>
            </a:r>
            <a:r>
              <a:rPr lang="ru-RU" dirty="0" smtClean="0"/>
              <a:t>»</a:t>
            </a:r>
          </a:p>
          <a:p>
            <a:endParaRPr lang="ru-RU" dirty="0"/>
          </a:p>
          <a:p>
            <a:r>
              <a:rPr lang="ru-RU" b="1" dirty="0" err="1"/>
              <a:t>keydown</a:t>
            </a:r>
            <a:r>
              <a:rPr lang="ru-RU" dirty="0"/>
              <a:t> — нажатие клавиши на </a:t>
            </a:r>
            <a:r>
              <a:rPr lang="ru-RU" dirty="0" err="1"/>
              <a:t>клавиатуреkeypress</a:t>
            </a:r>
            <a:r>
              <a:rPr lang="ru-RU" dirty="0"/>
              <a:t> — нажатие клавиши на клавиатуре (</a:t>
            </a:r>
            <a:r>
              <a:rPr lang="ru-RU" dirty="0" err="1"/>
              <a:t>keydown</a:t>
            </a:r>
            <a:r>
              <a:rPr lang="ru-RU" dirty="0"/>
              <a:t> → </a:t>
            </a:r>
            <a:r>
              <a:rPr lang="ru-RU" dirty="0" err="1"/>
              <a:t>keypress</a:t>
            </a:r>
            <a:r>
              <a:rPr lang="ru-RU" dirty="0"/>
              <a:t> → </a:t>
            </a:r>
            <a:r>
              <a:rPr lang="ru-RU" dirty="0" err="1"/>
              <a:t>keyup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b="1" dirty="0" err="1"/>
              <a:t>keyup</a:t>
            </a:r>
            <a:r>
              <a:rPr lang="ru-RU" dirty="0"/>
              <a:t> — </a:t>
            </a:r>
            <a:r>
              <a:rPr lang="ru-RU" dirty="0" err="1"/>
              <a:t>отжатие</a:t>
            </a:r>
            <a:r>
              <a:rPr lang="ru-RU" dirty="0"/>
              <a:t> клавиши на </a:t>
            </a:r>
            <a:r>
              <a:rPr lang="ru-RU" dirty="0" smtClean="0"/>
              <a:t>клавиатуре</a:t>
            </a:r>
          </a:p>
          <a:p>
            <a:endParaRPr lang="ru-RU" dirty="0" smtClean="0"/>
          </a:p>
          <a:p>
            <a:r>
              <a:rPr lang="ru-RU" b="1" dirty="0" err="1"/>
              <a:t>load</a:t>
            </a:r>
            <a:r>
              <a:rPr lang="ru-RU" dirty="0"/>
              <a:t> — загрузка элемента (например 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  <a:r>
              <a:rPr lang="ru-RU" dirty="0" smtClean="0"/>
              <a:t>) </a:t>
            </a:r>
          </a:p>
          <a:p>
            <a:endParaRPr lang="ru-RU" dirty="0"/>
          </a:p>
          <a:p>
            <a:r>
              <a:rPr lang="ru-RU" b="1" dirty="0" err="1" smtClean="0"/>
              <a:t>unload</a:t>
            </a:r>
            <a:r>
              <a:rPr lang="ru-RU" dirty="0" smtClean="0"/>
              <a:t> </a:t>
            </a:r>
            <a:r>
              <a:rPr lang="ru-RU" dirty="0"/>
              <a:t>— выгрузка элемента (например «</a:t>
            </a:r>
            <a:r>
              <a:rPr lang="ru-RU" dirty="0" err="1"/>
              <a:t>window</a:t>
            </a:r>
            <a:r>
              <a:rPr lang="ru-RU" dirty="0"/>
              <a:t>»)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1760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484784"/>
            <a:ext cx="8280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mousedown</a:t>
            </a:r>
            <a:r>
              <a:rPr lang="ru-RU" dirty="0"/>
              <a:t> — нажатие клавиши </a:t>
            </a:r>
            <a:r>
              <a:rPr lang="ru-RU" dirty="0" smtClean="0"/>
              <a:t>мыши</a:t>
            </a:r>
            <a:endParaRPr lang="en-US" dirty="0" smtClean="0"/>
          </a:p>
          <a:p>
            <a:endParaRPr lang="ru-RU" dirty="0"/>
          </a:p>
          <a:p>
            <a:r>
              <a:rPr lang="ru-RU" dirty="0" err="1"/>
              <a:t>mouseup</a:t>
            </a:r>
            <a:r>
              <a:rPr lang="ru-RU" dirty="0"/>
              <a:t> — </a:t>
            </a:r>
            <a:r>
              <a:rPr lang="ru-RU" dirty="0" err="1"/>
              <a:t>отжатие</a:t>
            </a:r>
            <a:r>
              <a:rPr lang="ru-RU" dirty="0"/>
              <a:t> клавиши </a:t>
            </a:r>
            <a:r>
              <a:rPr lang="ru-RU" dirty="0" smtClean="0"/>
              <a:t>мыши</a:t>
            </a:r>
            <a:endParaRPr lang="en-US" dirty="0" smtClean="0"/>
          </a:p>
          <a:p>
            <a:endParaRPr lang="ru-RU" dirty="0"/>
          </a:p>
          <a:p>
            <a:r>
              <a:rPr lang="ru-RU" dirty="0" err="1"/>
              <a:t>mousemove</a:t>
            </a:r>
            <a:r>
              <a:rPr lang="ru-RU" dirty="0"/>
              <a:t> — движение </a:t>
            </a:r>
            <a:r>
              <a:rPr lang="ru-RU" dirty="0" smtClean="0"/>
              <a:t>курсора</a:t>
            </a:r>
            <a:endParaRPr lang="en-US" dirty="0" smtClean="0"/>
          </a:p>
          <a:p>
            <a:endParaRPr lang="ru-RU" dirty="0"/>
          </a:p>
          <a:p>
            <a:r>
              <a:rPr lang="ru-RU" dirty="0" err="1"/>
              <a:t>mouseenter</a:t>
            </a:r>
            <a:r>
              <a:rPr lang="ru-RU" dirty="0"/>
              <a:t> — наведение курсора на элемент, не срабатывает при</a:t>
            </a:r>
          </a:p>
          <a:p>
            <a:r>
              <a:rPr lang="ru-RU" dirty="0"/>
              <a:t>переходе фокуса на дочерние </a:t>
            </a:r>
            <a:r>
              <a:rPr lang="ru-RU" dirty="0" smtClean="0"/>
              <a:t>элементы</a:t>
            </a:r>
            <a:endParaRPr lang="en-US" dirty="0" smtClean="0"/>
          </a:p>
          <a:p>
            <a:endParaRPr lang="ru-RU" dirty="0"/>
          </a:p>
          <a:p>
            <a:r>
              <a:rPr lang="ru-RU" dirty="0" err="1"/>
              <a:t>mouseleave</a:t>
            </a:r>
            <a:r>
              <a:rPr lang="ru-RU" dirty="0"/>
              <a:t> — вывод курсора из элемента, не срабатывает при переходе</a:t>
            </a:r>
          </a:p>
          <a:p>
            <a:r>
              <a:rPr lang="ru-RU" dirty="0"/>
              <a:t>фокуса на дочерние </a:t>
            </a:r>
            <a:r>
              <a:rPr lang="ru-RU" dirty="0" smtClean="0"/>
              <a:t>элементы</a:t>
            </a:r>
            <a:endParaRPr lang="en-US" dirty="0" smtClean="0"/>
          </a:p>
          <a:p>
            <a:endParaRPr lang="ru-RU" dirty="0"/>
          </a:p>
          <a:p>
            <a:r>
              <a:rPr lang="ru-RU" dirty="0" err="1"/>
              <a:t>mouseover</a:t>
            </a:r>
            <a:r>
              <a:rPr lang="ru-RU" dirty="0"/>
              <a:t> — наведение курсора на </a:t>
            </a:r>
            <a:r>
              <a:rPr lang="ru-RU" dirty="0" smtClean="0"/>
              <a:t>элемент</a:t>
            </a:r>
            <a:endParaRPr lang="en-US" dirty="0" smtClean="0"/>
          </a:p>
          <a:p>
            <a:endParaRPr lang="ru-RU" dirty="0"/>
          </a:p>
          <a:p>
            <a:r>
              <a:rPr lang="ru-RU" dirty="0" err="1"/>
              <a:t>mouseout</a:t>
            </a:r>
            <a:r>
              <a:rPr lang="ru-RU" dirty="0"/>
              <a:t> — вывод курсора из элемента</a:t>
            </a:r>
          </a:p>
        </p:txBody>
      </p:sp>
    </p:spTree>
    <p:extLst>
      <p:ext uri="{BB962C8B-B14F-4D97-AF65-F5344CB8AC3E}">
        <p14:creationId xmlns:p14="http://schemas.microsoft.com/office/powerpoint/2010/main" val="618178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Отмена событий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672697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21" y="3789040"/>
            <a:ext cx="712504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171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обработчика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6840760" cy="339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22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Пространство </a:t>
            </a:r>
            <a:r>
              <a:rPr lang="ru-RU" dirty="0" smtClean="0"/>
              <a:t>имен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1" y="1628800"/>
            <a:ext cx="6624736" cy="357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822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 </a:t>
            </a:r>
            <a:r>
              <a:rPr lang="ru-RU" dirty="0"/>
              <a:t>события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340768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Смартфоны </a:t>
            </a:r>
            <a:r>
              <a:rPr lang="ru-RU" dirty="0" smtClean="0"/>
              <a:t>с </a:t>
            </a:r>
            <a:r>
              <a:rPr lang="ru-RU" dirty="0"/>
              <a:t>сенсорным экраном — это уже норма жизни, и </a:t>
            </a:r>
            <a:r>
              <a:rPr lang="ru-RU" dirty="0" smtClean="0"/>
              <a:t>любому</a:t>
            </a:r>
            <a:r>
              <a:rPr lang="en-US" dirty="0" smtClean="0"/>
              <a:t> </a:t>
            </a:r>
            <a:r>
              <a:rPr lang="ru-RU" dirty="0" err="1" smtClean="0"/>
              <a:t>web</a:t>
            </a:r>
            <a:r>
              <a:rPr lang="ru-RU" dirty="0" smtClean="0"/>
              <a:t>-разработчику </a:t>
            </a:r>
            <a:r>
              <a:rPr lang="ru-RU" dirty="0"/>
              <a:t>рано или поздно потребуется разрабатывать интерфейсы </a:t>
            </a:r>
            <a:r>
              <a:rPr lang="ru-RU" dirty="0" err="1" smtClean="0"/>
              <a:t>споддержкой</a:t>
            </a:r>
            <a:r>
              <a:rPr lang="ru-RU" dirty="0" smtClean="0"/>
              <a:t> </a:t>
            </a:r>
            <a:r>
              <a:rPr lang="ru-RU" dirty="0"/>
              <a:t>«</a:t>
            </a:r>
            <a:r>
              <a:rPr lang="ru-RU" dirty="0" err="1"/>
              <a:t>touch</a:t>
            </a:r>
            <a:r>
              <a:rPr lang="ru-RU" dirty="0"/>
              <a:t>» событий. На этот случай в </a:t>
            </a:r>
            <a:r>
              <a:rPr lang="ru-RU" dirty="0" err="1"/>
              <a:t>JavaScript'е</a:t>
            </a:r>
            <a:r>
              <a:rPr lang="ru-RU" dirty="0"/>
              <a:t> </a:t>
            </a:r>
            <a:r>
              <a:rPr lang="ru-RU" dirty="0" err="1" smtClean="0"/>
              <a:t>предусмотреныследующие</a:t>
            </a:r>
            <a:r>
              <a:rPr lang="ru-RU" dirty="0" smtClean="0"/>
              <a:t> </a:t>
            </a:r>
            <a:r>
              <a:rPr lang="ru-RU" dirty="0"/>
              <a:t>события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  <a:p>
            <a:r>
              <a:rPr lang="ru-RU" b="1" dirty="0" err="1"/>
              <a:t>touchstart</a:t>
            </a:r>
            <a:r>
              <a:rPr lang="ru-RU" dirty="0"/>
              <a:t> — событие схоже с «</a:t>
            </a:r>
            <a:r>
              <a:rPr lang="ru-RU" dirty="0" err="1"/>
              <a:t>mousedown</a:t>
            </a:r>
            <a:r>
              <a:rPr lang="ru-RU" dirty="0"/>
              <a:t>», происходит при касании</a:t>
            </a:r>
          </a:p>
          <a:p>
            <a:r>
              <a:rPr lang="ru-RU" dirty="0"/>
              <a:t>пальцем </a:t>
            </a:r>
            <a:r>
              <a:rPr lang="ru-RU" dirty="0" smtClean="0"/>
              <a:t>экрана</a:t>
            </a:r>
            <a:endParaRPr lang="en-US" dirty="0" smtClean="0"/>
          </a:p>
          <a:p>
            <a:endParaRPr lang="ru-RU" dirty="0"/>
          </a:p>
          <a:p>
            <a:r>
              <a:rPr lang="ru-RU" b="1" dirty="0" err="1"/>
              <a:t>touchend</a:t>
            </a:r>
            <a:r>
              <a:rPr lang="ru-RU" dirty="0"/>
              <a:t> — убираем палец с экрана, </a:t>
            </a:r>
            <a:r>
              <a:rPr lang="ru-RU" dirty="0" err="1"/>
              <a:t>ака</a:t>
            </a:r>
            <a:r>
              <a:rPr lang="ru-RU" dirty="0"/>
              <a:t> «</a:t>
            </a:r>
            <a:r>
              <a:rPr lang="ru-RU" dirty="0" err="1"/>
              <a:t>mouseup</a:t>
            </a:r>
            <a:r>
              <a:rPr lang="ru-RU" dirty="0" smtClean="0"/>
              <a:t>»</a:t>
            </a:r>
            <a:endParaRPr lang="en-US" dirty="0" smtClean="0"/>
          </a:p>
          <a:p>
            <a:endParaRPr lang="ru-RU" dirty="0"/>
          </a:p>
          <a:p>
            <a:r>
              <a:rPr lang="ru-RU" b="1" dirty="0" err="1"/>
              <a:t>touchmove</a:t>
            </a:r>
            <a:r>
              <a:rPr lang="ru-RU" dirty="0"/>
              <a:t> — водим пальцем по экрану — «</a:t>
            </a:r>
            <a:r>
              <a:rPr lang="ru-RU" dirty="0" err="1"/>
              <a:t>mousemove</a:t>
            </a:r>
            <a:r>
              <a:rPr lang="ru-RU" dirty="0" smtClean="0"/>
              <a:t>»</a:t>
            </a:r>
            <a:endParaRPr lang="en-US" dirty="0" smtClean="0"/>
          </a:p>
          <a:p>
            <a:endParaRPr lang="ru-RU" dirty="0"/>
          </a:p>
          <a:p>
            <a:r>
              <a:rPr lang="ru-RU" b="1" dirty="0" err="1"/>
              <a:t>touchcancel</a:t>
            </a:r>
            <a:r>
              <a:rPr lang="ru-RU" dirty="0"/>
              <a:t> — странное событие, отмена «</a:t>
            </a:r>
            <a:r>
              <a:rPr lang="ru-RU" dirty="0" err="1"/>
              <a:t>touch</a:t>
            </a:r>
            <a:r>
              <a:rPr lang="ru-RU" dirty="0"/>
              <a:t>» до того, как палец был</a:t>
            </a:r>
          </a:p>
          <a:p>
            <a:r>
              <a:rPr lang="ru-RU" dirty="0"/>
              <a:t>убран</a:t>
            </a:r>
          </a:p>
        </p:txBody>
      </p:sp>
    </p:spTree>
    <p:extLst>
      <p:ext uri="{BB962C8B-B14F-4D97-AF65-F5344CB8AC3E}">
        <p14:creationId xmlns:p14="http://schemas.microsoft.com/office/powerpoint/2010/main" val="639324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Анимация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12776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Библиотека </a:t>
            </a:r>
            <a:r>
              <a:rPr lang="ru-RU" b="1" dirty="0" err="1"/>
              <a:t>jQuery</a:t>
            </a:r>
            <a:r>
              <a:rPr lang="ru-RU" dirty="0"/>
              <a:t> позволяет очень легко анимировать DOM элементы, для</a:t>
            </a:r>
          </a:p>
          <a:p>
            <a:r>
              <a:rPr lang="ru-RU" dirty="0"/>
              <a:t>этого предусмотрено несколько функций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2236222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«hide()» </a:t>
            </a:r>
            <a:r>
              <a:rPr lang="ru-RU" b="1" dirty="0"/>
              <a:t>и «</a:t>
            </a:r>
            <a:r>
              <a:rPr lang="en-US" b="1" dirty="0"/>
              <a:t>show()»</a:t>
            </a:r>
            <a:endParaRPr lang="ru-RU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5554"/>
            <a:ext cx="3678795" cy="147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98" y="4437112"/>
            <a:ext cx="541721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002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Анимация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67467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вторым параметром в приведенных </a:t>
            </a:r>
            <a:r>
              <a:rPr lang="ru-RU" dirty="0" smtClean="0"/>
              <a:t>методах</a:t>
            </a:r>
            <a:r>
              <a:rPr lang="en-US" dirty="0" smtClean="0"/>
              <a:t> </a:t>
            </a:r>
            <a:r>
              <a:rPr lang="ru-RU" dirty="0" smtClean="0"/>
              <a:t>может </a:t>
            </a:r>
            <a:r>
              <a:rPr lang="ru-RU" dirty="0"/>
              <a:t>быть </a:t>
            </a:r>
            <a:endParaRPr lang="en-US" dirty="0" smtClean="0"/>
          </a:p>
          <a:p>
            <a:pPr algn="just"/>
            <a:r>
              <a:rPr lang="ru-RU" b="1" dirty="0" err="1" smtClean="0"/>
              <a:t>callback</a:t>
            </a:r>
            <a:r>
              <a:rPr lang="ru-RU" b="1" dirty="0" smtClean="0"/>
              <a:t>-функция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она будет выполнена по окончанию </a:t>
            </a:r>
            <a:r>
              <a:rPr lang="ru-RU" dirty="0" smtClean="0"/>
              <a:t>анимации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24100"/>
            <a:ext cx="5400600" cy="165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351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Анимация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844824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«</a:t>
            </a:r>
            <a:r>
              <a:rPr lang="en-US" b="1" dirty="0" err="1"/>
              <a:t>slideUp</a:t>
            </a:r>
            <a:r>
              <a:rPr lang="en-US" b="1" dirty="0"/>
              <a:t>()», «</a:t>
            </a:r>
            <a:r>
              <a:rPr lang="en-US" b="1" dirty="0" err="1"/>
              <a:t>slideDown</a:t>
            </a:r>
            <a:r>
              <a:rPr lang="en-US" b="1" dirty="0"/>
              <a:t>()» </a:t>
            </a:r>
            <a:r>
              <a:rPr lang="ru-RU" b="1" dirty="0"/>
              <a:t>и «</a:t>
            </a:r>
            <a:r>
              <a:rPr lang="en-US" b="1" dirty="0" err="1"/>
              <a:t>slideToggle</a:t>
            </a:r>
            <a:r>
              <a:rPr lang="en-US" b="1" dirty="0"/>
              <a:t>()».</a:t>
            </a:r>
            <a:endParaRPr lang="en-US" b="1" dirty="0" smtClean="0"/>
          </a:p>
          <a:p>
            <a:endParaRPr lang="en-US" dirty="0" smtClean="0"/>
          </a:p>
          <a:p>
            <a:r>
              <a:rPr lang="ru-RU" dirty="0" smtClean="0"/>
              <a:t>Их </a:t>
            </a:r>
            <a:r>
              <a:rPr lang="ru-RU" dirty="0"/>
              <a:t>поведение схоже с</a:t>
            </a:r>
          </a:p>
          <a:p>
            <a:r>
              <a:rPr lang="ru-RU" dirty="0"/>
              <a:t>предыдущими функциями, но анимация будет затрагивать лишь высоту</a:t>
            </a:r>
          </a:p>
          <a:p>
            <a:r>
              <a:rPr lang="ru-RU" dirty="0" smtClean="0"/>
              <a:t>блоков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5581788" cy="279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324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Анимация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844824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fadeIn</a:t>
            </a:r>
            <a:r>
              <a:rPr lang="en-US" dirty="0"/>
              <a:t>(duration, callback) – </a:t>
            </a:r>
            <a:r>
              <a:rPr lang="ru-RU" dirty="0"/>
              <a:t>изменяет «</a:t>
            </a:r>
            <a:r>
              <a:rPr lang="en-US" dirty="0"/>
              <a:t>opacity» </a:t>
            </a:r>
            <a:r>
              <a:rPr lang="ru-RU" dirty="0"/>
              <a:t>от 0 до </a:t>
            </a:r>
            <a:r>
              <a:rPr lang="ru-RU" dirty="0" smtClean="0"/>
              <a:t>предыдущего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fadeOut</a:t>
            </a:r>
            <a:r>
              <a:rPr lang="en-US" dirty="0"/>
              <a:t>(duration, callback) – </a:t>
            </a:r>
            <a:r>
              <a:rPr lang="ru-RU" dirty="0"/>
              <a:t>изменяет «</a:t>
            </a:r>
            <a:r>
              <a:rPr lang="en-US" dirty="0"/>
              <a:t>opacity» </a:t>
            </a:r>
            <a:r>
              <a:rPr lang="ru-RU" dirty="0"/>
              <a:t>от текущего до </a:t>
            </a:r>
            <a:r>
              <a:rPr lang="ru-RU" dirty="0" smtClean="0"/>
              <a:t>0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fadeToggle</a:t>
            </a:r>
            <a:r>
              <a:rPr lang="en-US" dirty="0"/>
              <a:t>(duration, callback) – </a:t>
            </a:r>
            <a:r>
              <a:rPr lang="ru-RU" dirty="0"/>
              <a:t>переключатель между «</a:t>
            </a:r>
            <a:r>
              <a:rPr lang="en-US" dirty="0"/>
              <a:t>In» </a:t>
            </a:r>
            <a:r>
              <a:rPr lang="ru-RU" dirty="0"/>
              <a:t>и «</a:t>
            </a:r>
            <a:r>
              <a:rPr lang="en-US" dirty="0"/>
              <a:t>Out</a:t>
            </a:r>
            <a:r>
              <a:rPr lang="en-US" dirty="0" smtClean="0"/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fadeTo</a:t>
            </a:r>
            <a:r>
              <a:rPr lang="en-US" dirty="0"/>
              <a:t>(duration, opacity, callback) – </a:t>
            </a:r>
            <a:r>
              <a:rPr lang="ru-RU" dirty="0"/>
              <a:t>изменяет значение «</a:t>
            </a:r>
            <a:r>
              <a:rPr lang="en-US" dirty="0"/>
              <a:t>opacity»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05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умеет </a:t>
            </a:r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Движок </a:t>
            </a:r>
            <a:r>
              <a:rPr lang="ru-RU" dirty="0" err="1"/>
              <a:t>кроссбраузерных</a:t>
            </a:r>
            <a:r>
              <a:rPr lang="ru-RU" dirty="0"/>
              <a:t> </a:t>
            </a:r>
            <a:r>
              <a:rPr lang="en-US" dirty="0"/>
              <a:t>CSS-</a:t>
            </a:r>
            <a:r>
              <a:rPr lang="ru-RU" dirty="0" smtClean="0"/>
              <a:t>селекторов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Быстрый и удобный </a:t>
            </a:r>
            <a:r>
              <a:rPr lang="ru-RU" dirty="0"/>
              <a:t>п</a:t>
            </a:r>
            <a:r>
              <a:rPr lang="ru-RU" dirty="0" smtClean="0"/>
              <a:t>ереход </a:t>
            </a:r>
            <a:r>
              <a:rPr lang="ru-RU" dirty="0"/>
              <a:t>по дереву </a:t>
            </a:r>
            <a:r>
              <a:rPr lang="en-US" dirty="0" smtClean="0"/>
              <a:t>DOM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События</a:t>
            </a:r>
          </a:p>
          <a:p>
            <a:endParaRPr lang="ru-RU" dirty="0"/>
          </a:p>
          <a:p>
            <a:r>
              <a:rPr lang="ru-RU" dirty="0"/>
              <a:t>Визуальные </a:t>
            </a:r>
            <a:r>
              <a:rPr lang="ru-RU" dirty="0" smtClean="0"/>
              <a:t>эффекты</a:t>
            </a:r>
            <a:endParaRPr lang="ru-RU" dirty="0"/>
          </a:p>
          <a:p>
            <a:endParaRPr lang="ru-RU" dirty="0" smtClean="0"/>
          </a:p>
          <a:p>
            <a:r>
              <a:rPr lang="en-US" b="1" dirty="0"/>
              <a:t>AJAX-</a:t>
            </a:r>
            <a:r>
              <a:rPr lang="ru-RU" dirty="0" smtClean="0"/>
              <a:t>дополнения</a:t>
            </a:r>
          </a:p>
          <a:p>
            <a:endParaRPr lang="ru-RU" dirty="0"/>
          </a:p>
          <a:p>
            <a:r>
              <a:rPr lang="en-US" dirty="0"/>
              <a:t>JavaScript-</a:t>
            </a:r>
            <a:r>
              <a:rPr lang="ru-RU" dirty="0"/>
              <a:t>плагины.</a:t>
            </a:r>
          </a:p>
        </p:txBody>
      </p:sp>
    </p:spTree>
    <p:extLst>
      <p:ext uri="{BB962C8B-B14F-4D97-AF65-F5344CB8AC3E}">
        <p14:creationId xmlns:p14="http://schemas.microsoft.com/office/powerpoint/2010/main" val="1462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Анимация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84784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Все </a:t>
            </a:r>
            <a:r>
              <a:rPr lang="ru-RU" dirty="0"/>
              <a:t>эффекты анимации в </a:t>
            </a:r>
            <a:r>
              <a:rPr lang="ru-RU" b="1" dirty="0" err="1"/>
              <a:t>jQuery</a:t>
            </a:r>
            <a:r>
              <a:rPr lang="ru-RU" dirty="0"/>
              <a:t> крутятся </a:t>
            </a:r>
            <a:r>
              <a:rPr lang="ru-RU" dirty="0" smtClean="0"/>
              <a:t>вокруг метода </a:t>
            </a:r>
            <a:r>
              <a:rPr lang="ru-RU" dirty="0"/>
              <a:t>«</a:t>
            </a:r>
            <a:r>
              <a:rPr lang="ru-RU" dirty="0" err="1"/>
              <a:t>animate</a:t>
            </a:r>
            <a:r>
              <a:rPr lang="ru-RU" dirty="0"/>
              <a:t>()». Данная функция берет один или несколько </a:t>
            </a:r>
            <a:r>
              <a:rPr lang="ru-RU" dirty="0" smtClean="0"/>
              <a:t>CSS-свойств элемента </a:t>
            </a:r>
            <a:r>
              <a:rPr lang="ru-RU" dirty="0"/>
              <a:t>и изменяет их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2" y="2408114"/>
            <a:ext cx="47148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59212" y="384185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Параметры </a:t>
            </a:r>
            <a:r>
              <a:rPr lang="ru-RU" dirty="0"/>
              <a:t>«</a:t>
            </a:r>
            <a:r>
              <a:rPr lang="ru-RU" dirty="0" err="1"/>
              <a:t>animate</a:t>
            </a:r>
            <a:r>
              <a:rPr lang="ru-RU" dirty="0" smtClean="0"/>
              <a:t>()»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9212" y="4293096"/>
            <a:ext cx="83892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params</a:t>
            </a:r>
            <a:r>
              <a:rPr lang="ru-RU" dirty="0"/>
              <a:t> – CSS свойства – с этим мы уже познакомились</a:t>
            </a:r>
          </a:p>
          <a:p>
            <a:r>
              <a:rPr lang="ru-RU" b="1" dirty="0" err="1"/>
              <a:t>duration</a:t>
            </a:r>
            <a:r>
              <a:rPr lang="ru-RU" dirty="0"/>
              <a:t> – скорость анимации – тоже упоминалась ранее, указывается в</a:t>
            </a:r>
          </a:p>
          <a:p>
            <a:r>
              <a:rPr lang="ru-RU" dirty="0"/>
              <a:t>миллисекундах, или используя ключевые слова «</a:t>
            </a:r>
            <a:r>
              <a:rPr lang="ru-RU" dirty="0" err="1"/>
              <a:t>fast</a:t>
            </a:r>
            <a:r>
              <a:rPr lang="ru-RU" dirty="0"/>
              <a:t>» или «</a:t>
            </a:r>
            <a:r>
              <a:rPr lang="ru-RU" dirty="0" err="1"/>
              <a:t>slow</a:t>
            </a:r>
            <a:r>
              <a:rPr lang="ru-RU" dirty="0"/>
              <a:t>»</a:t>
            </a:r>
          </a:p>
          <a:p>
            <a:r>
              <a:rPr lang="ru-RU" b="1" dirty="0" err="1"/>
              <a:t>easing</a:t>
            </a:r>
            <a:r>
              <a:rPr lang="ru-RU" dirty="0"/>
              <a:t> – указываем какую функцию будем использовать для изменения</a:t>
            </a:r>
          </a:p>
          <a:p>
            <a:r>
              <a:rPr lang="ru-RU" dirty="0"/>
              <a:t>значений</a:t>
            </a:r>
          </a:p>
          <a:p>
            <a:r>
              <a:rPr lang="ru-RU" b="1" dirty="0" err="1"/>
              <a:t>callback</a:t>
            </a:r>
            <a:r>
              <a:rPr lang="ru-RU" dirty="0"/>
              <a:t> – функция, которая будет вызвана после окончания анимации</a:t>
            </a:r>
          </a:p>
        </p:txBody>
      </p:sp>
    </p:spTree>
    <p:extLst>
      <p:ext uri="{BB962C8B-B14F-4D97-AF65-F5344CB8AC3E}">
        <p14:creationId xmlns:p14="http://schemas.microsoft.com/office/powerpoint/2010/main" val="1050670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Очередь анимации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412776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параллельного запуска анимации, необходимо будет внести следующие</a:t>
            </a:r>
          </a:p>
          <a:p>
            <a:r>
              <a:rPr lang="ru-RU" dirty="0"/>
              <a:t>изменения: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06552"/>
            <a:ext cx="48577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3278127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Функция </a:t>
            </a:r>
            <a:r>
              <a:rPr lang="ru-RU" b="1" dirty="0"/>
              <a:t>«</a:t>
            </a:r>
            <a:r>
              <a:rPr lang="ru-RU" b="1" dirty="0" err="1"/>
              <a:t>stop</a:t>
            </a:r>
            <a:r>
              <a:rPr lang="ru-RU" b="1" dirty="0"/>
              <a:t>()», </a:t>
            </a:r>
            <a:r>
              <a:rPr lang="ru-RU" dirty="0"/>
              <a:t>которая позволяет остановить </a:t>
            </a:r>
            <a:r>
              <a:rPr lang="ru-RU" dirty="0" smtClean="0"/>
              <a:t>текущую анимацию </a:t>
            </a:r>
            <a:r>
              <a:rPr lang="ru-RU" dirty="0"/>
              <a:t>на полпути, а так же почистить очередь при необходимости. </a:t>
            </a:r>
            <a:r>
              <a:rPr lang="ru-RU" dirty="0" smtClean="0"/>
              <a:t>Для обеспечения </a:t>
            </a:r>
            <a:r>
              <a:rPr lang="ru-RU" dirty="0"/>
              <a:t>различного поведения функции, она принимает три параметра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queue</a:t>
            </a:r>
            <a:r>
              <a:rPr lang="ru-RU" dirty="0"/>
              <a:t> – имя очереди; для работы с очередью анимации «</a:t>
            </a:r>
            <a:r>
              <a:rPr lang="ru-RU" dirty="0" err="1"/>
              <a:t>fx</a:t>
            </a:r>
            <a:r>
              <a:rPr lang="ru-RU" dirty="0"/>
              <a:t>» данный</a:t>
            </a:r>
          </a:p>
          <a:p>
            <a:r>
              <a:rPr lang="ru-RU" dirty="0"/>
              <a:t>параметр опускаем («</a:t>
            </a:r>
            <a:r>
              <a:rPr lang="ru-RU" dirty="0" err="1"/>
              <a:t>fx</a:t>
            </a:r>
            <a:r>
              <a:rPr lang="ru-RU" dirty="0"/>
              <a:t>» – очередь по умолчанию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clearQueue</a:t>
            </a:r>
            <a:r>
              <a:rPr lang="ru-RU" dirty="0"/>
              <a:t> – флаг очистки </a:t>
            </a:r>
            <a:r>
              <a:rPr lang="ru-RU" dirty="0" smtClean="0"/>
              <a:t>очереди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jumpToEnd</a:t>
            </a:r>
            <a:r>
              <a:rPr lang="ru-RU" dirty="0"/>
              <a:t> – применить результат анимации али нет</a:t>
            </a:r>
          </a:p>
        </p:txBody>
      </p:sp>
    </p:spTree>
    <p:extLst>
      <p:ext uri="{BB962C8B-B14F-4D97-AF65-F5344CB8AC3E}">
        <p14:creationId xmlns:p14="http://schemas.microsoft.com/office/powerpoint/2010/main" val="2452448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 анимации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556792"/>
            <a:ext cx="632843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77072"/>
            <a:ext cx="609512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015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Манипуляции с </a:t>
            </a:r>
            <a:r>
              <a:rPr lang="en-US" dirty="0"/>
              <a:t>DOM 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4248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 стрелкой 7"/>
          <p:cNvCxnSpPr>
            <a:stCxn id="10242" idx="2"/>
          </p:cNvCxnSpPr>
          <p:nvPr/>
        </p:nvCxnSpPr>
        <p:spPr>
          <a:xfrm>
            <a:off x="2591619" y="1951509"/>
            <a:ext cx="0" cy="541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4" y="2701685"/>
            <a:ext cx="44386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 стрелкой 10"/>
          <p:cNvCxnSpPr/>
          <p:nvPr/>
        </p:nvCxnSpPr>
        <p:spPr>
          <a:xfrm>
            <a:off x="2557932" y="3177935"/>
            <a:ext cx="0" cy="541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47148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>
            <a:off x="2533690" y="4289673"/>
            <a:ext cx="0" cy="541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85184"/>
            <a:ext cx="35718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47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Манипуляции с </a:t>
            </a:r>
            <a:r>
              <a:rPr lang="en-US" dirty="0"/>
              <a:t>DOM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9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84784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Разработчик</a:t>
            </a:r>
            <a:r>
              <a:rPr lang="en-US" dirty="0"/>
              <a:t>	</a:t>
            </a:r>
            <a:r>
              <a:rPr lang="ru-RU" b="1" dirty="0" smtClean="0"/>
              <a:t>Джон </a:t>
            </a:r>
            <a:r>
              <a:rPr lang="ru-RU" b="1" dirty="0" err="1"/>
              <a:t>Резиг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98884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Библиотека была представлена общественности на компьютерной конференции «</a:t>
            </a:r>
            <a:r>
              <a:rPr lang="ru-RU" b="1" dirty="0" err="1"/>
              <a:t>BarCamp</a:t>
            </a:r>
            <a:r>
              <a:rPr lang="ru-RU" dirty="0"/>
              <a:t>» в Нью-Йорке в 2006 году.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784207"/>
            <a:ext cx="2111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Текущие версии: 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1.11.3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2.1.4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5877272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Самая популярная библиотека для </a:t>
            </a:r>
            <a:r>
              <a:rPr lang="en-US" b="1" i="1" dirty="0" smtClean="0"/>
              <a:t>JavaScript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34802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58102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4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Добавление </a:t>
            </a:r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ru-RU" b="1" dirty="0"/>
              <a:t>на </a:t>
            </a:r>
            <a:r>
              <a:rPr lang="ru-RU" b="1" dirty="0" smtClean="0"/>
              <a:t>страницы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dirty="0" smtClean="0"/>
              <a:t>Скачать с</a:t>
            </a:r>
            <a:r>
              <a:rPr lang="ru-RU" sz="1800" b="1" dirty="0"/>
              <a:t> официального сайта</a:t>
            </a:r>
            <a:r>
              <a:rPr lang="ru-RU" sz="1800" dirty="0"/>
              <a:t>. Существуют две версии </a:t>
            </a:r>
            <a:r>
              <a:rPr lang="ru-RU" sz="1800" dirty="0" err="1"/>
              <a:t>jQuery</a:t>
            </a:r>
            <a:r>
              <a:rPr lang="ru-RU" sz="1800" dirty="0"/>
              <a:t>: для использования в готовых приложениях (</a:t>
            </a:r>
            <a:r>
              <a:rPr lang="ru-RU" sz="1800" dirty="0" err="1"/>
              <a:t>production</a:t>
            </a:r>
            <a:r>
              <a:rPr lang="ru-RU" sz="1800" dirty="0"/>
              <a:t>) и для разработки (</a:t>
            </a:r>
            <a:r>
              <a:rPr lang="ru-RU" sz="1800" dirty="0" err="1"/>
              <a:t>development</a:t>
            </a:r>
            <a:r>
              <a:rPr lang="ru-RU" sz="1800" dirty="0"/>
              <a:t>). Версия для разработки содержит комментарии и структурированный код. В сокращенной версии нет комментариев и код в ней не структурирован зато она занимает меньше места и поэтому страницы с ней будут загружаться быстрее. </a:t>
            </a:r>
            <a:endParaRPr lang="ru-RU" sz="1800" dirty="0" smtClean="0"/>
          </a:p>
          <a:p>
            <a:pPr marL="0" indent="0">
              <a:buNone/>
            </a:pPr>
            <a:endParaRPr lang="ru-RU" sz="2000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57092"/>
            <a:ext cx="8424937" cy="338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7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Добавление </a:t>
            </a:r>
            <a:r>
              <a:rPr lang="en-US" b="1" dirty="0" err="1"/>
              <a:t>jQuery</a:t>
            </a:r>
            <a:r>
              <a:rPr lang="en-US" b="1" dirty="0"/>
              <a:t> </a:t>
            </a:r>
            <a:r>
              <a:rPr lang="ru-RU" b="1" dirty="0"/>
              <a:t>на страницы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Добавить ее на страницу. Для этого следующий код должен быть добавлен на страницу в секцию </a:t>
            </a:r>
            <a:r>
              <a:rPr lang="ru-RU" b="1" dirty="0" err="1"/>
              <a:t>head</a:t>
            </a:r>
            <a:r>
              <a:rPr lang="ru-RU" dirty="0"/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57531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19684"/>
            <a:ext cx="71056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7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Обращение к методам </a:t>
            </a:r>
            <a:r>
              <a:rPr lang="en-US" b="1" dirty="0" err="1" smtClean="0"/>
              <a:t>jQuery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556792"/>
            <a:ext cx="4269651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32830" y="2348880"/>
            <a:ext cx="81436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/>
              <a:t>Знак $</a:t>
            </a:r>
            <a:r>
              <a:rPr lang="ru-RU" dirty="0"/>
              <a:t> сообщает, что символы идущие после него являются </a:t>
            </a:r>
            <a:r>
              <a:rPr lang="ru-RU" dirty="0" err="1"/>
              <a:t>jQuery</a:t>
            </a:r>
            <a:r>
              <a:rPr lang="ru-RU" dirty="0"/>
              <a:t> кодом;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Селектор</a:t>
            </a:r>
            <a:r>
              <a:rPr lang="ru-RU" dirty="0"/>
              <a:t> позволяет выбрать элемент на странице;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Метод</a:t>
            </a:r>
            <a:r>
              <a:rPr lang="ru-RU" dirty="0"/>
              <a:t> задает действие, которое необходимо совершить над выбранным элементом. Методы в </a:t>
            </a:r>
            <a:r>
              <a:rPr lang="ru-RU" dirty="0" err="1"/>
              <a:t>jQuery</a:t>
            </a:r>
            <a:r>
              <a:rPr lang="ru-RU" dirty="0"/>
              <a:t> разделяются на следующие группы: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Методы для манипулирования DOM;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Методы для оформления элементов;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Методы для создания AJAX запросов;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Методы для создания эффектов;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Методы для привязки обработчиков событий.</a:t>
            </a:r>
          </a:p>
        </p:txBody>
      </p:sp>
    </p:spTree>
    <p:extLst>
      <p:ext uri="{BB962C8B-B14F-4D97-AF65-F5344CB8AC3E}">
        <p14:creationId xmlns:p14="http://schemas.microsoft.com/office/powerpoint/2010/main" val="31047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Символ </a:t>
            </a:r>
            <a:r>
              <a:rPr lang="ru-RU" b="1" dirty="0" smtClean="0"/>
              <a:t>$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1277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jQuery</a:t>
            </a:r>
            <a:r>
              <a:rPr lang="ru-RU" dirty="0"/>
              <a:t> можно комбинировать с обычным </a:t>
            </a:r>
            <a:r>
              <a:rPr lang="ru-RU" dirty="0" err="1"/>
              <a:t>JavaScript</a:t>
            </a:r>
            <a:r>
              <a:rPr lang="ru-RU" dirty="0"/>
              <a:t>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4162" y="1916832"/>
            <a:ext cx="7596951" cy="17466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function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start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8"/>
                <a:cs typeface="Arial" pitchFamily="34" charset="0"/>
              </a:rPr>
              <a:t>//Скроем абзац с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8"/>
                <a:cs typeface="Arial" pitchFamily="34" charset="0"/>
              </a:rPr>
              <a:t>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8"/>
                <a:cs typeface="Arial" pitchFamily="34" charset="0"/>
              </a:rPr>
              <a:t>="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8"/>
                <a:cs typeface="Arial" pitchFamily="34" charset="0"/>
              </a:rPr>
              <a:t>hid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8"/>
                <a:cs typeface="Arial" pitchFamily="34" charset="0"/>
              </a:rPr>
              <a:t>" с помощью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8"/>
                <a:cs typeface="Arial" pitchFamily="34" charset="0"/>
              </a:rPr>
              <a:t>jQuery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880000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$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p#hid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hide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	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8"/>
                <a:cs typeface="Arial" pitchFamily="34" charset="0"/>
              </a:rPr>
              <a:t>//Изменим содержимое абзаца с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8"/>
                <a:cs typeface="Arial" pitchFamily="34" charset="0"/>
              </a:rPr>
              <a:t>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8"/>
                <a:cs typeface="Arial" pitchFamily="34" charset="0"/>
              </a:rPr>
              <a:t>="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8"/>
                <a:cs typeface="Arial" pitchFamily="34" charset="0"/>
              </a:rPr>
              <a:t>change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document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getElementById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change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innerHTML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JavaScript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1900" y="3789040"/>
            <a:ext cx="84867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Некоторые </a:t>
            </a:r>
            <a:r>
              <a:rPr lang="ru-RU" sz="1400" dirty="0" err="1"/>
              <a:t>JavaScript</a:t>
            </a:r>
            <a:r>
              <a:rPr lang="ru-RU" sz="1400" dirty="0"/>
              <a:t> библиотеки тоже используют $ для обозначения своего кода. Для того, чтобы избежать конфликта имен между ними в </a:t>
            </a:r>
            <a:r>
              <a:rPr lang="ru-RU" sz="1400" dirty="0" err="1"/>
              <a:t>jQuery</a:t>
            </a:r>
            <a:r>
              <a:rPr lang="ru-RU" sz="1400" dirty="0"/>
              <a:t> предусмотрена команда </a:t>
            </a:r>
            <a:r>
              <a:rPr lang="ru-RU" sz="1400" dirty="0" err="1"/>
              <a:t>noConflict</a:t>
            </a:r>
            <a:r>
              <a:rPr lang="ru-RU" sz="1400" dirty="0"/>
              <a:t>(). С помощью команды </a:t>
            </a:r>
            <a:r>
              <a:rPr lang="ru-RU" sz="1400" dirty="0" err="1"/>
              <a:t>noConflict</a:t>
            </a:r>
            <a:r>
              <a:rPr lang="ru-RU" sz="1400" dirty="0"/>
              <a:t>() Вы можете заменить знак $ на любой другой.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53136"/>
            <a:ext cx="5513024" cy="199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279</TotalTime>
  <Words>1071</Words>
  <Application>Microsoft Office PowerPoint</Application>
  <PresentationFormat>Экран (4:3)</PresentationFormat>
  <Paragraphs>187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Ясность</vt:lpstr>
      <vt:lpstr>Jquery</vt:lpstr>
      <vt:lpstr>Что такое jQuery?</vt:lpstr>
      <vt:lpstr>Что умеет jQuery</vt:lpstr>
      <vt:lpstr>История jQuery</vt:lpstr>
      <vt:lpstr>Пример</vt:lpstr>
      <vt:lpstr>Добавление jQuery на страницы</vt:lpstr>
      <vt:lpstr>Добавление jQuery на страницы</vt:lpstr>
      <vt:lpstr>Обращение к методам jQuery</vt:lpstr>
      <vt:lpstr>Символ $</vt:lpstr>
      <vt:lpstr>Селекторы jQuery</vt:lpstr>
      <vt:lpstr>Примеры с селекторами</vt:lpstr>
      <vt:lpstr>Предотвращение преждевременного выполнения кода</vt:lpstr>
      <vt:lpstr>Цепочки команд в jQuery</vt:lpstr>
      <vt:lpstr>Атрибуты элементов и CSS</vt:lpstr>
      <vt:lpstr>Примеры использования css</vt:lpstr>
      <vt:lpstr>Манипуляции  с классами</vt:lpstr>
      <vt:lpstr>Манипуляции  с классами</vt:lpstr>
      <vt:lpstr>Обращение к атрибутам</vt:lpstr>
      <vt:lpstr>События</vt:lpstr>
      <vt:lpstr>События</vt:lpstr>
      <vt:lpstr>События</vt:lpstr>
      <vt:lpstr>Отмена событий</vt:lpstr>
      <vt:lpstr>Вызов обработчика</vt:lpstr>
      <vt:lpstr>Пространство имен</vt:lpstr>
      <vt:lpstr>Touch события</vt:lpstr>
      <vt:lpstr>Анимация</vt:lpstr>
      <vt:lpstr>Анимация</vt:lpstr>
      <vt:lpstr>Анимация</vt:lpstr>
      <vt:lpstr>Анимация</vt:lpstr>
      <vt:lpstr>Анимация</vt:lpstr>
      <vt:lpstr>Очередь анимации</vt:lpstr>
      <vt:lpstr>Очередь анимации</vt:lpstr>
      <vt:lpstr>Манипуляции с DOM </vt:lpstr>
      <vt:lpstr>Манипуляции с DOM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Евгений Курносов</dc:creator>
  <cp:lastModifiedBy>Евгений Курносов</cp:lastModifiedBy>
  <cp:revision>82</cp:revision>
  <dcterms:created xsi:type="dcterms:W3CDTF">2015-11-06T06:57:52Z</dcterms:created>
  <dcterms:modified xsi:type="dcterms:W3CDTF">2015-12-15T12:02:37Z</dcterms:modified>
</cp:coreProperties>
</file>