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80" r:id="rId3"/>
    <p:sldId id="281" r:id="rId4"/>
    <p:sldId id="282" r:id="rId5"/>
    <p:sldId id="283" r:id="rId6"/>
    <p:sldId id="284" r:id="rId7"/>
    <p:sldId id="285" r:id="rId8"/>
    <p:sldId id="291" r:id="rId9"/>
    <p:sldId id="28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/>
              <a:t>Анимация в </a:t>
            </a:r>
            <a:r>
              <a:rPr lang="en-US" dirty="0" err="1" smtClean="0"/>
              <a:t>jQuery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19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Анимация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412776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Библиотека </a:t>
            </a:r>
            <a:r>
              <a:rPr lang="ru-RU" b="1" dirty="0" err="1"/>
              <a:t>jQuery</a:t>
            </a:r>
            <a:r>
              <a:rPr lang="ru-RU" dirty="0"/>
              <a:t> позволяет очень легко анимировать DOM элементы, для</a:t>
            </a:r>
          </a:p>
          <a:p>
            <a:r>
              <a:rPr lang="ru-RU" dirty="0"/>
              <a:t>этого предусмотрено несколько функций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2236222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«hide()» </a:t>
            </a:r>
            <a:r>
              <a:rPr lang="ru-RU" b="1" dirty="0"/>
              <a:t>и «</a:t>
            </a:r>
            <a:r>
              <a:rPr lang="en-US" b="1" dirty="0"/>
              <a:t>show()»</a:t>
            </a:r>
            <a:endParaRPr lang="ru-RU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5554"/>
            <a:ext cx="3678795" cy="147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98" y="4437112"/>
            <a:ext cx="541721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00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Анимация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67467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вторым параметром в приведенных </a:t>
            </a:r>
            <a:r>
              <a:rPr lang="ru-RU" dirty="0" smtClean="0"/>
              <a:t>методах</a:t>
            </a:r>
            <a:r>
              <a:rPr lang="en-US" dirty="0" smtClean="0"/>
              <a:t> </a:t>
            </a:r>
            <a:r>
              <a:rPr lang="ru-RU" dirty="0" smtClean="0"/>
              <a:t>может </a:t>
            </a:r>
            <a:r>
              <a:rPr lang="ru-RU" dirty="0"/>
              <a:t>быть </a:t>
            </a:r>
            <a:endParaRPr lang="en-US" dirty="0" smtClean="0"/>
          </a:p>
          <a:p>
            <a:pPr algn="just"/>
            <a:r>
              <a:rPr lang="ru-RU" b="1" dirty="0" err="1" smtClean="0"/>
              <a:t>callback</a:t>
            </a:r>
            <a:r>
              <a:rPr lang="ru-RU" b="1" dirty="0" smtClean="0"/>
              <a:t>-функция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она будет выполнена по окончанию </a:t>
            </a:r>
            <a:r>
              <a:rPr lang="ru-RU" dirty="0" smtClean="0"/>
              <a:t>анимации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24100"/>
            <a:ext cx="5400600" cy="165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35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Анимация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844824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«</a:t>
            </a:r>
            <a:r>
              <a:rPr lang="en-US" b="1" dirty="0" err="1"/>
              <a:t>slideUp</a:t>
            </a:r>
            <a:r>
              <a:rPr lang="en-US" b="1" dirty="0"/>
              <a:t>()», «</a:t>
            </a:r>
            <a:r>
              <a:rPr lang="en-US" b="1" dirty="0" err="1"/>
              <a:t>slideDown</a:t>
            </a:r>
            <a:r>
              <a:rPr lang="en-US" b="1" dirty="0"/>
              <a:t>()» </a:t>
            </a:r>
            <a:r>
              <a:rPr lang="ru-RU" b="1" dirty="0"/>
              <a:t>и «</a:t>
            </a:r>
            <a:r>
              <a:rPr lang="en-US" b="1" dirty="0" err="1"/>
              <a:t>slideToggle</a:t>
            </a:r>
            <a:r>
              <a:rPr lang="en-US" b="1" dirty="0"/>
              <a:t>()».</a:t>
            </a:r>
            <a:endParaRPr lang="en-US" b="1" dirty="0" smtClean="0"/>
          </a:p>
          <a:p>
            <a:endParaRPr lang="en-US" dirty="0" smtClean="0"/>
          </a:p>
          <a:p>
            <a:r>
              <a:rPr lang="ru-RU" dirty="0" smtClean="0"/>
              <a:t>Их </a:t>
            </a:r>
            <a:r>
              <a:rPr lang="ru-RU" dirty="0"/>
              <a:t>поведение схоже с</a:t>
            </a:r>
          </a:p>
          <a:p>
            <a:r>
              <a:rPr lang="ru-RU" dirty="0"/>
              <a:t>предыдущими функциями, но анимация будет затрагивать лишь высоту</a:t>
            </a:r>
          </a:p>
          <a:p>
            <a:r>
              <a:rPr lang="ru-RU" dirty="0" smtClean="0"/>
              <a:t>блоков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5581788" cy="279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3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Анимация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844824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fadeIn</a:t>
            </a:r>
            <a:r>
              <a:rPr lang="en-US" dirty="0"/>
              <a:t>(duration, callback) – </a:t>
            </a:r>
            <a:r>
              <a:rPr lang="ru-RU" dirty="0"/>
              <a:t>изменяет «</a:t>
            </a:r>
            <a:r>
              <a:rPr lang="en-US" dirty="0"/>
              <a:t>opacity» </a:t>
            </a:r>
            <a:r>
              <a:rPr lang="ru-RU" dirty="0"/>
              <a:t>от 0 до </a:t>
            </a:r>
            <a:r>
              <a:rPr lang="ru-RU" dirty="0" smtClean="0"/>
              <a:t>предыдущего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fadeOut</a:t>
            </a:r>
            <a:r>
              <a:rPr lang="en-US" dirty="0"/>
              <a:t>(duration, callback) – </a:t>
            </a:r>
            <a:r>
              <a:rPr lang="ru-RU" dirty="0"/>
              <a:t>изменяет «</a:t>
            </a:r>
            <a:r>
              <a:rPr lang="en-US" dirty="0"/>
              <a:t>opacity» </a:t>
            </a:r>
            <a:r>
              <a:rPr lang="ru-RU" dirty="0"/>
              <a:t>от текущего до </a:t>
            </a:r>
            <a:r>
              <a:rPr lang="ru-RU" dirty="0" smtClean="0"/>
              <a:t>0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fadeToggle</a:t>
            </a:r>
            <a:r>
              <a:rPr lang="en-US" dirty="0"/>
              <a:t>(duration, callback) – </a:t>
            </a:r>
            <a:r>
              <a:rPr lang="ru-RU" dirty="0"/>
              <a:t>переключатель между «</a:t>
            </a:r>
            <a:r>
              <a:rPr lang="en-US" dirty="0"/>
              <a:t>In» </a:t>
            </a:r>
            <a:r>
              <a:rPr lang="ru-RU" dirty="0"/>
              <a:t>и «</a:t>
            </a:r>
            <a:r>
              <a:rPr lang="en-US" dirty="0"/>
              <a:t>Out</a:t>
            </a:r>
            <a:r>
              <a:rPr lang="en-US" dirty="0" smtClean="0"/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fadeTo</a:t>
            </a:r>
            <a:r>
              <a:rPr lang="en-US" dirty="0"/>
              <a:t>(duration, opacity, callback) – </a:t>
            </a:r>
            <a:r>
              <a:rPr lang="ru-RU" dirty="0"/>
              <a:t>изменяет значение «</a:t>
            </a:r>
            <a:r>
              <a:rPr lang="en-US" dirty="0"/>
              <a:t>opacity»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05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Анимация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484784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Все </a:t>
            </a:r>
            <a:r>
              <a:rPr lang="ru-RU" dirty="0"/>
              <a:t>эффекты анимации в </a:t>
            </a:r>
            <a:r>
              <a:rPr lang="ru-RU" b="1" dirty="0" err="1"/>
              <a:t>jQuery</a:t>
            </a:r>
            <a:r>
              <a:rPr lang="ru-RU" dirty="0"/>
              <a:t> крутятся </a:t>
            </a:r>
            <a:r>
              <a:rPr lang="ru-RU" dirty="0" smtClean="0"/>
              <a:t>вокруг метода </a:t>
            </a:r>
            <a:r>
              <a:rPr lang="ru-RU" dirty="0"/>
              <a:t>«</a:t>
            </a:r>
            <a:r>
              <a:rPr lang="ru-RU" dirty="0" err="1"/>
              <a:t>animate</a:t>
            </a:r>
            <a:r>
              <a:rPr lang="ru-RU" dirty="0"/>
              <a:t>()». Данная функция берет один или несколько </a:t>
            </a:r>
            <a:r>
              <a:rPr lang="ru-RU" dirty="0" smtClean="0"/>
              <a:t>CSS-свойств элемента </a:t>
            </a:r>
            <a:r>
              <a:rPr lang="ru-RU" dirty="0"/>
              <a:t>и изменяет их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2" y="2408114"/>
            <a:ext cx="47148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59212" y="384185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Параметры </a:t>
            </a:r>
            <a:r>
              <a:rPr lang="ru-RU" dirty="0"/>
              <a:t>«</a:t>
            </a:r>
            <a:r>
              <a:rPr lang="ru-RU" dirty="0" err="1"/>
              <a:t>animate</a:t>
            </a:r>
            <a:r>
              <a:rPr lang="ru-RU" dirty="0" smtClean="0"/>
              <a:t>()»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9212" y="4293096"/>
            <a:ext cx="83892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params</a:t>
            </a:r>
            <a:r>
              <a:rPr lang="ru-RU" dirty="0"/>
              <a:t> – CSS свойства – с этим мы уже познакомились</a:t>
            </a:r>
          </a:p>
          <a:p>
            <a:r>
              <a:rPr lang="ru-RU" b="1" dirty="0" err="1"/>
              <a:t>duration</a:t>
            </a:r>
            <a:r>
              <a:rPr lang="ru-RU" dirty="0"/>
              <a:t> – скорость анимации – тоже упоминалась ранее, указывается в</a:t>
            </a:r>
          </a:p>
          <a:p>
            <a:r>
              <a:rPr lang="ru-RU" dirty="0"/>
              <a:t>миллисекундах, или используя ключевые слова «</a:t>
            </a:r>
            <a:r>
              <a:rPr lang="ru-RU" dirty="0" err="1"/>
              <a:t>fast</a:t>
            </a:r>
            <a:r>
              <a:rPr lang="ru-RU" dirty="0"/>
              <a:t>» или «</a:t>
            </a:r>
            <a:r>
              <a:rPr lang="ru-RU" dirty="0" err="1"/>
              <a:t>slow</a:t>
            </a:r>
            <a:r>
              <a:rPr lang="ru-RU" dirty="0"/>
              <a:t>»</a:t>
            </a:r>
          </a:p>
          <a:p>
            <a:r>
              <a:rPr lang="ru-RU" b="1" dirty="0" err="1"/>
              <a:t>easing</a:t>
            </a:r>
            <a:r>
              <a:rPr lang="ru-RU" dirty="0"/>
              <a:t> – указываем какую функцию будем использовать для изменения</a:t>
            </a:r>
          </a:p>
          <a:p>
            <a:r>
              <a:rPr lang="ru-RU" dirty="0"/>
              <a:t>значений</a:t>
            </a:r>
          </a:p>
          <a:p>
            <a:r>
              <a:rPr lang="ru-RU" b="1" dirty="0" err="1"/>
              <a:t>callback</a:t>
            </a:r>
            <a:r>
              <a:rPr lang="ru-RU" dirty="0"/>
              <a:t> – функция, которая будет вызвана после окончания анимации</a:t>
            </a:r>
          </a:p>
        </p:txBody>
      </p:sp>
    </p:spTree>
    <p:extLst>
      <p:ext uri="{BB962C8B-B14F-4D97-AF65-F5344CB8AC3E}">
        <p14:creationId xmlns:p14="http://schemas.microsoft.com/office/powerpoint/2010/main" val="105067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Очередь анимации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422012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Для </a:t>
            </a:r>
            <a:r>
              <a:rPr lang="ru-RU" dirty="0" smtClean="0"/>
              <a:t>последовательного запуска </a:t>
            </a:r>
            <a:r>
              <a:rPr lang="ru-RU" dirty="0"/>
              <a:t>анимации, </a:t>
            </a:r>
            <a:r>
              <a:rPr lang="ru-RU" dirty="0" smtClean="0"/>
              <a:t>мы можем использовать цепочку вызовов: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3263"/>
            <a:ext cx="6862152" cy="165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41544" y="3718773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параллельного запуска анимации, необходимо будет внести следующие</a:t>
            </a:r>
          </a:p>
          <a:p>
            <a:r>
              <a:rPr lang="ru-RU" dirty="0"/>
              <a:t>изменения: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92" y="4365104"/>
            <a:ext cx="5978614" cy="144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44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Очередь анимации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628800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Функция </a:t>
            </a:r>
            <a:r>
              <a:rPr lang="ru-RU" b="1" dirty="0"/>
              <a:t>«</a:t>
            </a:r>
            <a:r>
              <a:rPr lang="ru-RU" b="1" dirty="0" err="1"/>
              <a:t>stop</a:t>
            </a:r>
            <a:r>
              <a:rPr lang="ru-RU" b="1" dirty="0"/>
              <a:t>()», </a:t>
            </a:r>
            <a:r>
              <a:rPr lang="ru-RU" dirty="0"/>
              <a:t>которая позволяет остановить </a:t>
            </a:r>
            <a:r>
              <a:rPr lang="ru-RU" dirty="0" smtClean="0"/>
              <a:t>текущую анимацию </a:t>
            </a:r>
            <a:r>
              <a:rPr lang="ru-RU" dirty="0"/>
              <a:t>на полпути, а так же почистить очередь при необходимости. </a:t>
            </a:r>
            <a:r>
              <a:rPr lang="ru-RU" dirty="0" smtClean="0"/>
              <a:t>Для обеспечения </a:t>
            </a:r>
            <a:r>
              <a:rPr lang="ru-RU" dirty="0"/>
              <a:t>различного поведения функции, она принимает три параметра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queue</a:t>
            </a:r>
            <a:r>
              <a:rPr lang="ru-RU" dirty="0"/>
              <a:t> – имя очереди; для работы с очередью анимации «</a:t>
            </a:r>
            <a:r>
              <a:rPr lang="ru-RU" dirty="0" err="1"/>
              <a:t>fx</a:t>
            </a:r>
            <a:r>
              <a:rPr lang="ru-RU" dirty="0"/>
              <a:t>» данный</a:t>
            </a:r>
          </a:p>
          <a:p>
            <a:r>
              <a:rPr lang="ru-RU" dirty="0"/>
              <a:t>параметр опускаем («</a:t>
            </a:r>
            <a:r>
              <a:rPr lang="ru-RU" dirty="0" err="1"/>
              <a:t>fx</a:t>
            </a:r>
            <a:r>
              <a:rPr lang="ru-RU" dirty="0"/>
              <a:t>» – очередь по умолчанию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clearQueue</a:t>
            </a:r>
            <a:r>
              <a:rPr lang="ru-RU" dirty="0"/>
              <a:t> – флаг очистки </a:t>
            </a:r>
            <a:r>
              <a:rPr lang="ru-RU" dirty="0" smtClean="0"/>
              <a:t>очереди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jumpToEnd</a:t>
            </a:r>
            <a:r>
              <a:rPr lang="ru-RU" dirty="0"/>
              <a:t> – применить результат анимации али нет</a:t>
            </a:r>
          </a:p>
        </p:txBody>
      </p:sp>
    </p:spTree>
    <p:extLst>
      <p:ext uri="{BB962C8B-B14F-4D97-AF65-F5344CB8AC3E}">
        <p14:creationId xmlns:p14="http://schemas.microsoft.com/office/powerpoint/2010/main" val="399397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Очередь анимации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556792"/>
            <a:ext cx="632843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77072"/>
            <a:ext cx="609512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015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612</TotalTime>
  <Words>296</Words>
  <Application>Microsoft Office PowerPoint</Application>
  <PresentationFormat>Экран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Ясность</vt:lpstr>
      <vt:lpstr>Анимация в jQuery</vt:lpstr>
      <vt:lpstr>Анимация</vt:lpstr>
      <vt:lpstr>Анимация</vt:lpstr>
      <vt:lpstr>Анимация</vt:lpstr>
      <vt:lpstr>Анимация</vt:lpstr>
      <vt:lpstr>Анимация</vt:lpstr>
      <vt:lpstr>Очередь анимации</vt:lpstr>
      <vt:lpstr>Очередь анимации</vt:lpstr>
      <vt:lpstr>Очередь анимации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Евгений Курносов</dc:creator>
  <cp:lastModifiedBy>Евгений Курносов</cp:lastModifiedBy>
  <cp:revision>87</cp:revision>
  <dcterms:created xsi:type="dcterms:W3CDTF">2015-11-06T06:57:52Z</dcterms:created>
  <dcterms:modified xsi:type="dcterms:W3CDTF">2015-12-21T11:20:14Z</dcterms:modified>
</cp:coreProperties>
</file>