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/>
              <a:t>Манипуляции с </a:t>
            </a:r>
            <a:r>
              <a:rPr lang="en-US" b="1" dirty="0"/>
              <a:t>DOM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3808" y="4741356"/>
            <a:ext cx="5691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cap="all" dirty="0"/>
              <a:t>Работа с формами</a:t>
            </a:r>
            <a:endParaRPr lang="ru-RU" sz="4000" cap="all" dirty="0"/>
          </a:p>
        </p:txBody>
      </p:sp>
    </p:spTree>
    <p:extLst>
      <p:ext uri="{BB962C8B-B14F-4D97-AF65-F5344CB8AC3E}">
        <p14:creationId xmlns:p14="http://schemas.microsoft.com/office/powerpoint/2010/main" val="240019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Манипуляции с </a:t>
            </a:r>
            <a:r>
              <a:rPr lang="en-US" b="1" dirty="0"/>
              <a:t>DOM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36" y="2492896"/>
            <a:ext cx="8964488" cy="3668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7" y="1749078"/>
            <a:ext cx="230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Наглядный пример: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58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Манипуляции с </a:t>
            </a:r>
            <a:r>
              <a:rPr lang="en-US" b="1" dirty="0"/>
              <a:t>DOM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484784"/>
            <a:ext cx="8496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/>
              <a:t>scrollLeft</a:t>
            </a:r>
            <a:r>
              <a:rPr lang="ru-RU" b="1" dirty="0"/>
              <a:t>() </a:t>
            </a:r>
            <a:r>
              <a:rPr lang="ru-RU" dirty="0"/>
              <a:t>– возвращает значение «</a:t>
            </a:r>
            <a:r>
              <a:rPr lang="ru-RU" dirty="0" err="1"/>
              <a:t>проскроленности</a:t>
            </a:r>
            <a:r>
              <a:rPr lang="ru-RU" dirty="0"/>
              <a:t>» по </a:t>
            </a:r>
            <a:r>
              <a:rPr lang="ru-RU" dirty="0" smtClean="0"/>
              <a:t>горизонтали первого </a:t>
            </a:r>
            <a:r>
              <a:rPr lang="ru-RU" dirty="0"/>
              <a:t>элемента из </a:t>
            </a:r>
            <a:r>
              <a:rPr lang="ru-RU" dirty="0" smtClean="0"/>
              <a:t>выборки</a:t>
            </a:r>
          </a:p>
          <a:p>
            <a:endParaRPr lang="ru-RU" dirty="0"/>
          </a:p>
          <a:p>
            <a:pPr algn="just"/>
            <a:r>
              <a:rPr lang="ru-RU" b="1" dirty="0" err="1"/>
              <a:t>scrollLeft</a:t>
            </a:r>
            <a:r>
              <a:rPr lang="ru-RU" b="1" dirty="0"/>
              <a:t>(</a:t>
            </a:r>
            <a:r>
              <a:rPr lang="ru-RU" b="1" dirty="0" err="1"/>
              <a:t>value</a:t>
            </a:r>
            <a:r>
              <a:rPr lang="ru-RU" b="1" dirty="0"/>
              <a:t>) </a:t>
            </a:r>
            <a:r>
              <a:rPr lang="ru-RU" dirty="0"/>
              <a:t>– устанавливает значение горизонтального </a:t>
            </a:r>
            <a:r>
              <a:rPr lang="ru-RU" dirty="0" err="1"/>
              <a:t>скрола</a:t>
            </a:r>
            <a:r>
              <a:rPr lang="ru-RU" dirty="0"/>
              <a:t> </a:t>
            </a:r>
            <a:r>
              <a:rPr lang="ru-RU" dirty="0" smtClean="0"/>
              <a:t>для каждого </a:t>
            </a:r>
            <a:r>
              <a:rPr lang="ru-RU" dirty="0"/>
              <a:t>элемента из </a:t>
            </a:r>
            <a:r>
              <a:rPr lang="ru-RU" dirty="0" smtClean="0"/>
              <a:t>выборки</a:t>
            </a:r>
          </a:p>
          <a:p>
            <a:endParaRPr lang="ru-RU" dirty="0"/>
          </a:p>
          <a:p>
            <a:r>
              <a:rPr lang="ru-RU" b="1" dirty="0" err="1"/>
              <a:t>scrollTop</a:t>
            </a:r>
            <a:r>
              <a:rPr lang="ru-RU" b="1" dirty="0"/>
              <a:t>() </a:t>
            </a:r>
            <a:r>
              <a:rPr lang="ru-RU" dirty="0"/>
              <a:t>– возвращает значение «</a:t>
            </a:r>
            <a:r>
              <a:rPr lang="ru-RU" dirty="0" err="1"/>
              <a:t>проскроленности</a:t>
            </a:r>
            <a:r>
              <a:rPr lang="ru-RU" dirty="0"/>
              <a:t>» по </a:t>
            </a:r>
            <a:r>
              <a:rPr lang="ru-RU" dirty="0" smtClean="0"/>
              <a:t>вертикали первого </a:t>
            </a:r>
            <a:r>
              <a:rPr lang="ru-RU" dirty="0"/>
              <a:t>элемента из </a:t>
            </a:r>
            <a:r>
              <a:rPr lang="ru-RU" dirty="0" smtClean="0"/>
              <a:t>выборки</a:t>
            </a:r>
          </a:p>
          <a:p>
            <a:endParaRPr lang="ru-RU" dirty="0"/>
          </a:p>
          <a:p>
            <a:pPr algn="just"/>
            <a:r>
              <a:rPr lang="ru-RU" b="1" dirty="0" err="1"/>
              <a:t>scrollTop</a:t>
            </a:r>
            <a:r>
              <a:rPr lang="ru-RU" b="1" dirty="0"/>
              <a:t>(</a:t>
            </a:r>
            <a:r>
              <a:rPr lang="ru-RU" b="1" dirty="0" err="1"/>
              <a:t>value</a:t>
            </a:r>
            <a:r>
              <a:rPr lang="ru-RU" b="1" dirty="0"/>
              <a:t>) </a:t>
            </a:r>
            <a:r>
              <a:rPr lang="ru-RU" dirty="0"/>
              <a:t>– устанавливает значение вертикального </a:t>
            </a:r>
            <a:r>
              <a:rPr lang="ru-RU" dirty="0" err="1"/>
              <a:t>скрола</a:t>
            </a:r>
            <a:r>
              <a:rPr lang="ru-RU" dirty="0"/>
              <a:t> </a:t>
            </a:r>
            <a:r>
              <a:rPr lang="ru-RU" dirty="0" smtClean="0"/>
              <a:t>для каждого </a:t>
            </a:r>
            <a:r>
              <a:rPr lang="ru-RU" dirty="0"/>
              <a:t>элемента из выборки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4941168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/>
              <a:t>Значение «</a:t>
            </a:r>
            <a:r>
              <a:rPr lang="ru-RU" i="1" dirty="0" err="1"/>
              <a:t>scrollTop</a:t>
            </a:r>
            <a:r>
              <a:rPr lang="ru-RU" i="1" dirty="0"/>
              <a:t>» и «</a:t>
            </a:r>
            <a:r>
              <a:rPr lang="ru-RU" i="1" dirty="0" err="1"/>
              <a:t>scrollLeft</a:t>
            </a:r>
            <a:r>
              <a:rPr lang="ru-RU" i="1" dirty="0"/>
              <a:t>» поддаются анимации и </a:t>
            </a:r>
            <a:r>
              <a:rPr lang="ru-RU" i="1" dirty="0" smtClean="0"/>
              <a:t>не работают </a:t>
            </a:r>
            <a:r>
              <a:rPr lang="ru-RU" i="1" dirty="0"/>
              <a:t>для спрятанных элементов DOM</a:t>
            </a:r>
          </a:p>
        </p:txBody>
      </p:sp>
    </p:spTree>
    <p:extLst>
      <p:ext uri="{BB962C8B-B14F-4D97-AF65-F5344CB8AC3E}">
        <p14:creationId xmlns:p14="http://schemas.microsoft.com/office/powerpoint/2010/main" val="385879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Работа </a:t>
            </a:r>
            <a:r>
              <a:rPr lang="ru-RU" b="1" dirty="0"/>
              <a:t>с формами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412776"/>
            <a:ext cx="540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change</a:t>
            </a:r>
            <a:r>
              <a:rPr lang="ru-RU" dirty="0"/>
              <a:t> — изменение значения </a:t>
            </a:r>
            <a:r>
              <a:rPr lang="ru-RU" dirty="0" smtClean="0"/>
              <a:t>элемента</a:t>
            </a:r>
          </a:p>
          <a:p>
            <a:endParaRPr lang="ru-RU" dirty="0"/>
          </a:p>
          <a:p>
            <a:r>
              <a:rPr lang="ru-RU" b="1" dirty="0" err="1"/>
              <a:t>submit</a:t>
            </a:r>
            <a:r>
              <a:rPr lang="ru-RU" dirty="0"/>
              <a:t> — отправка формы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2564904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val</a:t>
            </a:r>
            <a:r>
              <a:rPr lang="ru-RU" b="1" dirty="0"/>
              <a:t>() </a:t>
            </a:r>
            <a:r>
              <a:rPr lang="ru-RU" dirty="0"/>
              <a:t>– получение значения первого элемента формы из </a:t>
            </a:r>
            <a:r>
              <a:rPr lang="ru-RU" dirty="0" smtClean="0"/>
              <a:t>выборки</a:t>
            </a:r>
          </a:p>
          <a:p>
            <a:endParaRPr lang="ru-RU" dirty="0"/>
          </a:p>
          <a:p>
            <a:r>
              <a:rPr lang="ru-RU" b="1" dirty="0" err="1"/>
              <a:t>val</a:t>
            </a:r>
            <a:r>
              <a:rPr lang="ru-RU" b="1" dirty="0"/>
              <a:t>(</a:t>
            </a:r>
            <a:r>
              <a:rPr lang="ru-RU" b="1" dirty="0" err="1"/>
              <a:t>value</a:t>
            </a:r>
            <a:r>
              <a:rPr lang="ru-RU" b="1" dirty="0"/>
              <a:t>) </a:t>
            </a:r>
            <a:r>
              <a:rPr lang="ru-RU" dirty="0"/>
              <a:t>– установка значение всем элементам формы из выборки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7832" y="3789040"/>
            <a:ext cx="6809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prop('checked', true</a:t>
            </a:r>
            <a:r>
              <a:rPr lang="en-US" b="1" dirty="0" smtClean="0"/>
              <a:t>)</a:t>
            </a:r>
            <a:r>
              <a:rPr lang="ru-RU" b="1" dirty="0"/>
              <a:t> </a:t>
            </a:r>
            <a:r>
              <a:rPr lang="ru-RU" b="1" dirty="0" smtClean="0"/>
              <a:t>– </a:t>
            </a:r>
            <a:r>
              <a:rPr lang="ru-RU" dirty="0" smtClean="0"/>
              <a:t>установить состояние  </a:t>
            </a:r>
            <a:r>
              <a:rPr lang="en-US" dirty="0" smtClean="0"/>
              <a:t>radio, checkbox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7832" y="4293096"/>
            <a:ext cx="5920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is</a:t>
            </a:r>
            <a:r>
              <a:rPr lang="en-US" b="1" dirty="0"/>
              <a:t>(':checked</a:t>
            </a:r>
            <a:r>
              <a:rPr lang="en-US" b="1" dirty="0" smtClean="0"/>
              <a:t>')</a:t>
            </a:r>
            <a:r>
              <a:rPr lang="en-US" dirty="0" smtClean="0"/>
              <a:t> – </a:t>
            </a:r>
            <a:r>
              <a:rPr lang="ru-RU" dirty="0" smtClean="0"/>
              <a:t>проверить состояние </a:t>
            </a:r>
            <a:r>
              <a:rPr lang="en-US" dirty="0"/>
              <a:t>radio, checkbox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4135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Работа с формами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684576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/>
              <a:t>focus</a:t>
            </a:r>
            <a:r>
              <a:rPr lang="ru-RU" dirty="0"/>
              <a:t> — фокус на элементе, для работы с данным событием так </a:t>
            </a:r>
            <a:r>
              <a:rPr lang="ru-RU" dirty="0" smtClean="0"/>
              <a:t>же есть </a:t>
            </a:r>
            <a:r>
              <a:rPr lang="ru-RU" dirty="0"/>
              <a:t>«</a:t>
            </a:r>
            <a:r>
              <a:rPr lang="ru-RU" dirty="0" err="1"/>
              <a:t>shorthand</a:t>
            </a:r>
            <a:r>
              <a:rPr lang="ru-RU" dirty="0"/>
              <a:t>» метод «</a:t>
            </a:r>
            <a:r>
              <a:rPr lang="ru-RU" dirty="0" err="1"/>
              <a:t>focus</a:t>
            </a:r>
            <a:r>
              <a:rPr lang="ru-RU" dirty="0"/>
              <a:t>()»; может потребоваться, </a:t>
            </a:r>
            <a:r>
              <a:rPr lang="ru-RU" dirty="0" smtClean="0"/>
              <a:t>если надо </a:t>
            </a:r>
            <a:r>
              <a:rPr lang="ru-RU" dirty="0"/>
              <a:t>вывести подсказку к элементу формы при </a:t>
            </a:r>
            <a:r>
              <a:rPr lang="ru-RU" dirty="0" smtClean="0"/>
              <a:t>наведении</a:t>
            </a:r>
          </a:p>
          <a:p>
            <a:endParaRPr lang="ru-RU" dirty="0"/>
          </a:p>
          <a:p>
            <a:pPr algn="just"/>
            <a:r>
              <a:rPr lang="ru-RU" b="1" dirty="0" err="1"/>
              <a:t>blur</a:t>
            </a:r>
            <a:r>
              <a:rPr lang="ru-RU" dirty="0"/>
              <a:t> — фокус ушёл с элемента + метод «</a:t>
            </a:r>
            <a:r>
              <a:rPr lang="ru-RU" dirty="0" err="1"/>
              <a:t>blur</a:t>
            </a:r>
            <a:r>
              <a:rPr lang="ru-RU" dirty="0"/>
              <a:t>()», для работы с </a:t>
            </a:r>
            <a:r>
              <a:rPr lang="ru-RU" dirty="0" smtClean="0"/>
              <a:t>ним; пригодится </a:t>
            </a:r>
            <a:r>
              <a:rPr lang="ru-RU" dirty="0"/>
              <a:t>при </a:t>
            </a:r>
            <a:r>
              <a:rPr lang="ru-RU" dirty="0" err="1"/>
              <a:t>валидации</a:t>
            </a:r>
            <a:r>
              <a:rPr lang="ru-RU" dirty="0"/>
              <a:t> формы по мере заполнения </a:t>
            </a:r>
            <a:r>
              <a:rPr lang="ru-RU" dirty="0" smtClean="0"/>
              <a:t>полей</a:t>
            </a:r>
          </a:p>
          <a:p>
            <a:endParaRPr lang="ru-RU" dirty="0"/>
          </a:p>
          <a:p>
            <a:pPr algn="just"/>
            <a:r>
              <a:rPr lang="ru-RU" b="1" dirty="0" err="1"/>
              <a:t>select</a:t>
            </a:r>
            <a:r>
              <a:rPr lang="ru-RU" dirty="0"/>
              <a:t> — выбор текста в «</a:t>
            </a:r>
            <a:r>
              <a:rPr lang="ru-RU" dirty="0" err="1"/>
              <a:t>textarea</a:t>
            </a:r>
            <a:r>
              <a:rPr lang="ru-RU" dirty="0"/>
              <a:t>» и «</a:t>
            </a:r>
            <a:r>
              <a:rPr lang="ru-RU" dirty="0" err="1"/>
              <a:t>input</a:t>
            </a:r>
            <a:r>
              <a:rPr lang="ru-RU" dirty="0"/>
              <a:t>[</a:t>
            </a:r>
            <a:r>
              <a:rPr lang="ru-RU" dirty="0" err="1"/>
              <a:t>type</a:t>
            </a:r>
            <a:r>
              <a:rPr lang="ru-RU" dirty="0"/>
              <a:t>=</a:t>
            </a:r>
            <a:r>
              <a:rPr lang="ru-RU" dirty="0" err="1"/>
              <a:t>text</a:t>
            </a:r>
            <a:r>
              <a:rPr lang="ru-RU" dirty="0"/>
              <a:t>]» + </a:t>
            </a:r>
            <a:r>
              <a:rPr lang="ru-RU" dirty="0" smtClean="0"/>
              <a:t>метод «</a:t>
            </a:r>
            <a:r>
              <a:rPr lang="ru-RU" dirty="0" err="1" smtClean="0"/>
              <a:t>select</a:t>
            </a:r>
            <a:r>
              <a:rPr lang="ru-RU" dirty="0"/>
              <a:t>()»; если соберётесь разрабатывать свой WYSIWYG, </a:t>
            </a:r>
            <a:r>
              <a:rPr lang="ru-RU" dirty="0" smtClean="0"/>
              <a:t>то познакомитесь </a:t>
            </a:r>
            <a:r>
              <a:rPr lang="ru-RU" dirty="0"/>
              <a:t>очень плотно</a:t>
            </a:r>
          </a:p>
        </p:txBody>
      </p:sp>
    </p:spTree>
    <p:extLst>
      <p:ext uri="{BB962C8B-B14F-4D97-AF65-F5344CB8AC3E}">
        <p14:creationId xmlns:p14="http://schemas.microsoft.com/office/powerpoint/2010/main" val="155459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Манипуляции с </a:t>
            </a:r>
            <a:r>
              <a:rPr lang="en-US" b="1" dirty="0" smtClean="0"/>
              <a:t>DOM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4134"/>
            <a:ext cx="466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Работать с элементами стало еще проще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13466"/>
            <a:ext cx="67722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2320856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Это вполне рабочий пример, но вот производительностью он блистать </a:t>
            </a:r>
          </a:p>
          <a:p>
            <a:r>
              <a:rPr lang="ru-RU" dirty="0" smtClean="0"/>
              <a:t>не будет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967187"/>
            <a:ext cx="71532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3617656"/>
            <a:ext cx="168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Еще быстрее: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90630"/>
            <a:ext cx="78771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58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Манипуляции с </a:t>
            </a:r>
            <a:r>
              <a:rPr lang="en-US" b="1" dirty="0" smtClean="0"/>
              <a:t>DOM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412776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/>
              <a:t>after</a:t>
            </a:r>
            <a:r>
              <a:rPr lang="ru-RU" b="1" dirty="0"/>
              <a:t>(</a:t>
            </a:r>
            <a:r>
              <a:rPr lang="ru-RU" b="1" dirty="0" err="1"/>
              <a:t>content</a:t>
            </a:r>
            <a:r>
              <a:rPr lang="ru-RU" b="1" dirty="0"/>
              <a:t>)</a:t>
            </a:r>
            <a:r>
              <a:rPr lang="ru-RU" dirty="0"/>
              <a:t> — вставляет контент после каждого элемента из </a:t>
            </a:r>
            <a:r>
              <a:rPr lang="ru-RU" dirty="0" smtClean="0"/>
              <a:t>выборки, т.е</a:t>
            </a:r>
            <a:r>
              <a:rPr lang="ru-RU" dirty="0"/>
              <a:t>. если вы встречаете строку </a:t>
            </a:r>
            <a:r>
              <a:rPr lang="ru-RU" i="1" dirty="0"/>
              <a:t>«$("p").</a:t>
            </a:r>
            <a:r>
              <a:rPr lang="ru-RU" i="1" dirty="0" err="1"/>
              <a:t>after</a:t>
            </a:r>
            <a:r>
              <a:rPr lang="ru-RU" i="1" dirty="0"/>
              <a:t>("&lt;</a:t>
            </a:r>
            <a:r>
              <a:rPr lang="ru-RU" i="1" dirty="0" err="1"/>
              <a:t>hr</a:t>
            </a:r>
            <a:r>
              <a:rPr lang="ru-RU" i="1" dirty="0"/>
              <a:t>/&gt;")», </a:t>
            </a:r>
            <a:r>
              <a:rPr lang="ru-RU" dirty="0"/>
              <a:t>читайте её </a:t>
            </a:r>
            <a:r>
              <a:rPr lang="ru-RU" dirty="0" smtClean="0"/>
              <a:t>как «после </a:t>
            </a:r>
            <a:r>
              <a:rPr lang="ru-RU" dirty="0"/>
              <a:t>каждого параграфа будет вставлена линия</a:t>
            </a:r>
            <a:r>
              <a:rPr lang="ru-RU" dirty="0" smtClean="0"/>
              <a:t>»</a:t>
            </a:r>
          </a:p>
          <a:p>
            <a:pPr algn="just"/>
            <a:endParaRPr lang="ru-RU" dirty="0"/>
          </a:p>
          <a:p>
            <a:pPr algn="just"/>
            <a:r>
              <a:rPr lang="ru-RU" dirty="0" err="1"/>
              <a:t>insertAfter</a:t>
            </a:r>
            <a:r>
              <a:rPr lang="ru-RU" dirty="0"/>
              <a:t>(</a:t>
            </a:r>
            <a:r>
              <a:rPr lang="ru-RU" dirty="0" err="1"/>
              <a:t>element</a:t>
            </a:r>
            <a:r>
              <a:rPr lang="ru-RU" dirty="0"/>
              <a:t>) — вставляет элементы из выборки после </a:t>
            </a:r>
            <a:r>
              <a:rPr lang="ru-RU" dirty="0" smtClean="0"/>
              <a:t>каждого элемента </a:t>
            </a:r>
            <a:r>
              <a:rPr lang="ru-RU" dirty="0"/>
              <a:t>переданного в качестве аргумента, т.е. если вы </a:t>
            </a:r>
            <a:r>
              <a:rPr lang="ru-RU" dirty="0" smtClean="0"/>
              <a:t>встречаете строку </a:t>
            </a:r>
            <a:r>
              <a:rPr lang="ru-RU" i="1" dirty="0"/>
              <a:t>«$("&lt;</a:t>
            </a:r>
            <a:r>
              <a:rPr lang="ru-RU" i="1" dirty="0" err="1"/>
              <a:t>hr</a:t>
            </a:r>
            <a:r>
              <a:rPr lang="ru-RU" i="1" dirty="0"/>
              <a:t>/&gt;").</a:t>
            </a:r>
            <a:r>
              <a:rPr lang="ru-RU" i="1" dirty="0" err="1"/>
              <a:t>insertAfter</a:t>
            </a:r>
            <a:r>
              <a:rPr lang="ru-RU" i="1" dirty="0"/>
              <a:t>("p")» </a:t>
            </a:r>
            <a:r>
              <a:rPr lang="ru-RU" dirty="0"/>
              <a:t>– читайте её как «линия </a:t>
            </a:r>
            <a:r>
              <a:rPr lang="ru-RU" dirty="0" smtClean="0"/>
              <a:t>будет вставлена </a:t>
            </a:r>
            <a:r>
              <a:rPr lang="ru-RU" dirty="0"/>
              <a:t>после каждого параграфа»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75247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95536" y="4941168"/>
            <a:ext cx="8424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before</a:t>
            </a:r>
            <a:r>
              <a:rPr lang="ru-RU" b="1" dirty="0"/>
              <a:t>(</a:t>
            </a:r>
            <a:r>
              <a:rPr lang="ru-RU" b="1" dirty="0" err="1"/>
              <a:t>content</a:t>
            </a:r>
            <a:r>
              <a:rPr lang="ru-RU" b="1" dirty="0"/>
              <a:t>) </a:t>
            </a:r>
            <a:r>
              <a:rPr lang="ru-RU" dirty="0"/>
              <a:t>— вставляет контент перед каждым </a:t>
            </a:r>
            <a:r>
              <a:rPr lang="ru-RU" dirty="0" smtClean="0"/>
              <a:t>выбранным элементом</a:t>
            </a:r>
          </a:p>
          <a:p>
            <a:endParaRPr lang="ru-RU" dirty="0"/>
          </a:p>
          <a:p>
            <a:pPr algn="just"/>
            <a:r>
              <a:rPr lang="ru-RU" b="1" dirty="0" err="1"/>
              <a:t>insertBefore</a:t>
            </a:r>
            <a:r>
              <a:rPr lang="ru-RU" b="1" dirty="0"/>
              <a:t>(</a:t>
            </a:r>
            <a:r>
              <a:rPr lang="ru-RU" b="1" dirty="0" err="1"/>
              <a:t>element</a:t>
            </a:r>
            <a:r>
              <a:rPr lang="ru-RU" b="1" dirty="0"/>
              <a:t>) </a:t>
            </a:r>
            <a:r>
              <a:rPr lang="ru-RU" dirty="0"/>
              <a:t>— вставляет элементы из выборки перед </a:t>
            </a:r>
            <a:r>
              <a:rPr lang="ru-RU" dirty="0" smtClean="0"/>
              <a:t>каждым элементом </a:t>
            </a:r>
            <a:r>
              <a:rPr lang="ru-RU" dirty="0"/>
              <a:t>переданным в качестве аргумента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883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Манипуляции с </a:t>
            </a:r>
            <a:r>
              <a:rPr lang="en-US" b="1" dirty="0"/>
              <a:t>DOM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412776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 smtClean="0"/>
              <a:t>append</a:t>
            </a:r>
            <a:r>
              <a:rPr lang="ru-RU" b="1" dirty="0" smtClean="0"/>
              <a:t>(</a:t>
            </a:r>
            <a:r>
              <a:rPr lang="ru-RU" b="1" dirty="0" err="1" smtClean="0"/>
              <a:t>content</a:t>
            </a:r>
            <a:r>
              <a:rPr lang="ru-RU" b="1" dirty="0"/>
              <a:t>) </a:t>
            </a:r>
            <a:r>
              <a:rPr lang="ru-RU" dirty="0"/>
              <a:t>— вставляет контент в конец каждого элемента </a:t>
            </a:r>
            <a:r>
              <a:rPr lang="ru-RU" dirty="0" smtClean="0"/>
              <a:t>из выборки</a:t>
            </a:r>
            <a:r>
              <a:rPr lang="ru-RU" dirty="0"/>
              <a:t>, т.е. строку кода </a:t>
            </a:r>
            <a:r>
              <a:rPr lang="ru-RU" i="1" dirty="0"/>
              <a:t>«$("p").</a:t>
            </a:r>
            <a:r>
              <a:rPr lang="ru-RU" i="1" dirty="0" err="1"/>
              <a:t>append</a:t>
            </a:r>
            <a:r>
              <a:rPr lang="ru-RU" i="1" dirty="0"/>
              <a:t>("&lt;</a:t>
            </a:r>
            <a:r>
              <a:rPr lang="ru-RU" i="1" dirty="0" err="1"/>
              <a:t>hr</a:t>
            </a:r>
            <a:r>
              <a:rPr lang="ru-RU" i="1" dirty="0"/>
              <a:t>/&gt;")», </a:t>
            </a:r>
            <a:r>
              <a:rPr lang="ru-RU" dirty="0"/>
              <a:t>следует читать как «в</a:t>
            </a:r>
          </a:p>
          <a:p>
            <a:r>
              <a:rPr lang="ru-RU" dirty="0"/>
              <a:t>конец каждого параграфа будет добавлена линия</a:t>
            </a:r>
            <a:r>
              <a:rPr lang="ru-RU" dirty="0" smtClean="0"/>
              <a:t>»</a:t>
            </a:r>
          </a:p>
          <a:p>
            <a:endParaRPr lang="ru-RU" dirty="0"/>
          </a:p>
          <a:p>
            <a:pPr algn="just"/>
            <a:r>
              <a:rPr lang="ru-RU" b="1" dirty="0" err="1"/>
              <a:t>appendTo</a:t>
            </a:r>
            <a:r>
              <a:rPr lang="ru-RU" b="1" dirty="0"/>
              <a:t>(</a:t>
            </a:r>
            <a:r>
              <a:rPr lang="ru-RU" b="1" dirty="0" err="1"/>
              <a:t>element</a:t>
            </a:r>
            <a:r>
              <a:rPr lang="ru-RU" b="1" dirty="0"/>
              <a:t>) </a:t>
            </a:r>
            <a:r>
              <a:rPr lang="ru-RU" dirty="0"/>
              <a:t>— вставляет выбранный контент в конец </a:t>
            </a:r>
            <a:r>
              <a:rPr lang="ru-RU" dirty="0" smtClean="0"/>
              <a:t>каждого элемента </a:t>
            </a:r>
            <a:r>
              <a:rPr lang="ru-RU" dirty="0"/>
              <a:t>переданного в качестве аргумента: </a:t>
            </a:r>
            <a:r>
              <a:rPr lang="ru-RU" i="1" dirty="0"/>
              <a:t>«$("&lt;</a:t>
            </a:r>
            <a:r>
              <a:rPr lang="ru-RU" i="1" dirty="0" err="1"/>
              <a:t>hr</a:t>
            </a:r>
            <a:r>
              <a:rPr lang="ru-RU" i="1" dirty="0"/>
              <a:t>/&gt;").</a:t>
            </a:r>
            <a:r>
              <a:rPr lang="ru-RU" i="1" dirty="0" err="1"/>
              <a:t>appendTo</a:t>
            </a:r>
            <a:r>
              <a:rPr lang="ru-RU" i="1" dirty="0"/>
              <a:t>("p</a:t>
            </a:r>
            <a:r>
              <a:rPr lang="ru-RU" i="1" dirty="0" smtClean="0"/>
              <a:t>")» </a:t>
            </a:r>
            <a:r>
              <a:rPr lang="ru-RU" dirty="0" smtClean="0"/>
              <a:t>—«</a:t>
            </a:r>
            <a:r>
              <a:rPr lang="ru-RU" dirty="0"/>
              <a:t>линия будет добавлена в конец каждого параграфа»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72165"/>
            <a:ext cx="62007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5536" y="4509120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/>
              <a:t>prepend</a:t>
            </a:r>
            <a:r>
              <a:rPr lang="ru-RU" b="1" dirty="0"/>
              <a:t>(</a:t>
            </a:r>
            <a:r>
              <a:rPr lang="ru-RU" b="1" dirty="0" err="1"/>
              <a:t>content</a:t>
            </a:r>
            <a:r>
              <a:rPr lang="ru-RU" b="1" dirty="0"/>
              <a:t>) </a:t>
            </a:r>
            <a:r>
              <a:rPr lang="ru-RU" dirty="0"/>
              <a:t>— вставляет контент в начало каждого элемента </a:t>
            </a:r>
            <a:r>
              <a:rPr lang="ru-RU" dirty="0" smtClean="0"/>
              <a:t>из выборки</a:t>
            </a:r>
          </a:p>
          <a:p>
            <a:endParaRPr lang="ru-RU" dirty="0"/>
          </a:p>
          <a:p>
            <a:r>
              <a:rPr lang="ru-RU" b="1" dirty="0" err="1"/>
              <a:t>prependTo</a:t>
            </a:r>
            <a:r>
              <a:rPr lang="ru-RU" b="1" dirty="0"/>
              <a:t>(</a:t>
            </a:r>
            <a:r>
              <a:rPr lang="ru-RU" b="1" dirty="0" err="1"/>
              <a:t>element</a:t>
            </a:r>
            <a:r>
              <a:rPr lang="ru-RU" b="1" dirty="0"/>
              <a:t>) </a:t>
            </a:r>
            <a:r>
              <a:rPr lang="ru-RU" dirty="0"/>
              <a:t>— вставляет выбранный контент в начало </a:t>
            </a:r>
            <a:r>
              <a:rPr lang="ru-RU" dirty="0" smtClean="0"/>
              <a:t>каждого элемента </a:t>
            </a:r>
            <a:r>
              <a:rPr lang="ru-RU" dirty="0"/>
              <a:t>переданного в качестве аргумента</a:t>
            </a:r>
          </a:p>
        </p:txBody>
      </p:sp>
    </p:spTree>
    <p:extLst>
      <p:ext uri="{BB962C8B-B14F-4D97-AF65-F5344CB8AC3E}">
        <p14:creationId xmlns:p14="http://schemas.microsoft.com/office/powerpoint/2010/main" val="426971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Манипуляции с </a:t>
            </a:r>
            <a:r>
              <a:rPr lang="en-US" b="1" dirty="0"/>
              <a:t>DOM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412776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replaceWith</a:t>
            </a:r>
            <a:r>
              <a:rPr lang="ru-RU" b="1" dirty="0"/>
              <a:t>(</a:t>
            </a:r>
            <a:r>
              <a:rPr lang="ru-RU" b="1" dirty="0" err="1"/>
              <a:t>content</a:t>
            </a:r>
            <a:r>
              <a:rPr lang="ru-RU" b="1" dirty="0"/>
              <a:t>) </a:t>
            </a:r>
            <a:r>
              <a:rPr lang="ru-RU" dirty="0"/>
              <a:t>– заменяет найденные элементы </a:t>
            </a:r>
            <a:r>
              <a:rPr lang="ru-RU" dirty="0" smtClean="0"/>
              <a:t>новым</a:t>
            </a:r>
          </a:p>
          <a:p>
            <a:endParaRPr lang="ru-RU" dirty="0"/>
          </a:p>
          <a:p>
            <a:r>
              <a:rPr lang="ru-RU" b="1" dirty="0" err="1"/>
              <a:t>replaceAll</a:t>
            </a:r>
            <a:r>
              <a:rPr lang="ru-RU" b="1" dirty="0"/>
              <a:t>(</a:t>
            </a:r>
            <a:r>
              <a:rPr lang="ru-RU" b="1" dirty="0" err="1"/>
              <a:t>target</a:t>
            </a:r>
            <a:r>
              <a:rPr lang="ru-RU" b="1" dirty="0"/>
              <a:t>) </a:t>
            </a:r>
            <a:r>
              <a:rPr lang="ru-RU" dirty="0"/>
              <a:t>– вставляет контент в замен найденному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0" y="2353122"/>
            <a:ext cx="66008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23528" y="3356992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wrap</a:t>
            </a:r>
            <a:r>
              <a:rPr lang="ru-RU" b="1" dirty="0"/>
              <a:t>(</a:t>
            </a:r>
            <a:r>
              <a:rPr lang="ru-RU" b="1" dirty="0" err="1"/>
              <a:t>element</a:t>
            </a:r>
            <a:r>
              <a:rPr lang="ru-RU" b="1" dirty="0"/>
              <a:t>) </a:t>
            </a:r>
            <a:r>
              <a:rPr lang="ru-RU" dirty="0"/>
              <a:t>– оборачиваем каждый найденный элемент новым</a:t>
            </a:r>
          </a:p>
          <a:p>
            <a:r>
              <a:rPr lang="ru-RU" dirty="0"/>
              <a:t>элементом, т.е. мы конфеты из коробки заворачиваем в </a:t>
            </a:r>
            <a:r>
              <a:rPr lang="ru-RU" dirty="0" smtClean="0"/>
              <a:t>фантики</a:t>
            </a:r>
          </a:p>
          <a:p>
            <a:endParaRPr lang="ru-RU" dirty="0"/>
          </a:p>
          <a:p>
            <a:r>
              <a:rPr lang="ru-RU" b="1" dirty="0" err="1"/>
              <a:t>wrapAll</a:t>
            </a:r>
            <a:r>
              <a:rPr lang="ru-RU" b="1" dirty="0"/>
              <a:t>(</a:t>
            </a:r>
            <a:r>
              <a:rPr lang="ru-RU" b="1" dirty="0" err="1"/>
              <a:t>element</a:t>
            </a:r>
            <a:r>
              <a:rPr lang="ru-RU" b="1" dirty="0"/>
              <a:t>) </a:t>
            </a:r>
            <a:r>
              <a:rPr lang="ru-RU" dirty="0"/>
              <a:t>– оборачивает найденные элементы новым элементом,</a:t>
            </a:r>
          </a:p>
          <a:p>
            <a:r>
              <a:rPr lang="ru-RU" dirty="0"/>
              <a:t>мы берём все конфеты, и заворачиваем в один большой </a:t>
            </a:r>
            <a:r>
              <a:rPr lang="ru-RU" dirty="0" smtClean="0"/>
              <a:t>фантик</a:t>
            </a:r>
          </a:p>
          <a:p>
            <a:endParaRPr lang="ru-RU" dirty="0"/>
          </a:p>
          <a:p>
            <a:r>
              <a:rPr lang="ru-RU" b="1" dirty="0" err="1"/>
              <a:t>wrapInner</a:t>
            </a:r>
            <a:r>
              <a:rPr lang="ru-RU" b="1" dirty="0"/>
              <a:t>(</a:t>
            </a:r>
            <a:r>
              <a:rPr lang="ru-RU" b="1" dirty="0" err="1"/>
              <a:t>element</a:t>
            </a:r>
            <a:r>
              <a:rPr lang="ru-RU" b="1" dirty="0"/>
              <a:t>) </a:t>
            </a:r>
            <a:r>
              <a:rPr lang="ru-RU" dirty="0"/>
              <a:t>– оборачивает контент каждого найденного элемента</a:t>
            </a:r>
          </a:p>
          <a:p>
            <a:r>
              <a:rPr lang="ru-RU" dirty="0"/>
              <a:t>новым элементом, берём конфеты, убираем фантики, заворачиваем в</a:t>
            </a:r>
          </a:p>
          <a:p>
            <a:r>
              <a:rPr lang="ru-RU" dirty="0"/>
              <a:t>свой фантик, и сверху заворачиваем в родной </a:t>
            </a:r>
            <a:r>
              <a:rPr lang="ru-RU" dirty="0" smtClean="0"/>
              <a:t>фантик</a:t>
            </a:r>
          </a:p>
          <a:p>
            <a:endParaRPr lang="ru-RU" dirty="0"/>
          </a:p>
          <a:p>
            <a:r>
              <a:rPr lang="ru-RU" b="1" dirty="0" err="1"/>
              <a:t>unwrap</a:t>
            </a:r>
            <a:r>
              <a:rPr lang="ru-RU" b="1" dirty="0"/>
              <a:t>() </a:t>
            </a:r>
            <a:r>
              <a:rPr lang="ru-RU" dirty="0"/>
              <a:t>– удаляет родительский элемент у найденных элементов,</a:t>
            </a:r>
          </a:p>
          <a:p>
            <a:r>
              <a:rPr lang="ru-RU" dirty="0"/>
              <a:t>фантики вон</a:t>
            </a:r>
          </a:p>
        </p:txBody>
      </p:sp>
    </p:spTree>
    <p:extLst>
      <p:ext uri="{BB962C8B-B14F-4D97-AF65-F5344CB8AC3E}">
        <p14:creationId xmlns:p14="http://schemas.microsoft.com/office/powerpoint/2010/main" val="227042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Манипуляции с </a:t>
            </a:r>
            <a:r>
              <a:rPr lang="en-US" b="1" dirty="0"/>
              <a:t>DOM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340768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/>
              <a:t>clone</a:t>
            </a:r>
            <a:r>
              <a:rPr lang="ru-RU" b="1" dirty="0"/>
              <a:t>(</a:t>
            </a:r>
            <a:r>
              <a:rPr lang="ru-RU" b="1" i="1" dirty="0" err="1"/>
              <a:t>withDataAndEvents</a:t>
            </a:r>
            <a:r>
              <a:rPr lang="ru-RU" b="1" dirty="0"/>
              <a:t>) </a:t>
            </a:r>
            <a:r>
              <a:rPr lang="ru-RU" dirty="0"/>
              <a:t>– клонирует выбранные элементы, </a:t>
            </a:r>
            <a:r>
              <a:rPr lang="ru-RU" dirty="0" smtClean="0"/>
              <a:t>для дальнейшей </a:t>
            </a:r>
            <a:r>
              <a:rPr lang="ru-RU" dirty="0"/>
              <a:t>вставки копий назад в DOM, позволяет так же копировать </a:t>
            </a:r>
            <a:r>
              <a:rPr lang="ru-RU" dirty="0" smtClean="0"/>
              <a:t>и обработчики событий</a:t>
            </a:r>
          </a:p>
          <a:p>
            <a:endParaRPr lang="ru-RU" dirty="0"/>
          </a:p>
          <a:p>
            <a:pPr algn="just"/>
            <a:r>
              <a:rPr lang="ru-RU" b="1" dirty="0" err="1"/>
              <a:t>detach</a:t>
            </a:r>
            <a:r>
              <a:rPr lang="ru-RU" b="1" dirty="0"/>
              <a:t>() </a:t>
            </a:r>
            <a:r>
              <a:rPr lang="ru-RU" dirty="0"/>
              <a:t>– удаляет элемент из DOM, но при этом сохраняет все данные </a:t>
            </a:r>
            <a:r>
              <a:rPr lang="ru-RU" dirty="0" smtClean="0"/>
              <a:t>о нём в </a:t>
            </a:r>
            <a:r>
              <a:rPr lang="ru-RU" dirty="0" err="1"/>
              <a:t>jQuery</a:t>
            </a:r>
            <a:r>
              <a:rPr lang="ru-RU" dirty="0"/>
              <a:t>, следует использовать, если надо удалить элемент, а </a:t>
            </a:r>
            <a:r>
              <a:rPr lang="ru-RU" dirty="0" smtClean="0"/>
              <a:t>потом вернуть </a:t>
            </a:r>
            <a:r>
              <a:rPr lang="ru-RU" dirty="0"/>
              <a:t>его </a:t>
            </a:r>
            <a:r>
              <a:rPr lang="ru-RU" dirty="0" smtClean="0"/>
              <a:t>обратно</a:t>
            </a:r>
          </a:p>
          <a:p>
            <a:endParaRPr lang="ru-RU" dirty="0"/>
          </a:p>
          <a:p>
            <a:r>
              <a:rPr lang="ru-RU" b="1" dirty="0" err="1"/>
              <a:t>empty</a:t>
            </a:r>
            <a:r>
              <a:rPr lang="ru-RU" b="1" dirty="0"/>
              <a:t>() </a:t>
            </a:r>
            <a:r>
              <a:rPr lang="ru-RU" dirty="0"/>
              <a:t>– удаляет текст и дочерние DOM </a:t>
            </a:r>
            <a:r>
              <a:rPr lang="ru-RU" dirty="0" smtClean="0"/>
              <a:t>элементы</a:t>
            </a:r>
          </a:p>
          <a:p>
            <a:endParaRPr lang="ru-RU" dirty="0"/>
          </a:p>
          <a:p>
            <a:r>
              <a:rPr lang="ru-RU" b="1" dirty="0" err="1"/>
              <a:t>remove</a:t>
            </a:r>
            <a:r>
              <a:rPr lang="ru-RU" b="1" dirty="0"/>
              <a:t>() </a:t>
            </a:r>
            <a:r>
              <a:rPr lang="ru-RU" dirty="0"/>
              <a:t>– удаляет элемент из DOM, </a:t>
            </a:r>
            <a:r>
              <a:rPr lang="ru-RU" dirty="0" smtClean="0"/>
              <a:t>насовсем</a:t>
            </a:r>
          </a:p>
          <a:p>
            <a:endParaRPr lang="ru-RU" dirty="0"/>
          </a:p>
          <a:p>
            <a:r>
              <a:rPr lang="ru-RU" b="1" dirty="0" err="1"/>
              <a:t>html</a:t>
            </a:r>
            <a:r>
              <a:rPr lang="ru-RU" b="1" dirty="0"/>
              <a:t>() </a:t>
            </a:r>
            <a:r>
              <a:rPr lang="ru-RU" dirty="0"/>
              <a:t>– вернёт HTML заданного </a:t>
            </a:r>
            <a:r>
              <a:rPr lang="ru-RU" dirty="0" smtClean="0"/>
              <a:t>элемента</a:t>
            </a:r>
          </a:p>
          <a:p>
            <a:endParaRPr lang="ru-RU" dirty="0"/>
          </a:p>
          <a:p>
            <a:r>
              <a:rPr lang="ru-RU" b="1" dirty="0" err="1"/>
              <a:t>html</a:t>
            </a:r>
            <a:r>
              <a:rPr lang="ru-RU" b="1" dirty="0"/>
              <a:t>(</a:t>
            </a:r>
            <a:r>
              <a:rPr lang="ru-RU" b="1" i="1" dirty="0" err="1"/>
              <a:t>newHtml</a:t>
            </a:r>
            <a:r>
              <a:rPr lang="ru-RU" b="1" dirty="0"/>
              <a:t>) </a:t>
            </a:r>
            <a:r>
              <a:rPr lang="ru-RU" dirty="0"/>
              <a:t>– заменит HTML в заданном элементе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58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Манипуляции с </a:t>
            </a:r>
            <a:r>
              <a:rPr lang="en-US" b="1" dirty="0"/>
              <a:t>DOM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484784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/>
              <a:t>text</a:t>
            </a:r>
            <a:r>
              <a:rPr lang="ru-RU" b="1" dirty="0"/>
              <a:t>() </a:t>
            </a:r>
            <a:r>
              <a:rPr lang="ru-RU" dirty="0"/>
              <a:t>– вернёт текст заданного элемента, если внутри элемента </a:t>
            </a:r>
            <a:r>
              <a:rPr lang="ru-RU" dirty="0" smtClean="0"/>
              <a:t>будут другие </a:t>
            </a:r>
            <a:r>
              <a:rPr lang="ru-RU" dirty="0"/>
              <a:t>HTML тэги, то вернётся сборная солянка из текста всех </a:t>
            </a:r>
            <a:r>
              <a:rPr lang="ru-RU" dirty="0" smtClean="0"/>
              <a:t>элементов</a:t>
            </a:r>
          </a:p>
          <a:p>
            <a:endParaRPr lang="ru-RU" dirty="0"/>
          </a:p>
          <a:p>
            <a:pPr algn="just"/>
            <a:r>
              <a:rPr lang="ru-RU" b="1" dirty="0" err="1"/>
              <a:t>text</a:t>
            </a:r>
            <a:r>
              <a:rPr lang="ru-RU" b="1" dirty="0"/>
              <a:t>(</a:t>
            </a:r>
            <a:r>
              <a:rPr lang="ru-RU" b="1" dirty="0" err="1"/>
              <a:t>newText</a:t>
            </a:r>
            <a:r>
              <a:rPr lang="ru-RU" b="1" dirty="0"/>
              <a:t>) </a:t>
            </a:r>
            <a:r>
              <a:rPr lang="ru-RU" dirty="0"/>
              <a:t>– заменит текст внутри выбранных элементов, при </a:t>
            </a:r>
            <a:r>
              <a:rPr lang="ru-RU" dirty="0" smtClean="0"/>
              <a:t>попытке вставить </a:t>
            </a:r>
            <a:r>
              <a:rPr lang="ru-RU" dirty="0"/>
              <a:t>таким образом HTML, будет получен текст, где тэги </a:t>
            </a:r>
            <a:r>
              <a:rPr lang="ru-RU" dirty="0" smtClean="0"/>
              <a:t>будут приведены </a:t>
            </a:r>
            <a:r>
              <a:rPr lang="ru-RU" dirty="0"/>
              <a:t>к </a:t>
            </a:r>
            <a:r>
              <a:rPr lang="ru-RU" b="1" dirty="0"/>
              <a:t>HTML </a:t>
            </a:r>
            <a:r>
              <a:rPr lang="ru-RU" b="1" dirty="0" err="1"/>
              <a:t>entities</a:t>
            </a:r>
            <a:r>
              <a:rPr lang="ru-RU" dirty="0"/>
              <a:t>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39110"/>
            <a:ext cx="59721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54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Манипуляции с </a:t>
            </a:r>
            <a:r>
              <a:rPr lang="en-US" b="1" dirty="0"/>
              <a:t>DOM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453952"/>
            <a:ext cx="856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offset</a:t>
            </a:r>
            <a:r>
              <a:rPr lang="ru-RU" b="1" dirty="0"/>
              <a:t>() </a:t>
            </a:r>
            <a:r>
              <a:rPr lang="ru-RU" dirty="0"/>
              <a:t>– вернёт позицию DOM элемента относительно </a:t>
            </a:r>
            <a:r>
              <a:rPr lang="ru-RU" dirty="0" err="1" smtClean="0"/>
              <a:t>document'а</a:t>
            </a:r>
            <a:r>
              <a:rPr lang="ru-RU" dirty="0" smtClean="0"/>
              <a:t>, данные будут </a:t>
            </a:r>
            <a:r>
              <a:rPr lang="ru-RU" dirty="0"/>
              <a:t>получены в виде объекта: «{ </a:t>
            </a:r>
            <a:r>
              <a:rPr lang="ru-RU" dirty="0" err="1"/>
              <a:t>top</a:t>
            </a:r>
            <a:r>
              <a:rPr lang="ru-RU" dirty="0"/>
              <a:t>: 10, </a:t>
            </a:r>
            <a:r>
              <a:rPr lang="ru-RU" dirty="0" err="1"/>
              <a:t>left</a:t>
            </a:r>
            <a:r>
              <a:rPr lang="ru-RU" dirty="0"/>
              <a:t>: 30 </a:t>
            </a:r>
            <a:r>
              <a:rPr lang="ru-RU" dirty="0" smtClean="0"/>
              <a:t>}»</a:t>
            </a:r>
          </a:p>
          <a:p>
            <a:pPr algn="just"/>
            <a:endParaRPr lang="ru-RU" dirty="0"/>
          </a:p>
          <a:p>
            <a:pPr algn="just"/>
            <a:r>
              <a:rPr lang="ru-RU" b="1" dirty="0" err="1"/>
              <a:t>offset</a:t>
            </a:r>
            <a:r>
              <a:rPr lang="ru-RU" b="1" dirty="0"/>
              <a:t>({ </a:t>
            </a:r>
            <a:r>
              <a:rPr lang="ru-RU" b="1" dirty="0" err="1"/>
              <a:t>top</a:t>
            </a:r>
            <a:r>
              <a:rPr lang="ru-RU" b="1" dirty="0"/>
              <a:t>: 10, </a:t>
            </a:r>
            <a:r>
              <a:rPr lang="ru-RU" b="1" dirty="0" err="1"/>
              <a:t>left</a:t>
            </a:r>
            <a:r>
              <a:rPr lang="ru-RU" b="1" dirty="0"/>
              <a:t>: 30 }) </a:t>
            </a:r>
            <a:r>
              <a:rPr lang="ru-RU" dirty="0"/>
              <a:t>– устанавливаем расположение </a:t>
            </a:r>
            <a:r>
              <a:rPr lang="ru-RU" dirty="0" smtClean="0"/>
              <a:t>DOM элемента </a:t>
            </a:r>
            <a:r>
              <a:rPr lang="ru-RU" dirty="0"/>
              <a:t>по указанным </a:t>
            </a:r>
            <a:r>
              <a:rPr lang="ru-RU" dirty="0" smtClean="0"/>
              <a:t>координатам</a:t>
            </a:r>
          </a:p>
          <a:p>
            <a:pPr algn="just"/>
            <a:endParaRPr lang="ru-RU" dirty="0"/>
          </a:p>
          <a:p>
            <a:pPr algn="just"/>
            <a:r>
              <a:rPr lang="ru-RU" b="1" dirty="0" err="1"/>
              <a:t>position</a:t>
            </a:r>
            <a:r>
              <a:rPr lang="ru-RU" b="1" dirty="0"/>
              <a:t>() </a:t>
            </a:r>
            <a:r>
              <a:rPr lang="ru-RU" dirty="0"/>
              <a:t>– вернёт позицию DOM элемента </a:t>
            </a:r>
            <a:r>
              <a:rPr lang="ru-RU" dirty="0" smtClean="0"/>
              <a:t>относительно родительского элемента</a:t>
            </a:r>
          </a:p>
          <a:p>
            <a:pPr algn="just"/>
            <a:endParaRPr lang="ru-RU" dirty="0"/>
          </a:p>
          <a:p>
            <a:pPr algn="just"/>
            <a:r>
              <a:rPr lang="ru-RU" b="1" dirty="0" err="1"/>
              <a:t>height</a:t>
            </a:r>
            <a:r>
              <a:rPr lang="ru-RU" b="1" dirty="0"/>
              <a:t>() </a:t>
            </a:r>
            <a:r>
              <a:rPr lang="ru-RU" dirty="0"/>
              <a:t>– возвращает высоту элемента за вычетом отступов и </a:t>
            </a:r>
            <a:r>
              <a:rPr lang="ru-RU" dirty="0" smtClean="0"/>
              <a:t>границ; если </a:t>
            </a:r>
            <a:r>
              <a:rPr lang="ru-RU" dirty="0"/>
              <a:t>у нас несколько элементов в выборке, вернётся первый; </a:t>
            </a:r>
            <a:r>
              <a:rPr lang="ru-RU" dirty="0" smtClean="0"/>
              <a:t>значение, в </a:t>
            </a:r>
            <a:r>
              <a:rPr lang="ru-RU" dirty="0"/>
              <a:t>отличии от метода «</a:t>
            </a:r>
            <a:r>
              <a:rPr lang="ru-RU" dirty="0" err="1"/>
              <a:t>css</a:t>
            </a:r>
            <a:r>
              <a:rPr lang="ru-RU" dirty="0"/>
              <a:t>('</a:t>
            </a:r>
            <a:r>
              <a:rPr lang="ru-RU" dirty="0" err="1"/>
              <a:t>height</a:t>
            </a:r>
            <a:r>
              <a:rPr lang="ru-RU" dirty="0"/>
              <a:t>')», возвращается без указания </a:t>
            </a:r>
            <a:r>
              <a:rPr lang="ru-RU" dirty="0" smtClean="0"/>
              <a:t>единиц измерения</a:t>
            </a:r>
          </a:p>
          <a:p>
            <a:endParaRPr lang="ru-RU" dirty="0"/>
          </a:p>
          <a:p>
            <a:r>
              <a:rPr lang="ru-RU" b="1" dirty="0" err="1"/>
              <a:t>height</a:t>
            </a:r>
            <a:r>
              <a:rPr lang="ru-RU" b="1" dirty="0"/>
              <a:t>(</a:t>
            </a:r>
            <a:r>
              <a:rPr lang="ru-RU" b="1" dirty="0" err="1"/>
              <a:t>height</a:t>
            </a:r>
            <a:r>
              <a:rPr lang="ru-RU" b="1" dirty="0"/>
              <a:t>) </a:t>
            </a:r>
            <a:r>
              <a:rPr lang="ru-RU" dirty="0"/>
              <a:t>— устанавливает высоту всех элементов в выборке, </a:t>
            </a:r>
            <a:r>
              <a:rPr lang="ru-RU" dirty="0" smtClean="0"/>
              <a:t>если значение </a:t>
            </a:r>
            <a:r>
              <a:rPr lang="ru-RU" dirty="0"/>
              <a:t>высоты передано без указания единиц измерения, то </a:t>
            </a:r>
            <a:r>
              <a:rPr lang="ru-RU" dirty="0" smtClean="0"/>
              <a:t>это будут </a:t>
            </a:r>
            <a:r>
              <a:rPr lang="ru-RU" dirty="0"/>
              <a:t>«</a:t>
            </a:r>
            <a:r>
              <a:rPr lang="ru-RU" dirty="0" err="1"/>
              <a:t>px</a:t>
            </a:r>
            <a:r>
              <a:rPr lang="ru-RU" dirty="0"/>
              <a:t>»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701269"/>
            <a:ext cx="62674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68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Манипуляции с </a:t>
            </a:r>
            <a:r>
              <a:rPr lang="en-US" b="1" dirty="0"/>
              <a:t>DOM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1184" y="1628800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/>
              <a:t>width</a:t>
            </a:r>
            <a:r>
              <a:rPr lang="ru-RU" b="1" dirty="0"/>
              <a:t>() </a:t>
            </a:r>
            <a:r>
              <a:rPr lang="ru-RU" dirty="0"/>
              <a:t>и </a:t>
            </a:r>
            <a:r>
              <a:rPr lang="ru-RU" b="1" dirty="0" err="1"/>
              <a:t>width</a:t>
            </a:r>
            <a:r>
              <a:rPr lang="ru-RU" b="1" dirty="0"/>
              <a:t>(</a:t>
            </a:r>
            <a:r>
              <a:rPr lang="ru-RU" b="1" dirty="0" err="1"/>
              <a:t>width</a:t>
            </a:r>
            <a:r>
              <a:rPr lang="ru-RU" b="1" dirty="0"/>
              <a:t>) </a:t>
            </a:r>
            <a:r>
              <a:rPr lang="ru-RU" dirty="0"/>
              <a:t>– ведут себя аналогично методу «</a:t>
            </a:r>
            <a:r>
              <a:rPr lang="ru-RU" dirty="0" err="1"/>
              <a:t>height</a:t>
            </a:r>
            <a:r>
              <a:rPr lang="ru-RU" dirty="0"/>
              <a:t>()», </a:t>
            </a:r>
            <a:r>
              <a:rPr lang="ru-RU" dirty="0" smtClean="0"/>
              <a:t>но работают </a:t>
            </a:r>
            <a:r>
              <a:rPr lang="ru-RU" dirty="0"/>
              <a:t>с шириной элемента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8840" y="2420888"/>
            <a:ext cx="84616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innerHeight</a:t>
            </a:r>
            <a:r>
              <a:rPr lang="en-US" b="1" dirty="0"/>
              <a:t>() </a:t>
            </a:r>
            <a:r>
              <a:rPr lang="ru-RU" dirty="0"/>
              <a:t>и </a:t>
            </a:r>
            <a:r>
              <a:rPr lang="en-US" b="1" dirty="0" err="1"/>
              <a:t>innerWidth</a:t>
            </a:r>
            <a:r>
              <a:rPr lang="en-US" b="1" dirty="0"/>
              <a:t>() </a:t>
            </a:r>
            <a:r>
              <a:rPr lang="en-US" dirty="0"/>
              <a:t>– </a:t>
            </a:r>
            <a:r>
              <a:rPr lang="ru-RU" dirty="0"/>
              <a:t>вернут соответственно высоту и ширину</a:t>
            </a:r>
          </a:p>
          <a:p>
            <a:r>
              <a:rPr lang="ru-RU" dirty="0"/>
              <a:t>элемента, включая «</a:t>
            </a:r>
            <a:r>
              <a:rPr lang="en-US" dirty="0"/>
              <a:t>padding</a:t>
            </a:r>
            <a:r>
              <a:rPr lang="en-US" dirty="0" smtClean="0"/>
              <a:t>»</a:t>
            </a:r>
            <a:endParaRPr lang="ru-RU" dirty="0" smtClean="0"/>
          </a:p>
          <a:p>
            <a:endParaRPr lang="en-US" dirty="0"/>
          </a:p>
          <a:p>
            <a:r>
              <a:rPr lang="en-US" b="1" dirty="0" err="1"/>
              <a:t>outerHeight</a:t>
            </a:r>
            <a:r>
              <a:rPr lang="en-US" b="1" dirty="0"/>
              <a:t>() </a:t>
            </a:r>
            <a:r>
              <a:rPr lang="ru-RU" dirty="0"/>
              <a:t>и </a:t>
            </a:r>
            <a:r>
              <a:rPr lang="en-US" b="1" dirty="0" err="1"/>
              <a:t>outerWidth</a:t>
            </a:r>
            <a:r>
              <a:rPr lang="en-US" b="1" dirty="0"/>
              <a:t>() </a:t>
            </a:r>
            <a:r>
              <a:rPr lang="en-US" dirty="0"/>
              <a:t>– </a:t>
            </a:r>
            <a:r>
              <a:rPr lang="ru-RU" dirty="0"/>
              <a:t>вернут высоту и ширину элемента,</a:t>
            </a:r>
          </a:p>
          <a:p>
            <a:r>
              <a:rPr lang="ru-RU" dirty="0"/>
              <a:t>включая «</a:t>
            </a:r>
            <a:r>
              <a:rPr lang="en-US" dirty="0"/>
              <a:t>padding» </a:t>
            </a:r>
            <a:r>
              <a:rPr lang="ru-RU" dirty="0"/>
              <a:t>и «</a:t>
            </a:r>
            <a:r>
              <a:rPr lang="en-US" dirty="0"/>
              <a:t>border</a:t>
            </a:r>
            <a:r>
              <a:rPr lang="en-US" dirty="0" smtClean="0"/>
              <a:t>»</a:t>
            </a:r>
            <a:endParaRPr lang="ru-RU" dirty="0" smtClean="0"/>
          </a:p>
          <a:p>
            <a:endParaRPr lang="en-US" dirty="0"/>
          </a:p>
          <a:p>
            <a:r>
              <a:rPr lang="en-US" b="1" dirty="0" err="1"/>
              <a:t>outerHeight</a:t>
            </a:r>
            <a:r>
              <a:rPr lang="en-US" b="1" dirty="0"/>
              <a:t>(true)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 err="1"/>
              <a:t>outerWidth</a:t>
            </a:r>
            <a:r>
              <a:rPr lang="en-US" b="1" dirty="0"/>
              <a:t>(true)</a:t>
            </a:r>
            <a:r>
              <a:rPr lang="en-US" dirty="0"/>
              <a:t> – </a:t>
            </a:r>
            <a:r>
              <a:rPr lang="ru-RU" dirty="0"/>
              <a:t>высота и ширина, включая</a:t>
            </a:r>
          </a:p>
          <a:p>
            <a:r>
              <a:rPr lang="ru-RU" dirty="0"/>
              <a:t>«</a:t>
            </a:r>
            <a:r>
              <a:rPr lang="en-US" dirty="0"/>
              <a:t>padding», «border» </a:t>
            </a:r>
            <a:r>
              <a:rPr lang="ru-RU" dirty="0"/>
              <a:t>и «</a:t>
            </a:r>
            <a:r>
              <a:rPr lang="en-US" dirty="0"/>
              <a:t>margin»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663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653</TotalTime>
  <Words>886</Words>
  <Application>Microsoft Office PowerPoint</Application>
  <PresentationFormat>Экран (4:3)</PresentationFormat>
  <Paragraphs>100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Ясность</vt:lpstr>
      <vt:lpstr>Манипуляции с DOM</vt:lpstr>
      <vt:lpstr>Манипуляции с DOM</vt:lpstr>
      <vt:lpstr>Манипуляции с DOM</vt:lpstr>
      <vt:lpstr>Манипуляции с DOM</vt:lpstr>
      <vt:lpstr>Манипуляции с DOM</vt:lpstr>
      <vt:lpstr>Манипуляции с DOM</vt:lpstr>
      <vt:lpstr>Манипуляции с DOM</vt:lpstr>
      <vt:lpstr>Манипуляции с DOM</vt:lpstr>
      <vt:lpstr>Манипуляции с DOM</vt:lpstr>
      <vt:lpstr>Манипуляции с DOM</vt:lpstr>
      <vt:lpstr>Манипуляции с DOM</vt:lpstr>
      <vt:lpstr>Работа с формами</vt:lpstr>
      <vt:lpstr>Работа с формами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Евгений Курносов</dc:creator>
  <cp:lastModifiedBy>Евгений Курносов</cp:lastModifiedBy>
  <cp:revision>115</cp:revision>
  <dcterms:created xsi:type="dcterms:W3CDTF">2015-11-06T06:57:52Z</dcterms:created>
  <dcterms:modified xsi:type="dcterms:W3CDTF">2015-12-22T06:46:47Z</dcterms:modified>
</cp:coreProperties>
</file>