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57" r:id="rId6"/>
    <p:sldId id="258" r:id="rId7"/>
    <p:sldId id="268" r:id="rId8"/>
    <p:sldId id="269" r:id="rId9"/>
    <p:sldId id="259" r:id="rId10"/>
    <p:sldId id="260" r:id="rId11"/>
    <p:sldId id="261" r:id="rId12"/>
    <p:sldId id="262" r:id="rId13"/>
    <p:sldId id="263" r:id="rId14"/>
    <p:sldId id="270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74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20242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  <a:endParaRPr lang="ru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  <a:endParaRPr lang="ru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  <a:endParaRPr lang="ru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  <a:endParaRPr lang="ru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  <a:endParaRPr lang="ru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Ajax + jQuery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сложные вещи делаются просто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j-lt"/>
                <a:ea typeface="Roboto" panose="020B0604020202020204" charset="0"/>
                <a:cs typeface="Roboto" panose="020B0604020202020204" charset="0"/>
              </a:rPr>
              <a:t>Обработчики </a:t>
            </a:r>
            <a:r>
              <a:rPr lang="en-US" dirty="0">
                <a:latin typeface="+mj-lt"/>
                <a:ea typeface="Roboto" panose="020B0604020202020204" charset="0"/>
                <a:cs typeface="Roboto" panose="020B0604020202020204" charset="0"/>
              </a:rPr>
              <a:t>AJAX </a:t>
            </a:r>
            <a:r>
              <a:rPr lang="ru-RU" dirty="0">
                <a:latin typeface="+mj-lt"/>
                <a:ea typeface="Roboto" panose="020B0604020202020204" charset="0"/>
                <a:cs typeface="Roboto" panose="020B0604020202020204" charset="0"/>
              </a:rPr>
              <a:t>событий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9582"/>
            <a:ext cx="50101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75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Roboto" panose="020B0604020202020204" charset="0"/>
                <a:cs typeface="Roboto" panose="020B0604020202020204" charset="0"/>
              </a:rPr>
              <a:t>Обработчики </a:t>
            </a:r>
            <a:r>
              <a:rPr lang="en-US" dirty="0">
                <a:latin typeface="+mj-lt"/>
                <a:ea typeface="Roboto" panose="020B0604020202020204" charset="0"/>
                <a:cs typeface="Roboto" panose="020B0604020202020204" charset="0"/>
              </a:rPr>
              <a:t>AJAX </a:t>
            </a:r>
            <a:r>
              <a:rPr lang="ru-RU" dirty="0">
                <a:latin typeface="+mj-lt"/>
                <a:ea typeface="Roboto" panose="020B0604020202020204" charset="0"/>
                <a:cs typeface="Roboto" panose="020B0604020202020204" charset="0"/>
              </a:rPr>
              <a:t>событий</a:t>
            </a:r>
            <a:endParaRPr lang="ru-RU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131590"/>
            <a:ext cx="84969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ajaxStart</a:t>
            </a:r>
            <a:r>
              <a:rPr lang="ru-RU" dirty="0"/>
              <a:t> — данное событие возникает в случае когда побежал первый AJAX запрос, и при </a:t>
            </a:r>
            <a:r>
              <a:rPr lang="ru-RU" dirty="0" smtClean="0"/>
              <a:t>этом</a:t>
            </a:r>
            <a:r>
              <a:rPr lang="en-US" dirty="0" smtClean="0"/>
              <a:t> </a:t>
            </a:r>
            <a:r>
              <a:rPr lang="ru-RU" dirty="0" smtClean="0"/>
              <a:t>других </a:t>
            </a:r>
            <a:r>
              <a:rPr lang="ru-RU" dirty="0"/>
              <a:t>активных AJAX запросов в данный момент нет </a:t>
            </a:r>
            <a:endParaRPr lang="en-US" dirty="0" smtClean="0"/>
          </a:p>
          <a:p>
            <a:endParaRPr lang="en-US" dirty="0" smtClean="0"/>
          </a:p>
          <a:p>
            <a:r>
              <a:rPr lang="ru-RU" b="1" dirty="0" err="1" smtClean="0"/>
              <a:t>beforeSend</a:t>
            </a:r>
            <a:r>
              <a:rPr lang="ru-RU" dirty="0" smtClean="0"/>
              <a:t> </a:t>
            </a:r>
            <a:r>
              <a:rPr lang="ru-RU" dirty="0"/>
              <a:t>— возникает до отправки запроса, позволяет редактировать </a:t>
            </a:r>
            <a:r>
              <a:rPr lang="ru-RU" dirty="0" err="1" smtClean="0"/>
              <a:t>XMLHttpRequest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локальное </a:t>
            </a:r>
            <a:r>
              <a:rPr lang="ru-RU" dirty="0"/>
              <a:t>событие </a:t>
            </a:r>
            <a:endParaRPr lang="en-US" dirty="0" smtClean="0"/>
          </a:p>
          <a:p>
            <a:endParaRPr lang="en-US" dirty="0" smtClean="0"/>
          </a:p>
          <a:p>
            <a:pPr algn="just"/>
            <a:r>
              <a:rPr lang="ru-RU" b="1" dirty="0" err="1" smtClean="0"/>
              <a:t>ajaxSend</a:t>
            </a:r>
            <a:r>
              <a:rPr lang="ru-RU" dirty="0" smtClean="0"/>
              <a:t> </a:t>
            </a:r>
            <a:r>
              <a:rPr lang="ru-RU" dirty="0"/>
              <a:t>— возникает до отправки запроса, аналогично «</a:t>
            </a:r>
            <a:r>
              <a:rPr lang="ru-RU" dirty="0" err="1"/>
              <a:t>beforeSend</a:t>
            </a:r>
            <a:r>
              <a:rPr lang="ru-RU" dirty="0"/>
              <a:t>»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b="1" dirty="0" err="1" smtClean="0"/>
              <a:t>success</a:t>
            </a:r>
            <a:r>
              <a:rPr lang="ru-RU" dirty="0" smtClean="0"/>
              <a:t> </a:t>
            </a:r>
            <a:r>
              <a:rPr lang="ru-RU" dirty="0"/>
              <a:t>— возникает по возвращению ответа, когда нет ошибок ни сервера, ни вернувшихся данных, локальное событие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b="1" dirty="0" err="1" smtClean="0"/>
              <a:t>ajaxSuccess</a:t>
            </a:r>
            <a:r>
              <a:rPr lang="ru-RU" dirty="0" smtClean="0"/>
              <a:t> </a:t>
            </a:r>
            <a:r>
              <a:rPr lang="ru-RU" dirty="0"/>
              <a:t>— возникает по возвращению ответа, аналогично </a:t>
            </a:r>
            <a:r>
              <a:rPr lang="ru-RU" dirty="0" err="1"/>
              <a:t>success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 — возникает в случае ошибки, локальное событие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b="1" dirty="0" err="1" smtClean="0"/>
              <a:t>ajaxError</a:t>
            </a:r>
            <a:r>
              <a:rPr lang="ru-RU" dirty="0" smtClean="0"/>
              <a:t> </a:t>
            </a:r>
            <a:r>
              <a:rPr lang="ru-RU" dirty="0"/>
              <a:t>— возникает в случае </a:t>
            </a:r>
            <a:r>
              <a:rPr lang="ru-RU" dirty="0" smtClean="0"/>
              <a:t>ошибки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84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Roboto" panose="020B0604020202020204" charset="0"/>
                <a:cs typeface="Roboto" panose="020B0604020202020204" charset="0"/>
              </a:rPr>
              <a:t>Обработчики </a:t>
            </a:r>
            <a:r>
              <a:rPr lang="en-US" dirty="0">
                <a:latin typeface="+mj-lt"/>
                <a:ea typeface="Roboto" panose="020B0604020202020204" charset="0"/>
                <a:cs typeface="Roboto" panose="020B0604020202020204" charset="0"/>
              </a:rPr>
              <a:t>AJAX </a:t>
            </a:r>
            <a:r>
              <a:rPr lang="ru-RU" dirty="0">
                <a:latin typeface="+mj-lt"/>
                <a:ea typeface="Roboto" panose="020B0604020202020204" charset="0"/>
                <a:cs typeface="Roboto" panose="020B0604020202020204" charset="0"/>
              </a:rPr>
              <a:t>событий</a:t>
            </a:r>
            <a:endParaRPr lang="ru-RU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03598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/>
              <a:t>complete</a:t>
            </a:r>
            <a:r>
              <a:rPr lang="ru-RU" dirty="0" smtClean="0"/>
              <a:t> </a:t>
            </a:r>
            <a:r>
              <a:rPr lang="ru-RU" dirty="0"/>
              <a:t>— возникает по завершению текущего AJAX запроса (с ошибкой или без — срабатывает всегда), локальное событие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b="1" dirty="0" err="1" smtClean="0"/>
              <a:t>ajaxComplete</a:t>
            </a:r>
            <a:r>
              <a:rPr lang="ru-RU" dirty="0" smtClean="0"/>
              <a:t> </a:t>
            </a:r>
            <a:r>
              <a:rPr lang="ru-RU" dirty="0"/>
              <a:t>— глобальное событие, аналогичное </a:t>
            </a:r>
            <a:r>
              <a:rPr lang="ru-RU" dirty="0" err="1"/>
              <a:t>complete</a:t>
            </a:r>
            <a:r>
              <a:rPr lang="ru-RU" dirty="0"/>
              <a:t>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b="1" dirty="0" err="1" smtClean="0"/>
              <a:t>ajaxStop</a:t>
            </a:r>
            <a:r>
              <a:rPr lang="ru-RU" dirty="0" smtClean="0"/>
              <a:t> </a:t>
            </a:r>
            <a:r>
              <a:rPr lang="ru-RU" dirty="0"/>
              <a:t>— данное событие возникает в случае, когда больше нету активных 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58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Roboto" panose="020B0604020202020204" charset="0"/>
                <a:cs typeface="Roboto" panose="020B0604020202020204" charset="0"/>
              </a:rPr>
              <a:t>Обработчики </a:t>
            </a:r>
            <a:r>
              <a:rPr lang="en-US" dirty="0">
                <a:latin typeface="+mj-lt"/>
                <a:ea typeface="Roboto" panose="020B0604020202020204" charset="0"/>
                <a:cs typeface="Roboto" panose="020B0604020202020204" charset="0"/>
              </a:rPr>
              <a:t>AJAX </a:t>
            </a:r>
            <a:r>
              <a:rPr lang="ru-RU" dirty="0">
                <a:latin typeface="+mj-lt"/>
                <a:ea typeface="Roboto" panose="020B0604020202020204" charset="0"/>
                <a:cs typeface="Roboto" panose="020B0604020202020204" charset="0"/>
              </a:rPr>
              <a:t>событий</a:t>
            </a:r>
            <a:endParaRPr lang="ru-R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131590"/>
            <a:ext cx="5917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Более гибкий отлов событий </a:t>
            </a:r>
            <a:r>
              <a:rPr lang="en-US" dirty="0" smtClean="0"/>
              <a:t>AJAX </a:t>
            </a:r>
            <a:r>
              <a:rPr lang="ru-RU" dirty="0" smtClean="0"/>
              <a:t>должен выглядеть примерно так: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39366"/>
            <a:ext cx="5266379" cy="336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65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Метод </a:t>
            </a:r>
            <a:r>
              <a:rPr lang="ru" b="1" dirty="0"/>
              <a:t>« </a:t>
            </a:r>
            <a:r>
              <a:rPr lang="en-US" b="1" dirty="0" err="1" smtClean="0"/>
              <a:t>ajaxSetup</a:t>
            </a:r>
            <a:r>
              <a:rPr lang="ru" b="1" dirty="0" smtClean="0"/>
              <a:t>() </a:t>
            </a:r>
            <a:r>
              <a:rPr lang="ru" b="1" dirty="0"/>
              <a:t>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31590"/>
            <a:ext cx="8424936" cy="134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/>
              <a:t>Вместо того, чтобы каждый раз при формировании запроса AJAX задавать большое количество различных повторяющихся параметров, таких как </a:t>
            </a:r>
            <a:r>
              <a:rPr lang="ru-RU" dirty="0" err="1"/>
              <a:t>success</a:t>
            </a:r>
            <a:r>
              <a:rPr lang="ru-RU" dirty="0"/>
              <a:t>, </a:t>
            </a:r>
            <a:r>
              <a:rPr lang="ru-RU" dirty="0" err="1"/>
              <a:t>cache</a:t>
            </a:r>
            <a:r>
              <a:rPr lang="ru-RU" dirty="0"/>
              <a:t> и </a:t>
            </a:r>
            <a:r>
              <a:rPr lang="ru-RU" dirty="0" err="1"/>
              <a:t>type</a:t>
            </a:r>
            <a:r>
              <a:rPr lang="ru-RU" dirty="0"/>
              <a:t> можно использовать метод $.</a:t>
            </a:r>
            <a:r>
              <a:rPr lang="ru-RU" dirty="0" err="1"/>
              <a:t>ajaxSetup</a:t>
            </a:r>
            <a:r>
              <a:rPr lang="ru-RU" dirty="0"/>
              <a:t>() для установки значений по умолчанию. Все запросы AJAX </a:t>
            </a:r>
            <a:r>
              <a:rPr lang="ru-RU" dirty="0" err="1"/>
              <a:t>jQuery</a:t>
            </a:r>
            <a:r>
              <a:rPr lang="ru-RU" dirty="0"/>
              <a:t> будут использовать заданные установки, пока их не изменят.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71750"/>
            <a:ext cx="2232248" cy="92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03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b="1" dirty="0" smtClean="0"/>
              <a:t>«</a:t>
            </a:r>
            <a:r>
              <a:rPr lang="en-US" b="1" dirty="0" smtClean="0"/>
              <a:t>get()</a:t>
            </a:r>
            <a:r>
              <a:rPr lang="ru-RU" b="1" dirty="0" smtClean="0"/>
              <a:t>»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59582"/>
            <a:ext cx="8640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Метод </a:t>
            </a:r>
            <a:r>
              <a:rPr lang="ru-RU" dirty="0" err="1"/>
              <a:t>jQuery</a:t>
            </a:r>
            <a:r>
              <a:rPr lang="ru-RU" dirty="0"/>
              <a:t> $.</a:t>
            </a:r>
            <a:r>
              <a:rPr lang="ru-RU" dirty="0" err="1"/>
              <a:t>get</a:t>
            </a:r>
            <a:r>
              <a:rPr lang="ru-RU" dirty="0"/>
              <a:t>() предоставляет легкий и удобный способ сделать простой запрос AJAX. Он выполняет запрос с помощью метода HTTP GET (используется для получения URL, например страниц и изображений)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913805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Параметры: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2236197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url</a:t>
            </a:r>
            <a:r>
              <a:rPr lang="en-US" dirty="0"/>
              <a:t> – </a:t>
            </a:r>
            <a:r>
              <a:rPr lang="ru-RU" b="1" dirty="0"/>
              <a:t>обязательный параметр</a:t>
            </a:r>
            <a:r>
              <a:rPr lang="ru-RU" dirty="0"/>
              <a:t>, адрес ресурса, где ожидается </a:t>
            </a:r>
            <a:r>
              <a:rPr lang="ru-RU" dirty="0" smtClean="0"/>
              <a:t>ответ</a:t>
            </a: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</a:t>
            </a:r>
            <a:r>
              <a:rPr lang="en-US" b="1" dirty="0" smtClean="0"/>
              <a:t>ata</a:t>
            </a:r>
            <a:r>
              <a:rPr lang="en-US" dirty="0" smtClean="0"/>
              <a:t> – </a:t>
            </a:r>
            <a:r>
              <a:rPr lang="ru-RU" dirty="0" smtClean="0"/>
              <a:t>объект данных, которые нужно передать в запросе</a:t>
            </a: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/>
              <a:t>callBack</a:t>
            </a:r>
            <a:r>
              <a:rPr lang="en-US" dirty="0" smtClean="0"/>
              <a:t>  - </a:t>
            </a:r>
            <a:r>
              <a:rPr lang="ru-RU" dirty="0" smtClean="0"/>
              <a:t>функция, которая будет вызываться после завершения запроса</a:t>
            </a: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/>
              <a:t>dataType</a:t>
            </a:r>
            <a:r>
              <a:rPr lang="en-US" dirty="0" smtClean="0"/>
              <a:t> – </a:t>
            </a:r>
            <a:r>
              <a:rPr lang="ru-RU" dirty="0" smtClean="0"/>
              <a:t>указание формата получаемых данных</a:t>
            </a:r>
            <a:r>
              <a:rPr lang="en-US" dirty="0" smtClean="0"/>
              <a:t> (</a:t>
            </a:r>
            <a:r>
              <a:rPr lang="en-US" dirty="0"/>
              <a:t>‘xml</a:t>
            </a:r>
            <a:r>
              <a:rPr lang="en-US" dirty="0" smtClean="0"/>
              <a:t>’, ‘</a:t>
            </a:r>
            <a:r>
              <a:rPr lang="en-US" dirty="0" err="1" smtClean="0"/>
              <a:t>json</a:t>
            </a:r>
            <a:r>
              <a:rPr lang="en-US" dirty="0" smtClean="0"/>
              <a:t>’, ‘html’, ‘script’)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65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b="1" dirty="0"/>
              <a:t>«</a:t>
            </a:r>
            <a:r>
              <a:rPr lang="en-US" b="1" dirty="0"/>
              <a:t>get()</a:t>
            </a:r>
            <a:r>
              <a:rPr lang="ru-RU" b="1" dirty="0"/>
              <a:t>»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8" y="987574"/>
            <a:ext cx="3248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7" y="1491630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65" y="2211710"/>
            <a:ext cx="4533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0" y="2859782"/>
            <a:ext cx="4610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0" y="3564235"/>
            <a:ext cx="56292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8" y="4201641"/>
            <a:ext cx="6334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89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b="1" dirty="0" smtClean="0"/>
              <a:t>«</a:t>
            </a:r>
            <a:r>
              <a:rPr lang="en-US" b="1" dirty="0" smtClean="0"/>
              <a:t>post()</a:t>
            </a:r>
            <a:r>
              <a:rPr lang="ru-RU" b="1" dirty="0"/>
              <a:t>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059582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/>
              <a:t>Метод </a:t>
            </a:r>
            <a:r>
              <a:rPr lang="ru-RU" b="1" dirty="0"/>
              <a:t>HTTP POST </a:t>
            </a:r>
            <a:r>
              <a:rPr lang="ru-RU" dirty="0"/>
              <a:t>обычно используется для отправки данных формы. Причина заключается в том, что метод GET позволяет отправлять небольшие объемы данных (обычно несколько сот символов), а  метод POST может пересылать столько данных, сколько вам нужно. Поэтому, если требуется переслать большой объем данных в запросе AJAX, используйте метод $.</a:t>
            </a:r>
            <a:r>
              <a:rPr lang="ru-RU" dirty="0" err="1"/>
              <a:t>post</a:t>
            </a:r>
            <a:r>
              <a:rPr lang="ru-RU" dirty="0"/>
              <a:t>().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612578"/>
            <a:ext cx="6997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Передаваемые параметры в методе </a:t>
            </a:r>
            <a:r>
              <a:rPr lang="en-US" b="1" i="1" dirty="0" smtClean="0"/>
              <a:t>post() </a:t>
            </a:r>
            <a:r>
              <a:rPr lang="ru-RU" i="1" dirty="0" smtClean="0"/>
              <a:t>те</a:t>
            </a:r>
            <a:r>
              <a:rPr lang="en-US" i="1" dirty="0" smtClean="0"/>
              <a:t> </a:t>
            </a:r>
            <a:r>
              <a:rPr lang="ru-RU" i="1" dirty="0" smtClean="0"/>
              <a:t>же самые, что и в методе </a:t>
            </a:r>
            <a:r>
              <a:rPr lang="en-US" i="1" dirty="0" smtClean="0"/>
              <a:t>get()</a:t>
            </a:r>
            <a:r>
              <a:rPr lang="ru-RU" i="1" dirty="0" smtClean="0"/>
              <a:t>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50742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Метод </a:t>
            </a:r>
            <a:r>
              <a:rPr lang="ru" b="1" dirty="0"/>
              <a:t>« load() »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+mj-lt"/>
                <a:ea typeface="Roboto" panose="020B0604020202020204" charset="0"/>
                <a:cs typeface="Roboto" panose="020B0604020202020204" charset="0"/>
                <a:sym typeface="Arial"/>
              </a:rPr>
              <a:t>З</a:t>
            </a:r>
            <a:r>
              <a:rPr lang="ru" sz="14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Roboto" panose="020B0604020202020204" charset="0"/>
                <a:cs typeface="Roboto" panose="020B0604020202020204" charset="0"/>
                <a:sym typeface="Arial"/>
              </a:rPr>
              <a:t>агружает </a:t>
            </a:r>
            <a:r>
              <a:rPr lang="ru" sz="1400" dirty="0">
                <a:solidFill>
                  <a:schemeClr val="bg2">
                    <a:lumMod val="50000"/>
                  </a:schemeClr>
                </a:solidFill>
                <a:latin typeface="+mj-lt"/>
                <a:ea typeface="Roboto" panose="020B0604020202020204" charset="0"/>
                <a:cs typeface="Roboto" panose="020B0604020202020204" charset="0"/>
                <a:sym typeface="Arial"/>
              </a:rPr>
              <a:t>HTML кода в необходимый нам DOM на странице.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400" dirty="0">
                <a:solidFill>
                  <a:schemeClr val="bg2">
                    <a:lumMod val="50000"/>
                  </a:schemeClr>
                </a:solidFill>
                <a:latin typeface="+mj-lt"/>
                <a:ea typeface="Roboto" panose="020B0604020202020204" charset="0"/>
                <a:cs typeface="Roboto" panose="020B0604020202020204" charset="0"/>
                <a:sym typeface="Arial"/>
              </a:rPr>
              <a:t>Данный метод может принимать следующие параметры: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400" dirty="0">
                <a:solidFill>
                  <a:schemeClr val="bg2">
                    <a:lumMod val="50000"/>
                  </a:schemeClr>
                </a:solidFill>
                <a:latin typeface="+mj-lt"/>
                <a:ea typeface="Roboto" panose="020B0604020202020204" charset="0"/>
                <a:cs typeface="Roboto" panose="020B0604020202020204" charset="0"/>
                <a:sym typeface="Arial"/>
              </a:rPr>
              <a:t>url – запрашиваемой страницы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400" dirty="0">
                <a:solidFill>
                  <a:schemeClr val="bg2">
                    <a:lumMod val="50000"/>
                  </a:schemeClr>
                </a:solidFill>
                <a:latin typeface="+mj-lt"/>
                <a:ea typeface="Roboto" panose="020B0604020202020204" charset="0"/>
                <a:cs typeface="Roboto" panose="020B0604020202020204" charset="0"/>
                <a:sym typeface="Arial"/>
              </a:rPr>
              <a:t>data – передаваемые данные (необязательный параметр)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400" dirty="0">
                <a:solidFill>
                  <a:schemeClr val="bg2">
                    <a:lumMod val="50000"/>
                  </a:schemeClr>
                </a:solidFill>
                <a:latin typeface="+mj-lt"/>
                <a:ea typeface="Roboto" panose="020B0604020202020204" charset="0"/>
                <a:cs typeface="Roboto" panose="020B0604020202020204" charset="0"/>
                <a:sym typeface="Arial"/>
              </a:rPr>
              <a:t>callback – функция которая будет вызвана при завершении запроса к серверу (необязательный параметр)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Метод </a:t>
            </a:r>
            <a:r>
              <a:rPr lang="ru" b="1" dirty="0"/>
              <a:t>« load() »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" y="1491630"/>
            <a:ext cx="669477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344" y="1111845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43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Метод </a:t>
            </a:r>
            <a:r>
              <a:rPr lang="ru" b="1" dirty="0"/>
              <a:t>« </a:t>
            </a:r>
            <a:r>
              <a:rPr lang="en-US" b="1" dirty="0" err="1" smtClean="0"/>
              <a:t>getJSON</a:t>
            </a:r>
            <a:r>
              <a:rPr lang="ru" b="1" dirty="0" smtClean="0"/>
              <a:t>() </a:t>
            </a:r>
            <a:r>
              <a:rPr lang="ru" b="1" dirty="0"/>
              <a:t>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059582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Метод </a:t>
            </a:r>
            <a:r>
              <a:rPr lang="ru-RU" b="1" dirty="0"/>
              <a:t>$.</a:t>
            </a:r>
            <a:r>
              <a:rPr lang="ru-RU" b="1" dirty="0" err="1"/>
              <a:t>getJSON</a:t>
            </a:r>
            <a:r>
              <a:rPr lang="ru-RU" b="1" dirty="0"/>
              <a:t>() </a:t>
            </a:r>
            <a:r>
              <a:rPr lang="ru-RU" dirty="0"/>
              <a:t>открывает простой путь к получению данных в формате JSON с сервера. Он эквивалентен вызову метода $.</a:t>
            </a:r>
            <a:r>
              <a:rPr lang="ru-RU" dirty="0" err="1"/>
              <a:t>get</a:t>
            </a:r>
            <a:r>
              <a:rPr lang="ru-RU" dirty="0"/>
              <a:t>() с параметром формата данных "</a:t>
            </a:r>
            <a:r>
              <a:rPr lang="ru-RU" dirty="0" err="1"/>
              <a:t>json</a:t>
            </a:r>
            <a:r>
              <a:rPr lang="ru-RU" dirty="0"/>
              <a:t>". Синтаксис его вызова идентичен синтаксису метода $.</a:t>
            </a:r>
            <a:r>
              <a:rPr lang="ru-RU" dirty="0" err="1"/>
              <a:t>get</a:t>
            </a:r>
            <a:r>
              <a:rPr lang="ru-RU" dirty="0"/>
              <a:t>() за исключением того, что вам не нужно указывать формат данных.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44577"/>
            <a:ext cx="4031632" cy="4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72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Метод </a:t>
            </a:r>
            <a:r>
              <a:rPr lang="ru" b="1" dirty="0"/>
              <a:t>« </a:t>
            </a:r>
            <a:r>
              <a:rPr lang="en-US" b="1" dirty="0" err="1" smtClean="0"/>
              <a:t>getScript</a:t>
            </a:r>
            <a:r>
              <a:rPr lang="ru" b="1" dirty="0" smtClean="0"/>
              <a:t>() </a:t>
            </a:r>
            <a:r>
              <a:rPr lang="ru" b="1" dirty="0"/>
              <a:t>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59582"/>
            <a:ext cx="85689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/>
              <a:t>$.</a:t>
            </a:r>
            <a:r>
              <a:rPr lang="ru-RU" b="1" dirty="0" err="1"/>
              <a:t>getScript</a:t>
            </a:r>
            <a:r>
              <a:rPr lang="ru-RU" b="1" dirty="0"/>
              <a:t>() </a:t>
            </a:r>
            <a:r>
              <a:rPr lang="ru-RU" dirty="0"/>
              <a:t>является короткой записью вызова метода $.</a:t>
            </a:r>
            <a:r>
              <a:rPr lang="ru-RU" dirty="0" err="1"/>
              <a:t>get</a:t>
            </a:r>
            <a:r>
              <a:rPr lang="ru-RU" dirty="0"/>
              <a:t>() для получения и выполнения кода </a:t>
            </a:r>
            <a:r>
              <a:rPr lang="ru-RU" dirty="0" err="1"/>
              <a:t>JavaScript</a:t>
            </a:r>
            <a:r>
              <a:rPr lang="ru-RU" dirty="0"/>
              <a:t>, то есть аналогично использованию параметра формата данных "</a:t>
            </a:r>
            <a:r>
              <a:rPr lang="ru-RU" dirty="0" err="1"/>
              <a:t>script</a:t>
            </a:r>
            <a:r>
              <a:rPr lang="ru-RU" dirty="0"/>
              <a:t>". Метод  $.</a:t>
            </a:r>
            <a:r>
              <a:rPr lang="ru-RU" dirty="0" err="1"/>
              <a:t>getScript</a:t>
            </a:r>
            <a:r>
              <a:rPr lang="ru-RU" dirty="0"/>
              <a:t>() получает два аргумента: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3548" y="2149183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URL файла </a:t>
            </a:r>
            <a:r>
              <a:rPr lang="ru-RU" dirty="0" err="1"/>
              <a:t>JavaScript</a:t>
            </a:r>
            <a:r>
              <a:rPr lang="ru-RU" dirty="0"/>
              <a:t> для загрузки</a:t>
            </a:r>
            <a:r>
              <a:rPr lang="ru-RU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Опциональную возвратную функцию, которая выполняется по завершению выполнения загруженного </a:t>
            </a:r>
            <a:r>
              <a:rPr lang="ru-RU" dirty="0" err="1"/>
              <a:t>JavaScript</a:t>
            </a:r>
            <a:r>
              <a:rPr lang="ru-RU" dirty="0"/>
              <a:t> кода.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3826" y="3219822"/>
            <a:ext cx="85666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/>
              <a:t>Метод $.</a:t>
            </a:r>
            <a:r>
              <a:rPr lang="ru-RU" dirty="0" err="1"/>
              <a:t>getScript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используется </a:t>
            </a:r>
            <a:r>
              <a:rPr lang="ru-RU" dirty="0"/>
              <a:t>для загрузки библиотек и плагинов 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i="1" dirty="0"/>
              <a:t>"на лету", </a:t>
            </a:r>
            <a:r>
              <a:rPr lang="ru-RU" dirty="0"/>
              <a:t>то есть тогда, когда они нужны</a:t>
            </a:r>
          </a:p>
        </p:txBody>
      </p:sp>
    </p:spTree>
    <p:extLst>
      <p:ext uri="{BB962C8B-B14F-4D97-AF65-F5344CB8AC3E}">
        <p14:creationId xmlns:p14="http://schemas.microsoft.com/office/powerpoint/2010/main" val="142832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Метод </a:t>
            </a:r>
            <a:r>
              <a:rPr lang="ru" b="1" dirty="0"/>
              <a:t>« </a:t>
            </a:r>
            <a:r>
              <a:rPr lang="en-US" b="1" dirty="0" err="1" smtClean="0"/>
              <a:t>ajax</a:t>
            </a:r>
            <a:r>
              <a:rPr lang="ru" b="1" dirty="0" smtClean="0"/>
              <a:t>() </a:t>
            </a:r>
            <a:r>
              <a:rPr lang="ru" b="1" dirty="0"/>
              <a:t>»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059582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Он </a:t>
            </a:r>
            <a:r>
              <a:rPr lang="ru-RU" dirty="0"/>
              <a:t>тут главный, и все остальные AJAX методы являются лишь </a:t>
            </a:r>
            <a:r>
              <a:rPr lang="ru-RU" b="1" dirty="0" smtClean="0"/>
              <a:t>обёрткой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67359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b="1" dirty="0"/>
              <a:t>«</a:t>
            </a:r>
            <a:r>
              <a:rPr lang="ru-RU" b="1" dirty="0" err="1"/>
              <a:t>ajax</a:t>
            </a:r>
            <a:r>
              <a:rPr lang="ru-RU" b="1" dirty="0"/>
              <a:t>()» </a:t>
            </a:r>
            <a:r>
              <a:rPr lang="ru-RU" dirty="0"/>
              <a:t>принимает в качестве </a:t>
            </a:r>
            <a:r>
              <a:rPr lang="ru-RU" dirty="0" smtClean="0"/>
              <a:t>параметра </a:t>
            </a:r>
            <a:r>
              <a:rPr lang="ru-RU" i="1" dirty="0" smtClean="0"/>
              <a:t>пачку</a:t>
            </a:r>
            <a:r>
              <a:rPr lang="ru-RU" dirty="0" smtClean="0"/>
              <a:t> </a:t>
            </a:r>
            <a:r>
              <a:rPr lang="ru-RU" dirty="0"/>
              <a:t>настроек и URL куда стучаться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18890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Пример </a:t>
            </a:r>
            <a:r>
              <a:rPr lang="ru-RU" dirty="0"/>
              <a:t>аналогичный </a:t>
            </a:r>
            <a:r>
              <a:rPr lang="ru-RU" dirty="0" smtClean="0"/>
              <a:t>вызову «</a:t>
            </a:r>
            <a:r>
              <a:rPr lang="en-US" dirty="0"/>
              <a:t>load()»: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26667"/>
            <a:ext cx="5969107" cy="202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34310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620</Words>
  <Application>Microsoft Office PowerPoint</Application>
  <PresentationFormat>Экран (16:9)</PresentationFormat>
  <Paragraphs>56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Roboto</vt:lpstr>
      <vt:lpstr>geometric</vt:lpstr>
      <vt:lpstr>Ajax + jQuery</vt:lpstr>
      <vt:lpstr>Метод «get()» </vt:lpstr>
      <vt:lpstr>Метод «get()» </vt:lpstr>
      <vt:lpstr>Метод «post()»</vt:lpstr>
      <vt:lpstr>Метод « load() »</vt:lpstr>
      <vt:lpstr>Метод « load() »</vt:lpstr>
      <vt:lpstr>Метод « getJSON() »</vt:lpstr>
      <vt:lpstr>Метод « getScript() »</vt:lpstr>
      <vt:lpstr>Метод « ajax() »</vt:lpstr>
      <vt:lpstr>Обработчики AJAX событий</vt:lpstr>
      <vt:lpstr>Обработчики AJAX событий</vt:lpstr>
      <vt:lpstr>Обработчики AJAX событий</vt:lpstr>
      <vt:lpstr>Обработчики AJAX событий</vt:lpstr>
      <vt:lpstr>Метод « ajaxSetup() 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+ jQuery</dc:title>
  <cp:lastModifiedBy>Евгений Курносов</cp:lastModifiedBy>
  <cp:revision>47</cp:revision>
  <dcterms:modified xsi:type="dcterms:W3CDTF">2015-12-24T09:40:38Z</dcterms:modified>
</cp:coreProperties>
</file>