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3382C-3B8A-4A09-BDDB-B95B17AC8C22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E18CB-B6A6-413A-80C7-5490215B1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85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18CB-B6A6-413A-80C7-5490215B17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24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0FBD-9BF1-4665-8B71-F1F3831E2113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9DE0FBD-9BF1-4665-8B71-F1F3831E2113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736F96-9C00-49E2-8F11-68E6165744B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atetime#&#1087;&#1086;&#1083;&#1091;&#1095;&#1077;&#1085;&#1080;&#1077;-&#1082;&#1086;&#1084;&#1087;&#1086;&#1085;&#1077;&#1085;&#1090;&#1086;&#1074;-&#1076;&#1072;&#1090;&#1099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datetime#&#1091;&#1089;&#1090;&#1072;&#1085;&#1086;&#1074;&#1082;&#1072;-&#1082;&#1086;&#1084;&#1087;&#1086;&#1085;&#1077;&#1085;&#1090;&#1086;&#1074;-&#1076;&#1072;&#1090;&#1099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atetime#&#1092;&#1086;&#1088;&#1084;&#1072;&#1090;&#1080;&#1088;&#1086;&#1074;&#1072;&#1085;&#1080;&#1077;-&#1080;-&#1074;&#1099;&#1074;&#1086;&#1076;-&#1076;&#1072;&#1090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datetime#&#1088;&#1072;&#1079;&#1073;&#1086;&#1088;-&#1089;&#1090;&#1088;&#1086;&#1082;&#1080;-date-pa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javascript.ru/datetime#&#1084;&#1077;&#1090;&#1086;&#1076;-date-no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b="1" dirty="0"/>
              <a:t>Дата и Время</a:t>
            </a:r>
          </a:p>
        </p:txBody>
      </p:sp>
    </p:spTree>
    <p:extLst>
      <p:ext uri="{BB962C8B-B14F-4D97-AF65-F5344CB8AC3E}">
        <p14:creationId xmlns:p14="http://schemas.microsoft.com/office/powerpoint/2010/main" val="14017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628800"/>
            <a:ext cx="8147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создания нового объекта типа </a:t>
            </a:r>
            <a:r>
              <a:rPr lang="ru-RU" dirty="0" err="1"/>
              <a:t>Date</a:t>
            </a:r>
            <a:r>
              <a:rPr lang="ru-RU" dirty="0"/>
              <a:t> используется один из синтаксисов: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4596" y="2102614"/>
            <a:ext cx="8231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new</a:t>
            </a:r>
            <a:r>
              <a:rPr lang="ru-RU" b="1" dirty="0"/>
              <a:t> </a:t>
            </a:r>
            <a:r>
              <a:rPr lang="ru-RU" b="1" dirty="0" err="1"/>
              <a:t>Date</a:t>
            </a:r>
            <a:r>
              <a:rPr lang="ru-RU" b="1" dirty="0"/>
              <a:t>()</a:t>
            </a:r>
          </a:p>
          <a:p>
            <a:r>
              <a:rPr lang="ru-RU" dirty="0"/>
              <a:t>Создает объект </a:t>
            </a:r>
            <a:r>
              <a:rPr lang="ru-RU" dirty="0" err="1"/>
              <a:t>Date</a:t>
            </a:r>
            <a:r>
              <a:rPr lang="ru-RU" dirty="0"/>
              <a:t> с текущей датой и временем: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53427"/>
            <a:ext cx="7696200" cy="7429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57200" y="3887561"/>
            <a:ext cx="8447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new</a:t>
            </a:r>
            <a:r>
              <a:rPr lang="ru-RU" b="1" dirty="0"/>
              <a:t> </a:t>
            </a:r>
            <a:r>
              <a:rPr lang="ru-RU" b="1" dirty="0" err="1"/>
              <a:t>Date</a:t>
            </a:r>
            <a:r>
              <a:rPr lang="ru-RU" b="1" dirty="0"/>
              <a:t>(</a:t>
            </a:r>
            <a:r>
              <a:rPr lang="ru-RU" b="1" dirty="0" err="1"/>
              <a:t>milliseconds</a:t>
            </a:r>
            <a:r>
              <a:rPr lang="ru-RU" b="1" dirty="0"/>
              <a:t>)</a:t>
            </a:r>
          </a:p>
          <a:p>
            <a:r>
              <a:rPr lang="ru-RU" dirty="0"/>
              <a:t>Создает объект </a:t>
            </a:r>
            <a:r>
              <a:rPr lang="ru-RU" dirty="0" err="1"/>
              <a:t>Date</a:t>
            </a:r>
            <a:r>
              <a:rPr lang="ru-RU" dirty="0"/>
              <a:t>, значение которого равно количеству миллисекунд (1/1000 секунды), прошедших с 1 января 1970 года GMT+0.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85184"/>
            <a:ext cx="76009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Дата и Время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3460" y="1700808"/>
            <a:ext cx="83370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new</a:t>
            </a:r>
            <a:r>
              <a:rPr lang="ru-RU" b="1" dirty="0"/>
              <a:t> </a:t>
            </a:r>
            <a:r>
              <a:rPr lang="ru-RU" b="1" dirty="0" err="1"/>
              <a:t>Date</a:t>
            </a:r>
            <a:r>
              <a:rPr lang="ru-RU" b="1" dirty="0"/>
              <a:t>(</a:t>
            </a:r>
            <a:r>
              <a:rPr lang="ru-RU" b="1" dirty="0" err="1"/>
              <a:t>year</a:t>
            </a:r>
            <a:r>
              <a:rPr lang="ru-RU" b="1" dirty="0"/>
              <a:t>, </a:t>
            </a:r>
            <a:r>
              <a:rPr lang="ru-RU" b="1" dirty="0" err="1"/>
              <a:t>month</a:t>
            </a:r>
            <a:r>
              <a:rPr lang="ru-RU" b="1" dirty="0"/>
              <a:t>, </a:t>
            </a:r>
            <a:r>
              <a:rPr lang="ru-RU" b="1" dirty="0" err="1"/>
              <a:t>date</a:t>
            </a:r>
            <a:r>
              <a:rPr lang="ru-RU" b="1" dirty="0"/>
              <a:t>, </a:t>
            </a:r>
            <a:r>
              <a:rPr lang="ru-RU" b="1" dirty="0" err="1"/>
              <a:t>hours</a:t>
            </a:r>
            <a:r>
              <a:rPr lang="ru-RU" b="1" dirty="0"/>
              <a:t>, </a:t>
            </a:r>
            <a:r>
              <a:rPr lang="ru-RU" b="1" dirty="0" err="1"/>
              <a:t>minutes</a:t>
            </a:r>
            <a:r>
              <a:rPr lang="ru-RU" b="1" dirty="0"/>
              <a:t>, </a:t>
            </a:r>
            <a:r>
              <a:rPr lang="ru-RU" b="1" dirty="0" err="1"/>
              <a:t>seconds</a:t>
            </a:r>
            <a:r>
              <a:rPr lang="ru-RU" b="1" dirty="0"/>
              <a:t>, </a:t>
            </a:r>
            <a:r>
              <a:rPr lang="ru-RU" b="1" dirty="0" err="1"/>
              <a:t>ms</a:t>
            </a:r>
            <a:r>
              <a:rPr lang="ru-RU" b="1" dirty="0"/>
              <a:t>)</a:t>
            </a:r>
          </a:p>
          <a:p>
            <a:r>
              <a:rPr lang="ru-RU" dirty="0"/>
              <a:t>Дату можно создать, используя компоненты в местной временной зоне. Для этого формата обязательны только первые два аргумента. Отсутствующие параметры, начиная с </a:t>
            </a:r>
            <a:r>
              <a:rPr lang="ru-RU" dirty="0" err="1"/>
              <a:t>hours</a:t>
            </a:r>
            <a:r>
              <a:rPr lang="ru-RU" dirty="0"/>
              <a:t> считаются равными нулю, а </a:t>
            </a:r>
            <a:r>
              <a:rPr lang="ru-RU" dirty="0" err="1"/>
              <a:t>date</a:t>
            </a:r>
            <a:r>
              <a:rPr lang="ru-RU" dirty="0"/>
              <a:t> — единице.</a:t>
            </a:r>
          </a:p>
          <a:p>
            <a:r>
              <a:rPr lang="ru-RU" dirty="0"/>
              <a:t>Заметим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Год </a:t>
            </a:r>
            <a:r>
              <a:rPr lang="ru-RU" dirty="0" err="1"/>
              <a:t>year</a:t>
            </a:r>
            <a:r>
              <a:rPr lang="ru-RU" dirty="0"/>
              <a:t> должен быть из 4 цифр.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Отсчет месяцев </a:t>
            </a:r>
            <a:r>
              <a:rPr lang="ru-RU" dirty="0" err="1"/>
              <a:t>month</a:t>
            </a:r>
            <a:r>
              <a:rPr lang="ru-RU" dirty="0"/>
              <a:t> начинается с нуля 0.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60" y="3908623"/>
            <a:ext cx="77057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4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Дата и Время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772816"/>
            <a:ext cx="3648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solidFill>
                  <a:srgbClr val="666666"/>
                </a:solidFill>
                <a:latin typeface="inherit"/>
                <a:hlinkClick r:id="rId2"/>
              </a:rPr>
              <a:t>Получение компонентов даты</a:t>
            </a:r>
            <a:endParaRPr lang="ru-RU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2276872"/>
            <a:ext cx="8291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доступа к компонентам даты-времени объекта </a:t>
            </a:r>
            <a:r>
              <a:rPr lang="ru-RU" dirty="0" err="1"/>
              <a:t>Date</a:t>
            </a:r>
            <a:r>
              <a:rPr lang="ru-RU" dirty="0"/>
              <a:t> используются следующие методы:</a:t>
            </a:r>
          </a:p>
          <a:p>
            <a:endParaRPr lang="ru-RU" dirty="0"/>
          </a:p>
          <a:p>
            <a:r>
              <a:rPr lang="ru-RU" b="1" dirty="0" err="1"/>
              <a:t>getFullYear</a:t>
            </a:r>
            <a:r>
              <a:rPr lang="ru-RU" b="1" dirty="0"/>
              <a:t>()</a:t>
            </a:r>
          </a:p>
          <a:p>
            <a:r>
              <a:rPr lang="ru-RU" dirty="0"/>
              <a:t>Получить год(из 4 цифр)</a:t>
            </a:r>
          </a:p>
          <a:p>
            <a:r>
              <a:rPr lang="ru-RU" b="1" dirty="0" err="1"/>
              <a:t>getMonth</a:t>
            </a:r>
            <a:r>
              <a:rPr lang="ru-RU" b="1" dirty="0"/>
              <a:t>()</a:t>
            </a:r>
          </a:p>
          <a:p>
            <a:r>
              <a:rPr lang="ru-RU" dirty="0"/>
              <a:t>Получить месяц, от 0 до 11.</a:t>
            </a:r>
          </a:p>
          <a:p>
            <a:r>
              <a:rPr lang="ru-RU" b="1" dirty="0" err="1"/>
              <a:t>getDate</a:t>
            </a:r>
            <a:r>
              <a:rPr lang="ru-RU" b="1" dirty="0"/>
              <a:t>()</a:t>
            </a:r>
          </a:p>
          <a:p>
            <a:r>
              <a:rPr lang="ru-RU" dirty="0"/>
              <a:t>Получить число месяца, от 1 до 31.</a:t>
            </a:r>
          </a:p>
          <a:p>
            <a:r>
              <a:rPr lang="ru-RU" b="1" dirty="0" err="1"/>
              <a:t>getHours</a:t>
            </a:r>
            <a:r>
              <a:rPr lang="ru-RU" b="1" dirty="0"/>
              <a:t>(), </a:t>
            </a:r>
            <a:r>
              <a:rPr lang="ru-RU" b="1" dirty="0" err="1"/>
              <a:t>getMinutes</a:t>
            </a:r>
            <a:r>
              <a:rPr lang="ru-RU" b="1" dirty="0"/>
              <a:t>(), </a:t>
            </a:r>
            <a:r>
              <a:rPr lang="ru-RU" b="1" dirty="0" err="1"/>
              <a:t>getSeconds</a:t>
            </a:r>
            <a:r>
              <a:rPr lang="ru-RU" b="1" dirty="0"/>
              <a:t>(), </a:t>
            </a:r>
            <a:r>
              <a:rPr lang="ru-RU" b="1" dirty="0" err="1"/>
              <a:t>getMilliseconds</a:t>
            </a:r>
            <a:r>
              <a:rPr lang="ru-RU" b="1" dirty="0"/>
              <a:t>()</a:t>
            </a:r>
          </a:p>
          <a:p>
            <a:r>
              <a:rPr lang="ru-RU" dirty="0"/>
              <a:t>Получить соответствующие компоненты.</a:t>
            </a:r>
          </a:p>
        </p:txBody>
      </p:sp>
    </p:spTree>
    <p:extLst>
      <p:ext uri="{BB962C8B-B14F-4D97-AF65-F5344CB8AC3E}">
        <p14:creationId xmlns:p14="http://schemas.microsoft.com/office/powerpoint/2010/main" val="29500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734" y="487170"/>
            <a:ext cx="5791200" cy="615598"/>
          </a:xfrm>
        </p:spPr>
        <p:txBody>
          <a:bodyPr>
            <a:normAutofit fontScale="90000"/>
          </a:bodyPr>
          <a:lstStyle/>
          <a:p>
            <a:r>
              <a:rPr lang="ru-RU" dirty="0"/>
              <a:t>Дата и Время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97889" y="1284794"/>
            <a:ext cx="356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solidFill>
                  <a:srgbClr val="666666"/>
                </a:solidFill>
                <a:latin typeface="inherit"/>
                <a:hlinkClick r:id="rId2"/>
              </a:rPr>
              <a:t>Установка компонентов даты</a:t>
            </a:r>
            <a:endParaRPr lang="ru-RU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2271" y="1836152"/>
            <a:ext cx="81608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Следующие методы позволяют устанавливать компоненты даты и времени: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setFullYear</a:t>
            </a:r>
            <a:r>
              <a:rPr lang="en-US" dirty="0"/>
              <a:t>(year [, month, date])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setMonth</a:t>
            </a:r>
            <a:r>
              <a:rPr lang="en-US" dirty="0"/>
              <a:t>(month [, date])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setDate</a:t>
            </a:r>
            <a:r>
              <a:rPr lang="en-US" dirty="0"/>
              <a:t>(date)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setHours</a:t>
            </a:r>
            <a:r>
              <a:rPr lang="en-US" dirty="0"/>
              <a:t>(hour [, min, sec, </a:t>
            </a:r>
            <a:r>
              <a:rPr lang="en-US" dirty="0" err="1"/>
              <a:t>ms</a:t>
            </a:r>
            <a:r>
              <a:rPr lang="en-US" dirty="0"/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setMinutes</a:t>
            </a:r>
            <a:r>
              <a:rPr lang="en-US" dirty="0"/>
              <a:t>(min [, sec, </a:t>
            </a:r>
            <a:r>
              <a:rPr lang="en-US" dirty="0" err="1"/>
              <a:t>ms</a:t>
            </a:r>
            <a:r>
              <a:rPr lang="en-US" dirty="0"/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setSeconds</a:t>
            </a:r>
            <a:r>
              <a:rPr lang="en-US" dirty="0"/>
              <a:t>(sec [, </a:t>
            </a:r>
            <a:r>
              <a:rPr lang="en-US" dirty="0" err="1"/>
              <a:t>ms</a:t>
            </a:r>
            <a:r>
              <a:rPr lang="en-US" dirty="0"/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setMilliseconds</a:t>
            </a:r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setTime</a:t>
            </a:r>
            <a:r>
              <a:rPr lang="en-US" dirty="0"/>
              <a:t>(milliseconds) (</a:t>
            </a:r>
            <a:r>
              <a:rPr lang="ru-RU" dirty="0"/>
              <a:t>устанавливает всю дату по миллисекундам с 01.01.1970 </a:t>
            </a:r>
            <a:r>
              <a:rPr lang="en-US" dirty="0"/>
              <a:t>UTC)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1" y="5085184"/>
            <a:ext cx="76485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8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Дата и Время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700808"/>
            <a:ext cx="366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333333"/>
                </a:solidFill>
                <a:latin typeface="inherit"/>
                <a:hlinkClick r:id="rId2"/>
              </a:rPr>
              <a:t>Форматирование и вывод дат</a:t>
            </a:r>
            <a:endParaRPr lang="ru-RU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4070" y="2246630"/>
            <a:ext cx="85072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 всех браузерах, кроме IE10-, поддерживается новый стандарт </a:t>
            </a:r>
            <a:r>
              <a:rPr lang="ru-RU" dirty="0" err="1"/>
              <a:t>Ecma</a:t>
            </a:r>
            <a:r>
              <a:rPr lang="ru-RU" dirty="0"/>
              <a:t> 402, который добавляет специальные методы для форматирования дат.</a:t>
            </a:r>
          </a:p>
          <a:p>
            <a:endParaRPr lang="ru-RU" dirty="0"/>
          </a:p>
          <a:p>
            <a:r>
              <a:rPr lang="ru-RU" dirty="0"/>
              <a:t>Это делается вызовом </a:t>
            </a:r>
            <a:r>
              <a:rPr lang="ru-RU" b="1" dirty="0" err="1"/>
              <a:t>date.toLocaleString</a:t>
            </a:r>
            <a:r>
              <a:rPr lang="ru-RU" b="1" dirty="0"/>
              <a:t>(</a:t>
            </a:r>
            <a:r>
              <a:rPr lang="ru-RU" b="1" dirty="0" err="1"/>
              <a:t>локаль</a:t>
            </a:r>
            <a:r>
              <a:rPr lang="ru-RU" b="1" dirty="0"/>
              <a:t>, опции), </a:t>
            </a:r>
            <a:r>
              <a:rPr lang="ru-RU" dirty="0"/>
              <a:t>в котором можно задать много настроек. Он позволяет указать, какие параметры даты нужно вывести, и ряд настроек вывода, после чего интерпретатор сам сформирует строку.</a:t>
            </a:r>
          </a:p>
          <a:p>
            <a:endParaRPr lang="ru-RU" dirty="0"/>
          </a:p>
          <a:p>
            <a:r>
              <a:rPr lang="ru-RU" dirty="0"/>
              <a:t>Пример с почти всеми параметрами даты и русским, затем английским (США) форматированием:</a:t>
            </a:r>
          </a:p>
        </p:txBody>
      </p:sp>
    </p:spTree>
    <p:extLst>
      <p:ext uri="{BB962C8B-B14F-4D97-AF65-F5344CB8AC3E}">
        <p14:creationId xmlns:p14="http://schemas.microsoft.com/office/powerpoint/2010/main" val="213274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Дата и Время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53" y="2276872"/>
            <a:ext cx="76771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8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Дата и Время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33806" y="1700808"/>
            <a:ext cx="315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333333"/>
                </a:solidFill>
                <a:latin typeface="inherit"/>
                <a:hlinkClick r:id="rId2"/>
              </a:rPr>
              <a:t>Разбор строки, </a:t>
            </a:r>
            <a:r>
              <a:rPr lang="en-US" b="1" dirty="0" err="1">
                <a:solidFill>
                  <a:srgbClr val="333333"/>
                </a:solidFill>
                <a:latin typeface="inherit"/>
                <a:hlinkClick r:id="rId2"/>
              </a:rPr>
              <a:t>Date.parse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2132856"/>
            <a:ext cx="8291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b="1" dirty="0" err="1"/>
              <a:t>Date.parse</a:t>
            </a:r>
            <a:r>
              <a:rPr lang="ru-RU" b="1" dirty="0"/>
              <a:t>(</a:t>
            </a:r>
            <a:r>
              <a:rPr lang="ru-RU" b="1" dirty="0" err="1"/>
              <a:t>str</a:t>
            </a:r>
            <a:r>
              <a:rPr lang="ru-RU" b="1" dirty="0"/>
              <a:t>) </a:t>
            </a:r>
            <a:r>
              <a:rPr lang="ru-RU" dirty="0"/>
              <a:t>разбирает строку </a:t>
            </a:r>
            <a:r>
              <a:rPr lang="ru-RU" dirty="0" err="1"/>
              <a:t>str</a:t>
            </a:r>
            <a:r>
              <a:rPr lang="ru-RU" dirty="0"/>
              <a:t> в таком формате и возвращает соответствующее ей количество миллисекунд. Если это невозможно, </a:t>
            </a:r>
            <a:r>
              <a:rPr lang="ru-RU" dirty="0" err="1"/>
              <a:t>Date.parse</a:t>
            </a:r>
            <a:r>
              <a:rPr lang="ru-RU" dirty="0"/>
              <a:t> возвращает </a:t>
            </a:r>
            <a:r>
              <a:rPr lang="ru-RU" dirty="0" err="1"/>
              <a:t>NaN</a:t>
            </a:r>
            <a:r>
              <a:rPr lang="ru-RU" dirty="0"/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26574"/>
            <a:ext cx="7667625" cy="8763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57200" y="4365104"/>
            <a:ext cx="2140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solidFill>
                  <a:srgbClr val="666666"/>
                </a:solidFill>
                <a:latin typeface="inherit"/>
                <a:hlinkClick r:id="rId4"/>
              </a:rPr>
              <a:t>Метод </a:t>
            </a:r>
            <a:r>
              <a:rPr lang="en-US" b="1" u="sng" dirty="0" err="1">
                <a:solidFill>
                  <a:srgbClr val="666666"/>
                </a:solidFill>
                <a:latin typeface="inherit"/>
                <a:hlinkClick r:id="rId4"/>
              </a:rPr>
              <a:t>Date.now</a:t>
            </a:r>
            <a:r>
              <a:rPr lang="en-US" b="1" u="sng" dirty="0">
                <a:solidFill>
                  <a:srgbClr val="666666"/>
                </a:solidFill>
                <a:latin typeface="inherit"/>
                <a:hlinkClick r:id="rId4"/>
              </a:rPr>
              <a:t>()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42514" y="4869160"/>
            <a:ext cx="8017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Date.now</a:t>
            </a:r>
            <a:r>
              <a:rPr lang="ru-RU" dirty="0"/>
              <a:t>() возвращает дату сразу в виде миллисекунд.</a:t>
            </a:r>
          </a:p>
        </p:txBody>
      </p:sp>
    </p:spTree>
    <p:extLst>
      <p:ext uri="{BB962C8B-B14F-4D97-AF65-F5344CB8AC3E}">
        <p14:creationId xmlns:p14="http://schemas.microsoft.com/office/powerpoint/2010/main" val="2523010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427</TotalTime>
  <Words>366</Words>
  <Application>Microsoft Office PowerPoint</Application>
  <PresentationFormat>Экран (4:3)</PresentationFormat>
  <Paragraphs>51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inherit</vt:lpstr>
      <vt:lpstr>Open Sans</vt:lpstr>
      <vt:lpstr>Главная</vt:lpstr>
      <vt:lpstr>Дата и Время</vt:lpstr>
      <vt:lpstr>Создание</vt:lpstr>
      <vt:lpstr>Дата и Время</vt:lpstr>
      <vt:lpstr>Дата и Время</vt:lpstr>
      <vt:lpstr>Дата и Время</vt:lpstr>
      <vt:lpstr>Дата и Время</vt:lpstr>
      <vt:lpstr>Дата и Время</vt:lpstr>
      <vt:lpstr>Дата и Время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Курносов</dc:creator>
  <cp:lastModifiedBy>Eugene</cp:lastModifiedBy>
  <cp:revision>50</cp:revision>
  <dcterms:created xsi:type="dcterms:W3CDTF">2015-10-23T10:15:42Z</dcterms:created>
  <dcterms:modified xsi:type="dcterms:W3CDTF">2015-10-23T18:33:01Z</dcterms:modified>
</cp:coreProperties>
</file>