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6E2182-DD5D-497E-9DE4-4DEDDCE89915}" type="datetimeFigureOut">
              <a:rPr lang="ru-RU" smtClean="0"/>
              <a:t>29.10.2015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EEAB363-39BE-4008-ACD9-AE4E304248C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obtaining-event-object#&#1089;&#1074;&#1086;&#1081;&#1089;&#1090;&#1074;&#1072;-&#1086;&#1073;&#1098;&#1077;&#1082;&#1090;&#1072;-&#1089;&#1086;&#1073;&#1099;&#1090;&#1080;&#1103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introduction-browser-events#&#1080;&#1089;&#1087;&#1086;&#1083;&#1100;&#1079;&#1086;&#1074;&#1072;&#1085;&#1080;&#1077;-&#1072;&#1090;&#1088;&#1080;&#1073;&#1091;&#1090;&#1072;-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introduction-browser-events#&#1080;&#1089;&#1087;&#1086;&#1083;&#1100;&#1079;&#1086;&#1074;&#1072;&#1085;&#1080;&#1077;-&#1089;&#1074;&#1086;&#1081;&#1089;&#1090;&#1074;&#1072;-dom-&#1086;&#1073;&#1098;&#1077;&#1082;&#1090;&#1072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javascript.ru/introduction-browser-events#&#1076;&#1086;&#1089;&#1090;&#1091;&#1087;-&#1082;-&#1101;&#1083;&#1077;&#1084;&#1077;&#1085;&#1090;&#1091;-&#1095;&#1077;&#1088;&#1077;&#1079;-th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introduction-browser-events#addeventlistener-&#1080;-removeeventlisten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events-and-timing-depth#&#1075;&#1083;&#1072;&#1074;&#1085;&#1099;&#1081;-&#1087;&#1086;&#1090;&#1086;&#1082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Основы работы с </a:t>
            </a:r>
            <a:r>
              <a:rPr lang="ru-RU" b="1" dirty="0" smtClean="0"/>
              <a:t>событиями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1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событий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24744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главный поток прямо сейчас занят, то он не может срочно выйти из середины одной функции и прыгнуть в другую. А потом третью. Отладка при этом могла бы превратиться в кошмар, потому что пришлось бы разбираться с совместным состоянием нескольких функций сразу.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492896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Когда происходит событие, оно попадает в очередь.</a:t>
            </a:r>
          </a:p>
          <a:p>
            <a:endParaRPr lang="ru-RU" dirty="0" smtClean="0"/>
          </a:p>
          <a:p>
            <a:r>
              <a:rPr lang="ru-RU" dirty="0" smtClean="0"/>
              <a:t>Внутри браузера непрерывно работает «главный внутренний цикл», который следит за состоянием очереди и обрабатывает события, запускает соответствующие обработчики и т.п.</a:t>
            </a:r>
          </a:p>
          <a:p>
            <a:endParaRPr lang="ru-RU" b="1" dirty="0" smtClean="0"/>
          </a:p>
          <a:p>
            <a:r>
              <a:rPr lang="ru-RU" b="1" dirty="0" smtClean="0"/>
              <a:t>Иногда события добавляются в очередь сразу пачкой.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0459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событий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Например, при клике на элементе генерируется несколько событий:</a:t>
            </a:r>
          </a:p>
          <a:p>
            <a:endParaRPr lang="ru-RU" dirty="0" smtClean="0"/>
          </a:p>
          <a:p>
            <a:r>
              <a:rPr lang="ru-RU" dirty="0" smtClean="0"/>
              <a:t>Сначала </a:t>
            </a:r>
            <a:r>
              <a:rPr lang="ru-RU" b="1" dirty="0" err="1" smtClean="0"/>
              <a:t>mousedown</a:t>
            </a:r>
            <a:r>
              <a:rPr lang="ru-RU" dirty="0" smtClean="0"/>
              <a:t> — нажата кнопка мыши.</a:t>
            </a:r>
          </a:p>
          <a:p>
            <a:r>
              <a:rPr lang="ru-RU" dirty="0" smtClean="0"/>
              <a:t>Затем </a:t>
            </a:r>
            <a:r>
              <a:rPr lang="ru-RU" b="1" dirty="0" err="1" smtClean="0"/>
              <a:t>mouseup</a:t>
            </a:r>
            <a:r>
              <a:rPr lang="ru-RU" dirty="0" smtClean="0"/>
              <a:t> — кнопка мыши отпущена и, так как это было над одним элементом, то дополнительно генерируется </a:t>
            </a:r>
            <a:r>
              <a:rPr lang="ru-RU" dirty="0" err="1" smtClean="0"/>
              <a:t>click</a:t>
            </a:r>
            <a:r>
              <a:rPr lang="ru-RU" dirty="0" smtClean="0"/>
              <a:t> (два события сразу).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91769"/>
            <a:ext cx="76009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98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(синхронные) события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836712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Обычно возникающие события «становятся в очередь».</a:t>
            </a:r>
          </a:p>
          <a:p>
            <a:endParaRPr lang="ru-RU" dirty="0" smtClean="0"/>
          </a:p>
          <a:p>
            <a:r>
              <a:rPr lang="ru-RU" dirty="0" smtClean="0"/>
              <a:t>Но в тех случаях, когда событие инициируется не посетителем, а кодом, то оно, как правило, обрабатывается синхронно, то есть прямо сейчас.</a:t>
            </a:r>
          </a:p>
          <a:p>
            <a:endParaRPr lang="ru-RU" dirty="0" smtClean="0"/>
          </a:p>
          <a:p>
            <a:r>
              <a:rPr lang="ru-RU" dirty="0" smtClean="0"/>
              <a:t>Рассмотрим в качестве примера событие </a:t>
            </a:r>
            <a:r>
              <a:rPr lang="ru-RU" b="1" dirty="0" err="1" smtClean="0"/>
              <a:t>onfocus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0" y="2591038"/>
            <a:ext cx="7648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1" y="3420854"/>
            <a:ext cx="76295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34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Делаем события асинхронными через </a:t>
            </a:r>
            <a:r>
              <a:rPr lang="ru-RU" dirty="0" err="1"/>
              <a:t>setTimeout</a:t>
            </a:r>
            <a:r>
              <a:rPr lang="ru-RU" dirty="0"/>
              <a:t>(…,0)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6390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40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события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08720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хорошо обработать событие, недостаточно знать о том, что это —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  <a:p>
            <a:endParaRPr lang="ru-RU" dirty="0" smtClean="0"/>
          </a:p>
          <a:p>
            <a:r>
              <a:rPr lang="ru-RU" dirty="0" smtClean="0"/>
              <a:t>Детали произошедшего браузер записывает в «объект события», который передаётся первым аргументом в обработчик.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1213" y="2780928"/>
            <a:ext cx="2853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hlinkClick r:id="rId2"/>
              </a:rPr>
              <a:t>Свойства объекта события</a:t>
            </a:r>
            <a:endParaRPr lang="ru-RU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9" y="3284984"/>
            <a:ext cx="7620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324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события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124744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event.type</a:t>
            </a:r>
            <a:endParaRPr lang="ru-RU" b="1" dirty="0" smtClean="0"/>
          </a:p>
          <a:p>
            <a:r>
              <a:rPr lang="ru-RU" dirty="0" smtClean="0"/>
              <a:t>Тип события, в данном случае </a:t>
            </a:r>
            <a:r>
              <a:rPr lang="ru-RU" b="1" dirty="0" err="1" smtClean="0"/>
              <a:t>click</a:t>
            </a:r>
            <a:endParaRPr lang="en-US" b="1" dirty="0" smtClean="0"/>
          </a:p>
          <a:p>
            <a:endParaRPr lang="ru-RU" dirty="0" smtClean="0"/>
          </a:p>
          <a:p>
            <a:r>
              <a:rPr lang="ru-RU" b="1" dirty="0" err="1" smtClean="0"/>
              <a:t>event.currentTarget</a:t>
            </a:r>
            <a:endParaRPr lang="ru-RU" b="1" dirty="0" smtClean="0"/>
          </a:p>
          <a:p>
            <a:r>
              <a:rPr lang="ru-RU" dirty="0" smtClean="0"/>
              <a:t>Элемент, на котором сработал обработчик. Значение — в точности такое же, как и у </a:t>
            </a:r>
            <a:r>
              <a:rPr lang="ru-RU" dirty="0" err="1" smtClean="0"/>
              <a:t>this</a:t>
            </a:r>
            <a:r>
              <a:rPr lang="ru-RU" dirty="0" smtClean="0"/>
              <a:t>, но бывают ситуации, когда обработчик является методом объекта и его </a:t>
            </a:r>
            <a:r>
              <a:rPr lang="ru-RU" dirty="0" err="1" smtClean="0"/>
              <a:t>this</a:t>
            </a:r>
            <a:r>
              <a:rPr lang="ru-RU" dirty="0" smtClean="0"/>
              <a:t> при помощи </a:t>
            </a:r>
            <a:r>
              <a:rPr lang="ru-RU" dirty="0" err="1" smtClean="0"/>
              <a:t>bind</a:t>
            </a:r>
            <a:r>
              <a:rPr lang="ru-RU" dirty="0" smtClean="0"/>
              <a:t> привязан к этому объекту, тогда мы можем использовать </a:t>
            </a:r>
            <a:r>
              <a:rPr lang="ru-RU" dirty="0" err="1" smtClean="0"/>
              <a:t>event.currentTarget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event.clientX</a:t>
            </a:r>
            <a:r>
              <a:rPr lang="ru-RU" b="1" dirty="0" smtClean="0"/>
              <a:t> / </a:t>
            </a:r>
            <a:r>
              <a:rPr lang="ru-RU" b="1" dirty="0" err="1" smtClean="0"/>
              <a:t>event.clientY</a:t>
            </a:r>
            <a:endParaRPr lang="ru-RU" b="1" dirty="0" smtClean="0"/>
          </a:p>
          <a:p>
            <a:r>
              <a:rPr lang="ru-RU" dirty="0" smtClean="0"/>
              <a:t>Координаты курсора в момент клика (относительно окна)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14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Событие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2474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Событие</a:t>
            </a:r>
            <a:r>
              <a:rPr lang="ru-RU" dirty="0" smtClean="0"/>
              <a:t> — это сигнал от браузера о том, что что-то произошло. Существует много видов событий. Посмотрим список самых часто используемых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84482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События мыши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click</a:t>
            </a:r>
            <a:r>
              <a:rPr lang="ru-RU" dirty="0" smtClean="0"/>
              <a:t> — происходит, когда кликнули на элемент левой кнопкой мыши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contextmenu</a:t>
            </a:r>
            <a:r>
              <a:rPr lang="ru-RU" dirty="0" smtClean="0"/>
              <a:t> — происходит, когда кликнули на элемент правой кнопкой мыши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mouseover</a:t>
            </a:r>
            <a:r>
              <a:rPr lang="ru-RU" dirty="0" smtClean="0"/>
              <a:t> — возникает, когда на элемент наводится мышь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mousedown</a:t>
            </a:r>
            <a:r>
              <a:rPr lang="ru-RU" dirty="0" smtClean="0"/>
              <a:t> и </a:t>
            </a:r>
            <a:r>
              <a:rPr lang="ru-RU" b="1" dirty="0" err="1" smtClean="0"/>
              <a:t>mouseup</a:t>
            </a:r>
            <a:r>
              <a:rPr lang="ru-RU" dirty="0" smtClean="0"/>
              <a:t> — когда кнопку мыши нажали или отжали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mousemove</a:t>
            </a:r>
            <a:r>
              <a:rPr lang="ru-RU" dirty="0" smtClean="0"/>
              <a:t> — при движении мыши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7693" y="386104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События на элементах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submit</a:t>
            </a:r>
            <a:r>
              <a:rPr lang="ru-RU" dirty="0" smtClean="0"/>
              <a:t> — посетитель отправил форму &lt;</a:t>
            </a:r>
            <a:r>
              <a:rPr lang="ru-RU" dirty="0" err="1" smtClean="0"/>
              <a:t>form</a:t>
            </a:r>
            <a:r>
              <a:rPr lang="ru-RU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focus</a:t>
            </a:r>
            <a:r>
              <a:rPr lang="ru-RU" dirty="0" smtClean="0"/>
              <a:t> — посетитель фокусируется на элементе, например нажимает на &lt;</a:t>
            </a:r>
            <a:r>
              <a:rPr lang="ru-RU" dirty="0" err="1" smtClean="0"/>
              <a:t>input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1248" y="5157192"/>
            <a:ext cx="8325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Клавиатурные 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>
                <a:solidFill>
                  <a:schemeClr val="bg1"/>
                </a:solidFill>
              </a:rPr>
              <a:t>keydown</a:t>
            </a:r>
            <a:r>
              <a:rPr lang="ru-RU" dirty="0" smtClean="0">
                <a:solidFill>
                  <a:schemeClr val="bg1"/>
                </a:solidFill>
              </a:rPr>
              <a:t> — когда посетитель нажимает клавишу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>
                <a:solidFill>
                  <a:schemeClr val="bg1"/>
                </a:solidFill>
              </a:rPr>
              <a:t>keyup</a:t>
            </a:r>
            <a:r>
              <a:rPr lang="ru-RU" dirty="0" smtClean="0">
                <a:solidFill>
                  <a:schemeClr val="bg1"/>
                </a:solidFill>
              </a:rPr>
              <a:t> — когда посетитель отпускает клавишу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072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События документа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DOMContentLoaded</a:t>
            </a:r>
            <a:r>
              <a:rPr lang="ru-RU" dirty="0" smtClean="0"/>
              <a:t> — когда HTML загружен и обработан, DOM документа полностью построен и доступен.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05042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События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transitionend</a:t>
            </a:r>
            <a:r>
              <a:rPr lang="ru-RU" dirty="0" smtClean="0"/>
              <a:t> — когда CSS-анимация завершена.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60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обработчиков событий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Событию можно назначить обработчик, то есть функцию, которая сработает, как только событие произошло.</a:t>
            </a:r>
          </a:p>
          <a:p>
            <a:endParaRPr lang="ru-RU" dirty="0" smtClean="0"/>
          </a:p>
          <a:p>
            <a:r>
              <a:rPr lang="ru-RU" dirty="0" smtClean="0"/>
              <a:t>Именно благодаря обработчикам </a:t>
            </a:r>
            <a:r>
              <a:rPr lang="ru-RU" b="1" dirty="0" err="1" smtClean="0"/>
              <a:t>JavaScript</a:t>
            </a:r>
            <a:r>
              <a:rPr lang="ru-RU" b="1" dirty="0" smtClean="0"/>
              <a:t>-код</a:t>
            </a:r>
            <a:r>
              <a:rPr lang="ru-RU" dirty="0" smtClean="0"/>
              <a:t> может реагировать на действия посетителя.</a:t>
            </a:r>
          </a:p>
          <a:p>
            <a:endParaRPr lang="ru-RU" dirty="0" smtClean="0"/>
          </a:p>
          <a:p>
            <a:r>
              <a:rPr lang="ru-RU" dirty="0" smtClean="0"/>
              <a:t>Есть несколько способов назначить событию обработчик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3084061"/>
            <a:ext cx="327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hlinkClick r:id="rId2"/>
              </a:rPr>
              <a:t>Использование атрибута </a:t>
            </a:r>
            <a:r>
              <a:rPr lang="en-US" b="1" dirty="0">
                <a:hlinkClick r:id="rId2"/>
              </a:rPr>
              <a:t>HTML</a:t>
            </a:r>
            <a:endParaRPr lang="en-US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3501008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Обработчик может быть назначен прямо в разметке, в атрибуте, который называется </a:t>
            </a:r>
            <a:r>
              <a:rPr lang="ru-RU" b="1" dirty="0" err="1" smtClean="0"/>
              <a:t>on</a:t>
            </a:r>
            <a:r>
              <a:rPr lang="ru-RU" b="1" dirty="0" smtClean="0"/>
              <a:t>&lt;событие&gt;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Например, чтобы прикрепить </a:t>
            </a:r>
            <a:r>
              <a:rPr lang="ru-RU" dirty="0" err="1" smtClean="0"/>
              <a:t>click</a:t>
            </a:r>
            <a:r>
              <a:rPr lang="ru-RU" dirty="0" smtClean="0"/>
              <a:t>-событие к </a:t>
            </a:r>
            <a:r>
              <a:rPr lang="ru-RU" dirty="0" err="1" smtClean="0"/>
              <a:t>input</a:t>
            </a:r>
            <a:r>
              <a:rPr lang="ru-RU" dirty="0" smtClean="0"/>
              <a:t> кнопке, можно присвоить обработчик </a:t>
            </a:r>
            <a:r>
              <a:rPr lang="ru-RU" dirty="0" err="1" smtClean="0"/>
              <a:t>onclick</a:t>
            </a:r>
            <a:r>
              <a:rPr lang="ru-RU" dirty="0" smtClean="0"/>
              <a:t>, вот так: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29200"/>
            <a:ext cx="7620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5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обработчиков событий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052736"/>
            <a:ext cx="369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Использование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r>
              <a:rPr lang="ru-RU" b="1" dirty="0" smtClean="0"/>
              <a:t> функции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22068"/>
            <a:ext cx="76581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68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обработчиков событий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3575" y="943593"/>
            <a:ext cx="4077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hlinkClick r:id="rId2"/>
              </a:rPr>
              <a:t>Использование свойства </a:t>
            </a:r>
            <a:r>
              <a:rPr lang="en-US" b="1" u="sng" dirty="0">
                <a:hlinkClick r:id="rId2"/>
              </a:rPr>
              <a:t>DOM-</a:t>
            </a:r>
            <a:r>
              <a:rPr lang="ru-RU" b="1" u="sng" dirty="0">
                <a:hlinkClick r:id="rId2"/>
              </a:rPr>
              <a:t>объекта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3574" y="1484784"/>
            <a:ext cx="8454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Можно назначать обработчик, используя свойство DOM-элемента </a:t>
            </a:r>
            <a:r>
              <a:rPr lang="ru-RU" b="1" dirty="0" err="1" smtClean="0"/>
              <a:t>on</a:t>
            </a:r>
            <a:r>
              <a:rPr lang="ru-RU" b="1" dirty="0" smtClean="0"/>
              <a:t>&lt;событие&gt;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5" y="1867503"/>
            <a:ext cx="7572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93575" y="3438436"/>
            <a:ext cx="845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обработчик задан через атрибут, то браузер читает HTML-разметку, создаёт новую функцию из содержимого атрибута и записывает в свойство </a:t>
            </a:r>
            <a:r>
              <a:rPr lang="ru-RU" b="1" dirty="0" err="1" smtClean="0"/>
              <a:t>onclick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7192" y="4213028"/>
            <a:ext cx="8522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elem.onclick</a:t>
            </a:r>
            <a:r>
              <a:rPr lang="ru-RU" b="1" dirty="0" smtClean="0"/>
              <a:t> = </a:t>
            </a:r>
            <a:r>
              <a:rPr lang="ru-RU" b="1" dirty="0" err="1" smtClean="0"/>
              <a:t>null</a:t>
            </a:r>
            <a:r>
              <a:rPr lang="ru-RU" b="1" dirty="0" smtClean="0"/>
              <a:t>, удаляет обработчик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7866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обработчиков событий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305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hlinkClick r:id="rId2"/>
              </a:rPr>
              <a:t>Доступ к элементу через </a:t>
            </a:r>
            <a:r>
              <a:rPr lang="ru-RU" b="1" dirty="0" err="1">
                <a:hlinkClick r:id="rId2"/>
              </a:rPr>
              <a:t>this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1277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Внутри обработчика события </a:t>
            </a:r>
            <a:r>
              <a:rPr lang="ru-RU" b="1" dirty="0" err="1" smtClean="0"/>
              <a:t>this</a:t>
            </a:r>
            <a:r>
              <a:rPr lang="ru-RU" dirty="0" smtClean="0"/>
              <a:t> ссылается на текущий элемент, то есть на тот, на котором он сработал.</a:t>
            </a:r>
          </a:p>
          <a:p>
            <a:endParaRPr lang="ru-RU" dirty="0" smtClean="0"/>
          </a:p>
          <a:p>
            <a:r>
              <a:rPr lang="ru-RU" dirty="0" smtClean="0"/>
              <a:t>Это можно использовать, чтобы получить свойства или изменить элемент.</a:t>
            </a:r>
          </a:p>
          <a:p>
            <a:endParaRPr lang="ru-RU" dirty="0" smtClean="0"/>
          </a:p>
          <a:p>
            <a:r>
              <a:rPr lang="ru-RU" dirty="0" smtClean="0"/>
              <a:t>В коде ниже </a:t>
            </a:r>
            <a:r>
              <a:rPr lang="ru-RU" b="1" dirty="0" err="1" smtClean="0"/>
              <a:t>button</a:t>
            </a:r>
            <a:r>
              <a:rPr lang="ru-RU" dirty="0" smtClean="0"/>
              <a:t> выводит свое содержимое, используя </a:t>
            </a:r>
            <a:r>
              <a:rPr lang="ru-RU" b="1" dirty="0" err="1" smtClean="0"/>
              <a:t>this.innerHTML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75723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Недостаток назначения через свойство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Фундаментальный недостаток описанных выше способов назначения обработчика — невозможность повесить несколько обработчиков на одно событие.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2736" y="1772816"/>
            <a:ext cx="416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hlinkClick r:id="rId2"/>
              </a:rPr>
              <a:t>addEventListener</a:t>
            </a:r>
            <a:r>
              <a:rPr lang="en-US" b="1" dirty="0">
                <a:hlinkClick r:id="rId2"/>
              </a:rPr>
              <a:t> </a:t>
            </a:r>
            <a:r>
              <a:rPr lang="ru-RU" b="1" dirty="0">
                <a:hlinkClick r:id="rId2"/>
              </a:rPr>
              <a:t>и </a:t>
            </a:r>
            <a:r>
              <a:rPr lang="en-US" b="1" dirty="0" err="1">
                <a:hlinkClick r:id="rId2"/>
              </a:rPr>
              <a:t>removeEventListener</a:t>
            </a:r>
            <a:endParaRPr lang="en-US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2214" y="2204864"/>
            <a:ext cx="8602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Методы </a:t>
            </a:r>
            <a:r>
              <a:rPr lang="ru-RU" b="1" dirty="0" err="1" smtClean="0"/>
              <a:t>addEventListener</a:t>
            </a:r>
            <a:r>
              <a:rPr lang="ru-RU" dirty="0" smtClean="0"/>
              <a:t> и </a:t>
            </a:r>
            <a:r>
              <a:rPr lang="ru-RU" b="1" dirty="0" err="1" smtClean="0"/>
              <a:t>removeEventListener</a:t>
            </a:r>
            <a:r>
              <a:rPr lang="ru-RU" dirty="0" smtClean="0"/>
              <a:t> являются современным способом назначить или удалить обработчик, и при этом позволяют использовать сколько угодно любых обработчиков.</a:t>
            </a:r>
          </a:p>
          <a:p>
            <a:endParaRPr lang="ru-RU" dirty="0" smtClean="0"/>
          </a:p>
          <a:p>
            <a:r>
              <a:rPr lang="ru-RU" dirty="0" smtClean="0"/>
              <a:t>Назначение обработчика осуществляется вызовом </a:t>
            </a:r>
            <a:r>
              <a:rPr lang="ru-RU" b="1" dirty="0" err="1" smtClean="0"/>
              <a:t>addEventListener</a:t>
            </a:r>
            <a:r>
              <a:rPr lang="ru-RU" dirty="0" smtClean="0"/>
              <a:t> с тремя аргументами: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4" y="4077072"/>
            <a:ext cx="7629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79173" y="4725144"/>
            <a:ext cx="8685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event</a:t>
            </a:r>
            <a:endParaRPr lang="ru-RU" b="1" dirty="0" smtClean="0"/>
          </a:p>
          <a:p>
            <a:r>
              <a:rPr lang="ru-RU" dirty="0" smtClean="0"/>
              <a:t>Имя события, например </a:t>
            </a:r>
            <a:r>
              <a:rPr lang="ru-RU" dirty="0" err="1" smtClean="0"/>
              <a:t>click</a:t>
            </a:r>
            <a:endParaRPr lang="ru-RU" dirty="0" smtClean="0"/>
          </a:p>
          <a:p>
            <a:r>
              <a:rPr lang="ru-RU" b="1" dirty="0" err="1" smtClean="0"/>
              <a:t>handler</a:t>
            </a:r>
            <a:endParaRPr lang="ru-RU" b="1" dirty="0" smtClean="0"/>
          </a:p>
          <a:p>
            <a:r>
              <a:rPr lang="ru-RU" dirty="0" smtClean="0"/>
              <a:t>Ссылка на функцию, которую надо поставить обработчиком.</a:t>
            </a:r>
          </a:p>
          <a:p>
            <a:r>
              <a:rPr lang="ru-RU" b="1" dirty="0" err="1" smtClean="0"/>
              <a:t>phase</a:t>
            </a:r>
            <a:endParaRPr lang="ru-RU" b="1" dirty="0" smtClean="0"/>
          </a:p>
          <a:p>
            <a:r>
              <a:rPr lang="ru-RU" dirty="0" smtClean="0"/>
              <a:t>Необязательный аргумент, «фаза», на которой обработчик должен сработать. Этот аргумент редко нужен, мы его рассмотрим позже.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0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обработки событий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98072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События могут возникать не только по очереди, но и «пачкой» по много сразу. Возможно и такое, что во время обработки одного события возникают другие, например пока выполнялся код для </a:t>
            </a:r>
            <a:r>
              <a:rPr lang="ru-RU" b="1" dirty="0" err="1" smtClean="0"/>
              <a:t>onclick</a:t>
            </a:r>
            <a:r>
              <a:rPr lang="ru-RU" dirty="0" smtClean="0"/>
              <a:t> — посетитель нажал кнопку на клавиатуре (событие </a:t>
            </a:r>
            <a:r>
              <a:rPr lang="ru-RU" b="1" dirty="0" err="1" smtClean="0"/>
              <a:t>keydown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181057"/>
            <a:ext cx="161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hlinkClick r:id="rId2"/>
              </a:rPr>
              <a:t>Главный поток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636912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каждом окне выполняется только один главный поток, который занимается выполнением </a:t>
            </a:r>
            <a:r>
              <a:rPr lang="ru-RU" b="1" dirty="0" err="1" smtClean="0"/>
              <a:t>JavaScript</a:t>
            </a:r>
            <a:r>
              <a:rPr lang="ru-RU" dirty="0" smtClean="0"/>
              <a:t>, </a:t>
            </a:r>
            <a:r>
              <a:rPr lang="ru-RU" dirty="0" err="1" smtClean="0"/>
              <a:t>отрисовкой</a:t>
            </a:r>
            <a:r>
              <a:rPr lang="ru-RU" dirty="0" smtClean="0"/>
              <a:t> и работой с DOM.</a:t>
            </a:r>
          </a:p>
          <a:p>
            <a:endParaRPr lang="ru-RU" dirty="0" smtClean="0"/>
          </a:p>
          <a:p>
            <a:r>
              <a:rPr lang="ru-RU" dirty="0" smtClean="0"/>
              <a:t>Он выполняет команды последовательно, может делать только одно дело одновременно и блокируется при выводе модальных окон, таких как </a:t>
            </a:r>
            <a:r>
              <a:rPr lang="ru-RU" b="1" dirty="0" err="1" smtClean="0"/>
              <a:t>alert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66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90</TotalTime>
  <Words>815</Words>
  <Application>Microsoft Office PowerPoint</Application>
  <PresentationFormat>Экран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Углы</vt:lpstr>
      <vt:lpstr>Основы работы с событиями</vt:lpstr>
      <vt:lpstr>Событие </vt:lpstr>
      <vt:lpstr>Событие</vt:lpstr>
      <vt:lpstr>Назначение обработчиков событий</vt:lpstr>
      <vt:lpstr>Назначение обработчиков событий</vt:lpstr>
      <vt:lpstr>Назначение обработчиков событий</vt:lpstr>
      <vt:lpstr>Назначение обработчиков событий</vt:lpstr>
      <vt:lpstr>Недостаток назначения через свойство</vt:lpstr>
      <vt:lpstr>Порядок обработки событий</vt:lpstr>
      <vt:lpstr>Очередь событий</vt:lpstr>
      <vt:lpstr>Очередь событий</vt:lpstr>
      <vt:lpstr>Вложенные (синхронные) события</vt:lpstr>
      <vt:lpstr>Делаем события асинхронными через setTimeout(…,0)</vt:lpstr>
      <vt:lpstr>Объект события</vt:lpstr>
      <vt:lpstr>Объект события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событиями</dc:title>
  <dc:creator>Евгений Курносов</dc:creator>
  <cp:lastModifiedBy>Евгений Курносов</cp:lastModifiedBy>
  <cp:revision>30</cp:revision>
  <dcterms:created xsi:type="dcterms:W3CDTF">2015-10-29T13:30:04Z</dcterms:created>
  <dcterms:modified xsi:type="dcterms:W3CDTF">2015-10-29T15:00:54Z</dcterms:modified>
</cp:coreProperties>
</file>