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362FB7-0CED-4E1D-A5A4-D4C4AB485544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7824C4-AFD5-4DD8-A4D4-201120C709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Рисование с помощью </a:t>
            </a:r>
            <a:r>
              <a:rPr lang="en-US" dirty="0" smtClean="0"/>
              <a:t>canvas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2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6840760" cy="29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0902" y="4581128"/>
            <a:ext cx="8289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Дугу можно закрыть, соединив ее концы прямой линией. Для этого нужно вызвать метод </a:t>
            </a:r>
            <a:r>
              <a:rPr lang="ru-RU" b="1" dirty="0" smtClean="0"/>
              <a:t>closePath() </a:t>
            </a:r>
            <a:r>
              <a:rPr lang="ru-RU" dirty="0" smtClean="0"/>
              <a:t>перед тем, как вызывать метод stroke().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0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205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/>
              <a:t>Трансформации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8210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</a:t>
            </a:r>
            <a:r>
              <a:rPr lang="ru-RU" dirty="0" smtClean="0"/>
              <a:t>то прием рисования, позволяющий перемещать систему координат холста. Допустим, нам нужно нарисовать один и тот же квадрат в трех местах холста. Это можно сделать, вызвав метод fillRect() три раза, каждый раз с другими координатами 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82437"/>
            <a:ext cx="6604930" cy="274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340768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Трансформации обладают эффектом аккумулирования (сложения). В следующем примере начало координат (т.е. точка (0,0)) перемещается в точку (100,100) посредством трансляции, после чего система координат поворачивается несколько раз на определенный угол вокруг этой точки. При каждом вращении рисуется новый квадрат, создавая интересную фигуру: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095094"/>
            <a:ext cx="7361921" cy="357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3053" y="1431170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/>
              <a:t>Простой текст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2472" y="1840678"/>
            <a:ext cx="8385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вывести обычный текст, можно воспользоваться двумя функциями контекста </a:t>
            </a:r>
            <a:r>
              <a:rPr lang="ru-RU" b="1" dirty="0" smtClean="0"/>
              <a:t>fillText()</a:t>
            </a:r>
            <a:r>
              <a:rPr lang="ru-RU" dirty="0" smtClean="0"/>
              <a:t> и </a:t>
            </a:r>
            <a:r>
              <a:rPr lang="ru-RU" b="1" dirty="0" smtClean="0"/>
              <a:t>strokeText(). 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2472" y="2487009"/>
            <a:ext cx="8385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Эти функции принимают три обязательных параметра: сам текст и координаты X и Y,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0" y="3112558"/>
            <a:ext cx="6081155" cy="21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ru-RU" dirty="0"/>
          </a:p>
        </p:txBody>
      </p:sp>
      <p:sp>
        <p:nvSpPr>
          <p:cNvPr id="4" name="AutoShape 2" descr="data:image/png;base64,iVBORw0KGgoAAAANSUhEUgAAAoAAAAHgCAYAAAA10dzkAAAgAElEQVR4Xu3d0bbjNnIF0J4/j788WUovL9vdkiygDqo44s7L5IEsgBsQcabYN/nPD/9DgAABAgQIECBwK4H/3OppPSwBAgQIECBAgMAPAdAmIECAAAECBAjcTEAAvNmCe1wCBAgQIECAgABoDxAgQIAAAQIEbiYgAN5swT0uAQIECBAgQEAAtAcIECBAgAABAjcTEABvtuAelwABAgQIECAgANoDBAgQIECAAIGbCQiAN1twj0uAAAECBAgQEADtAQIECBAgQIDAzQQEwJstuMclQIAAAQIECAiA9gABAgQIECBA4GYCAuDNFtzjEiBAgAABAgQqAfB/8BEgQOBDAe+LD6FcRoAAgQ4BAbBD2RgECAiA9gABAgQuJJAIgF7sF1pQUyFwMYE/3w/eExdbGNMhQODeAqkAuPNy/98fP378Of7f//d7r0ju6dOmr9YrPU5OQKVpgcd7QQCcXgXjEyBA4InAZAC0INcT+DPM7f7n9Z7IjCYFBMBJfWMTIEDgjUA6AO50Ai0QAQLfJfD3rp8O4HetrachQOBLBL4xAD66V5P/UzFNzNvzJxT3a1j/f372FQD395I7CRAgcEygclhd9b/lC0DHtstHhSt76qMB/uUi659Q3K/xWP+rvhv2n8qdBAgQ+DKBymF91Ze8ADC7SSt7KjFz659Q3K8hAO7buZMAAQJtApXDWgB8vkwV08TCC0AJxf0a1l8HcH/3uJMAAQJNApXDSgAUAJ8JVPZUYtsLwAnF/Ro6gPt27iRAgECbQOWwFgAFQAHwd4HKbyrxw79CAL7quyHhqwYBAgS+QqByWF31JX+FA3Byc3j+Sf2//o+bT83iCut/1XfD1JoYlwABApcTEADzS1IxTczmCgEg8Ry7NTz/rlzmPp+AM46qECBA4KhAJaxc9b/lCwBHt8y/Fq/sqX8t/sEF1v8DpIOXCIAHcZUmQIBASqByWAuAz1ehYppYVwEoobhfw/r7K+D93eNOAgQINAlUDisBUAB8JlDZU4ltLwAnFPdr6ADu27mTAAECbQKVw1oAFAAFwN8FKr+pxA//CgH4qu+GhK8aBAgQ+AqBymF11Zf8FQ7Ayc3h+Sf1/RWwDuDs/jM6AQIEPhIQAD9iWrqoYro00IuLBcCE4n4N6+/fAO7vHncSIECgSaByWOkA+gTsE7BPwL8K6AA2vbwNQ4AAgYqAAFjREwAFQAFQAMy/Q1QkQIDAcQEBME9cMU3MxifghOJ+DevvE/D+7nEnAQIEmgQqh5VPwDqAOoA6gDqATS9rwxAgQCApIAAmNX/WqpgmZqMDmFDcr2H9dQD3d487CRAg0CRQOax0AHUAdQB1AHUAm17WhiFAgEBSQABMauoA6oDqAPsr4Pw7RUUCBAjEBQTAOKlPwHnSpYo+gS9xxS8WAOOkChIgQCAvIABeyzQxGwEoobhfo/Kb2h/1rzuvsP5X/echCV81CBAg8BUClcPqqi/5KxyAk5vD80/q+wSsAzi7/4xOgACBjwQEwI+Yli6qmC4N9OJiATChuF/D+vsr4P3d404CBAg0CVQOKx3A54tUMU0suwCYUNyvYf0FwP3d404CBAg0CVQOKwFQAHwmUNlTiW0vACcU92v4BLxv504CBAi0CVQOawFQABQAfxeo/KYSP/wrBOCrvhsSvmoQIEDgKwQqh9VVX/JXOAAnN4fnn9T3RyA6gLP7z+gECBD4SEAA/Ihp6aKK6dJALy4WABOK+zWsv38DuL973EmAAIEmgcphpQPoE7BPwD4B/yqgA9j08jYMAQIEKgICYEVPABQABUABMP8OUZEAAQLHBU4EQJ8gjy/b2wEqa5qYufVPKO7XmF7/x8yv+nVgX9WdBAgQ+DKBymHx6iUvAMxuksqaJmZu/ROK+zWm118A3F87dxIgQKBNoHJYCIDPl0kAatu+Tweq7OnEzO++/gJgYhepQYAAgcMClcNSABQAnwncPQDd/fkFwMMvbeUJECCQEBAAE4r/rHH3AOD583tqpWLlN70yzrtr/RvAlKQ6BAgQOCRQOSx0AHUAdQB/F7h7ANYBPPSyVpYAAQJJAQEwqfmz1t0DgOfP76mVipXf9Mo4OoApLXUIECAwIFA5LHQAdQB1AHUAn+0Bn4AHXuaGJECAwIqAALii9dm1OmCfOZ26qrKnE3O6+/o/DAXAxE5SgwABAgcFKoelDqAOoA6gDqAO4MEXtNIECBA4JSAA5mXv3gHy/Pk9tVKx8pteGefdtTqAKUl1CBAgcEigcljoAOoA6gDqAOoAHno5K0uAAIGTAgJgXlcHLG+6UrGyp1fGeXXt3df/4aIDmNhJahAgQOCgQOWw1AHUAdQB1AHUATz4glaaAAECpwQEwLzs3TtAnj+/p1YqVn7TK+O8u1YHMCWpDgECBA4JVA4LHUAdQB1AHUAdwEMvZ2UJECBwUkAAzOvqgOVNVypW9vTKOK+uvfv6P1x0ABM7SQ0CBAgcFKgcljqAOoA6gDqAOoAHX9BKEyBA4JSAAJiXvXsHyPPn99RKxcpvemWcd9fqAKYk1SFAgMAhgcphoQOoA6gDqAOoA3jo5awsAQIETgoIgHldHbC86UrFyp5eGefVtXdf/4eLDmBiJ6lBgACBgwKVw1IHUAdQB1AHUAfw4AtaaQIECJwSEADzsnfvAHn+/J5aqVj5Ta+M8+5aHcCUpDoECBA4JFA5LHQAdQB1AHUAdQAPvZyVJUCAwEkBATCvqwOWN12pWNnTK+O8uvbu6/9w0QFM7CQ1CBAgcFCgcljqAOoA6gDqAOoAHnxBK02AAIFTAgJgXvbuHSDPn99TKxUrv+mVcd5dqwOYklSHAAEChwQqh4UOoA6gDqAOoA7goZezsgQIEDgpIADmdXXA8qYrFSt7emWcV9feff0fLjqAiZ2kBgECBA4KVA5LHUAdQB1AHUAdwIMvaKUJECBwSkAAzMvevQPk+fN7aqVi5Te9Ms67a3UAU5LqECBA4JBA5bDQAdQB1AHUAdQBPPRyVpYAAQInBU4EwJPz/aS2DtQnSueuqeypxKysf0Jxv8Zj/XUA9/3cSYAAgRaBymF91Ze8ANCydV4OUtlTiZlb/4Tifg0BcN/OnQQIEGgTqBzWAuDzZaqYJhZeAEoo7tew/jqA+7vHnQQIEGgSqBxWAqAA+EygsqcS214ATiju19AB3LdzJwECBNoEKoe1ACgACoC/C1R+U4kf/hUC8FXfDQlfNQgQIPAVApXD6qov+SscgJObw/NP6v/4UflNJWZ+hfW/6rsh4asGAQIEvkKgclhd9SV/hQNwcnN4/kl9AdAn4Nn9Z3QCBAh8JCAAfsS0dFHFdGmgFxcLgAnF/RrW3x+B7O8edxIgQKBJoHJY6QA+X6SKaWLZBcCE4n4N6y8A7u8edxIgQKBJoHJYCYAC4DOByp5KbHsBOKG4X8Mn4H07dxIgQKBNoHJYC4ACoAD4u0DlN5X44V8hAF/13ZDwVYMAAQJfIVA5rK76kr/CATi5OTz/pL4/AtEBnN1/RidAgMBHAgLgR0xLF1VMlwZ6cbEAmFDcr2H9/RvA/d3jTgIECDQJVA4rHUCfgH0C9gn4VwEdwKaXt2EIECBQERAAK3oCoAAoAAqA+XeIigQIEDguIADmiSumidn4BJxQ3K9h/X0C3t897iRAgECTQOWw8glYB1AHUAdQB7DpZW0YAgQIJAUEwKTmz1oV08RsdAATivs1rL8O4P7ucScBAgSaBCqHlQ6gDqAOoA6gDmDTy9owBAgQSAoIgElNHUAdUB1gfwWcf6eoSIAAgbiAABgn9Qk4T7pU0SfwJa74xQJgnFRBAgQI5AUEwGuZJmYjACUU92tUflP7o/515xXW/6r/PCThqwYBAgS+QqByWF31JX+FA3Byc3j+SX2fgHUAZ/ef0QkQIPCRgAD4EdPSRRXTpYFeXCwAJhT3a1h/fwW8v3vcSYAAgSaBymGlA/h8kSqmiWUXABOK+zWsvwC4v3vcSYAAgSaBymElAAqAzwQqeyqx7QXghOJ+DZ+A9+3cSYAAgTaBymEtAAqAAuDvApXfVOKHf4UAfNV3Q8JXDQIECHyFQOWwuupL/goH4OTm8PyT+v4IRAdwdv8ZnQABAh8JCIAfMS1dVDFdGujFxQJgQnG/hvX3bwD3d487CRAg0CRQOax0AH0C9gnYJ+BfBXQAm17ehiFAgEBFQACs6AmAAqAAKADm3yEqEiBA4LiAAJgnrpgmZuMTcEJxv4b19wl4f/e4kwABAk0ClcPq1SdgAaRp8V4MU1nTxMytf0Jxv8b0+j9mftV/HrKv6k4CBAh8mUDlsBAAn28GAWj2R1LZ04mZ3339BcDELlKDAAEChwUqh6UAKAA+E7h7ALr78wuAh1/ayhMgQCAhIAAmFP9Z4+4BwPPn99RKxcpvemWcd9f6BJySVIcAAQKHBCqHhQ6gDqAO4O8Cdw/AOoCHXtbKEiBAICkgACY1f9a6ewDw/Pk9tVKx8pteGUcHMKWlDgECBAYEKoeFDqAOoA6gDuCzPeAT8MDL3JAECBBYERAAV7Q+u1YH7DOnU1dV9nRiTndf/4ehAJjYSWoQIEDgoEDlsNQB1AHUAdQB1AE8+IJWmgABAqcEBMC87N07QJ4/v6dWKlZ+0yvjvLtWBzAlqQ4BAgQOCVQOCx1AHUAdQB1AHcBDL2dlCRAgcFJAAMzr6oDlTVcqVvb0yjivrr37+j9cdAATO0kNAgQIHBSoHJY6gDqAOoA6gDqAB1/QShMgQOCUgACYl717B8jz5/fUSsXKb3plnHfX6gCmJNUhQIDAIYHKYaEDqAOoA6gDqAN46OWsLAECBE4KCIB5XR2wvOlKxcqeXhnn1bV3X/+Hiw5gYiepQYAAgYMClcNSB1AHUAdQB1AH8OALWmkCBAicEhAA87J37wB5/vyeWqlY+U2vjPPuWh3AlKQ6BAgQOCRQOSx0AHUAdQB1AHUAD72clSVAgMBJAQEwr6sDljddqVjZ0yvjvLr27uv/cNEBTOwkNQgQIHBQoHJY6gDqAOoA6gDqAB58QStNgACBUwICYF727h0gz5/fUysVK7/plXHeXasDmJJUhwABAocEKoeFDqAOoA6gDqAO4KGXs7IECBA4KSAA5nV1wPKmKxUre3plnFfX3n39Hy46gImdpAYBAgQOClQOSx1AHUAdQB1AHcCDL2ilCRAgcEpAAMzL3r0D5Pnze2qlYuU3vTLOu2t1AFOS6hAgQOCQQOWw0AHUAdQB1AHUATz0claWAAECJwUEwLyuDljedKViZU+vjPPq2ruv/8NFBzCxk9QgQIDAQYHKYakDqAOoA6gDqAN48AWtNAECBE4JCIB52bt3gDx/fk+tVKz8plfGeXetDmBKUh0CBAgcEqgcFjqAOoA6gDqAOoCHXs7KEiBA4KSAAJjX1QHLm65UrOzplXFeXXv39X+46AAmdpIaBAgQOChQOSyv+pK/+wHs+Q/+YD4oXflNfVD+Xy+5wvpf9d3wr3guIECAwF0EKofVVV/yVzgAJ/eP55/U//Gj8ptKzPwK63/Vd0PCVw0CBAh8hUDlsLrqS/4KB+Dk5vD8k/oC4OOd8uu74bEn/5hdFqMTIECAwN8FBMD8fqiYJmYjACYU92tYf/8GcH/3uJMAAQJNApXDSgfw+SJVTBPLLgAmFPdrWH8dwP3d404CBAg0CVQOKwFQAHwmUNlTiW0vACcU92s8+wT8qPbn+2K/sjsJECBAICZQOawFQAFQAPxdoPKbSvywrxCAr/puSPiqQYAAga8QqBxWV33JX+EAnNwcnn9S3x+B6ADO7j+jEyBA4CMBAfAjpqWLKqZLA724WABMKO7XsP7+CGR/97iTAAECTQKVw0oH0Cdgn4B9Av5VQAew6eVtGAIECFQEBMCKngAoAAqAAmD+HaIiAQIEjgsIgHniimliNj4BJxT3a1h/n4D3d487CRAg0CRQOax8AtYB1AHUAdQBbHpZG4YAAQJJAQEwqfmzVsU0MRsdwITifg3rrwO4v3vcSYAAgSaBymGlA6gDqAOoA6gD2PSyNgwBAgSSAgJgUlMHUAdUB9hfAeffKSoSIEAgLiAAxkl9As6TLlX0CXyJK36xABgnVZAAAQJ5AQHwWqaJ2QhACcX9GpXf1P6of915hfW/6j8PSfiqQYAAga8QqBxWV33JX+EAnNwcnn9S3ydgHcDZ/Wd0AgQIfCQgAH7EtHRRxXRpoBcXC4AJxf0a1t9fAe/vHncSIECgSaByWOkAPl+kimli2QXAhOJ+DesvAO7vHncSIECgSaByWAmAAuAzgcqeSmx7ATihuF/DJ+B9O3cSIECgTaByWAuAAqAA+LtA5TeV+OFfIQBf9d2Q8FWDAAECXyFQOayu+pK/wgE4uTk8/6S+PwLRAZzdf0YnQIDARwIC4EdMSxdVTJcGenGxAJhQ3K9h/f0bwP3d404CBAg0CVQOKx1An4B9AvYJ+FcBHcCml7dhCBAgUBEQACt6AqAAKAAKgPl3iIoECBA4LiAA5okrponZ+AScUNyvYf19At7fPe4kQIBAk0DlsPIJWAdQB1AHUAew6WVtGAIECCQFBMCk5s9aFdPEbHQAE4r7Nay/DuD+7nEnAQIEmgQqh5UOoA6gDqAOoA5g08vaMAQIEEgKCIBJTR1AHVAd4Gd/BfzoSv+R/6mpSIAAAQK7AicCoE+Qu6uRua+ypokZWP+E4n6N6fV/zPyqXwf2Vd1JgACBLxOoHBavXvICwOwmqaxpYubWP6G4X2N6/Z8FQB3A/fV0JwECBI4IVA4LAfD5kghAR7bqx0Ure/rjQd5cePf11wFM7CI1CBAgcFigclgKgALgM4G7B6C7P78AePilrTwBAgQSAgJgQvGfNe4eADx/fk+tVKz8plfGeXetfwOYklSHAAEChwQqh4UOoA6gDuDvAncPwDqAh17WyhIgQCApIAAmNX/WunsA8Pz5PbVSsfKbXhlHBzClpQ4BAgQGBCqHhQ6gDqAOoA7gsz3gE/DAy9yQBAgQWBEQAFe0PrtWB+wzp1NXVfZ0Yk53X/+HoQCY2ElqECBA4KBA5bDUAdQB1AHUAdQBPPiCVpoAAQKnBATAvOzdO0CeP7+nVipWftMr47y7VgcwJakOAQIEDglUDgsdQB1AHUAdQB3AQy9nZQkQIHBSQADM6+qA5U1XKlb29Mo4r669+/o/XHQAEztJDQIECBwUqByWOoA6gDqAOoA6gAdf0EoTIEDglIAAmJe9ewfI8+f31ErFym96ZZx31+oApiTVIUCAwCGBymGhA6gDqAOoA6gDeOjlrCwBAgROCgiAeV0dsLzpSsXKnl4Z59W1d1//h4sOYGInqUGAAIGDApXDUgdQB1AHUAdQB/DgC1ppAgQInBIQAPOyd+8Aef78nlqpWPlNr4zz7lodwJSkOgQIEDgkUDksdAB1AHUAdQB1AA+9nJUlQIDASQEBMK+rA5Y3XalY2dMr47y69u7r/3DRAUzsJDUIECBwUKByWOoA6gDqAOoA6gAefEErTYAAgVMCAmBe9u4dIM+f31MrFSu/6ZVx3l2rA5iSVIcAAQKHBCqHhQ6gDqAOoA6gDuChl7OyBAgQOCkgAOZ1dcDypisVK3t6ZZxX1959/R8uOoCJnaQGAQIEDgpUDksdQB1AHUAdQB3Agy9opQkQIHBKQADMy969A+T583tqpWLlN70yzrtrdQBTkuoQIEDgkEDlsNAB1AHUAdQB1AE89HJWlgABAicFBMC8rg5Y3nSlYmVPr4zz6tq7r//DRQcwsZPUIECAwEGBymGpA6gDqAOoA6gDePAFrTQBAgROCQiAedm7d4A8f35PrVSs/KZXxnl3rQ5gSlIdAgQIHBKoHBY6gDqAOoA6gDqAh17OyhIgQOCkwIkAeHK+n9TWgfpE6dw1lT2VmJX1Tyju13isvw7gvp87CRAg0CJQOayv+pIXAFq2zstBKnsqMXPrn1DcryEA7tu5kwABAm0ClcNaAHy+TBXTxMILQAnF/RrWXwdwf/e4kwABAk0ClcNKABQAnwlU9lRi2wvACcX9GjqA+3buJECAQJtA5bAWAAVAAfB3gcpvKvHDv0IAvuq7IeGrBgECBL5CoHJYXfUlf4UDcHJzeP5J/R8/Kr+pxMyvsP5XfTckfNUgQIDAVwhUDqurvuSvcABObg7PP6kvAPoEPLv/jE6AAIGPBATAj5iWLqqYLg304mIBMKG4X8P6+yOQ/d3jTgIECDQJVA4rHcDni1QxTSy7AJhQ3K9h/QXA/d3jTgIECDQJVA4rAVAAfCZQ2VOJbS8AJxT3a/gEvG/nTgIECLQJVA5rAVAAFAB/F6j8phI//CsE4Ku+GxK+ahAgQOArBCqH1VVf8lc4ACc3h+ef1PdHIDqAs/vP6AQIEPhIQAD8iGnpoorp0kAvLhYAE4r7Nay/fwO4v3vcSYAAgSaBymGlA+gTsE/APgH/KqAD2PTyNgwBAgQqAgJgRU8AFAAFQAEw/w5RkQABAscFBMA8ccU0MRufgBOK+zWsv0/A+7vHnQQIEGgSqBxWPgHrAOoA6gDqADa9rA1DgACBpIAAmNT8WatimpiNDmBCcb+G9dcB3N897iRAgECTQOWw0gHUAdQB1AHUAWx6WRuGAAECSQEBMKmpA6gDqgPsr4Dz7xQVCRAgEBcQAOOkPgHnSZcq+gS+xBW/WACMkypIgACBvIAAeC3TxGwEoITifo3Kb2p/1L/uvML6X/WfhyR81SBAgMBXCFQOq6u+5K9wAE5uDs8/qe8TsA7g7P4zOgECBD4SEAA/Ylq6qGK6NNCLiwXAhOJ+Devvr4D3d487CRAg0CRQOax0AJ8vUsU0sewCYEJxv4b1FwD3d487CRAg0CRQOawEQAHwmUBlTyW2vQCcUNyv4RPwvp07CRAg0CZQOawFQAFQAPxdoPKbSvzwrxCAr/puSPiqQYAAga8QqBxWV33JX+EAnNwcnn9S3x+B6ADO7j+jEyBA4CMBAfAjpqWLKqZLA724WABMKO7XsP7+DeD+7nEnAQIEmgQqh5UOoE/APgH7BPyrgA5g08vbMAQIEKgICIAVPQFQABQABcD8O0RFAgQIHBcQAPPEFdPEbHwCTiju17D+PgHv7x53EiBAoEmgcli9+gQsgDQt3othKmuamLn1Tyju15he/8fMr/rPQ/ZV3UmAAIEvE6gcFgLg880gAM3+SCp7OjHzu6+/AJjYRWoQIEDgsEDlsBQABcBnAncPQHd/fgHw8EtbeQIECCQEBMCE4j9r3D0AeP78nlqpWPlNr4zz7lqfgFOS6hAgQOCQQOWw0AHUAdQB/F3g7gFYB/DQy1pZAgQIJAUEwKTmz1p3DwCeP7+nVipWftMr4+gAprTUIUCAwIBA5bDQAdQB1AHUAXy2B3wCHniZG5IAAQIrAgLgitZn1+qAfeZ06qrKnk7M6e7r/zAUABM7SQ0CBAgcFKgcljqAOoA6gDqAOoAHX9BKEyBA4JSAAJiXvXsHyPPn99RKxcpvemWcd9fqAKYk1SFAgMAhgcphoQOoA6gDqAOoA3jo5awsAQIETgoIgHldHbC86UrFyp5eGefVtXdf/4eLDmBiJ6lBgACBgwKVw1IHUAdQB1AHUAfw4AtaaQIECJwSEADzsnfvAHn+/J5aqVj5Ta+M8+5aHcCUpDoECBA4JFA5LHQAdQB1AHUAdQAPvZyVJUCAwEkBATCvqwOWN12pWNnTK+O8uvbu6/9w0QFM7CQ1CBAgcFCgcljqAOoA6gDqAOoAHnxBK02AAIFTAgJgXvbuHSDPn99TKxUrv+mVcd5dqwOYklSHAAEChwQqh4UOoA6gDqAOoA7goZezsgQIEDgpIADmdXXA8qYrFSt7emWcV9feff0fLjqAiZ2kBgECBA4KVA5LHUAdQB1AHUAdwIMvaKUJECBwSkAAzMvevQPk+fN7aqVi5Te9Ms67a3UAU5LqECBA4JBA5bDQAdQB1AHUAfykA/j4LwV/HHqHKUuAAAECGwIC4Abav9yiA5Y3XalY2dMr47y69u7r/3DRAUzsJDUIECBwUKByWOoA6gDqAOoA6gAefEErTYAAgVMCAmBe9u4dIM+f31MrFSu/6ZVx3l2rA5iSVIcAAQKHBCqHhQ6gDqAOoA6gDuChl7OyBAgQOCkgAOZ1dcDypisVK3t6ZZxX1959/R8uOoCJnaQGAQIEDgpUDksdQB1AHUAdQB3Agy9opQkQIHBKQADMy969A+T583tqpWLlN70yzrtrdQBTkuoQIEDgkEDlsNAB1AHUAdQB1AE89HJWlgABAicFBMC8rg5Y3nSlYmVPr4zz6tq7r//DRQcwsZPUIECAwEGBymHpJX9wYZQm8F8s8Ou7wf8nkP/ixTR1AgS+UyAdAL9TyVMRILAj8AiCfw+DOzXcQ4AAAQIHBATAA6hKEiDw/wJ/BkAdQBuCAAECFxNIBcCLPZbpECBwEQEdwIsshGkQIEDg7wKJAEiUAAEC7wR0AO0PAgQIXEygGgAfL/ZHjd3/vBjHf/V0fl2DjoeZGLPjuYyRF/izE5ivrCIBAgQILAtUAuDyYG4gQIAAAQIECBCYFxAA59fADAgQIECAAAECrQICYCu3wQgQIECAAAEC8wIC4PwamAEBAgQIECBAoFVAAGzlNhgBAgQIECBAYF5AAJxfAzMgQIAAAQIECLQKCICt3AYjQIAAAQIECMwLCIDza2AGBAgQIECAAIFWAQGwldtgBAgQIECAAIF5AQFwfg3MgAABAgQIECDQKiAAtnIbjAABAgQIECAwLyAAzq+BGRAgQIAAAQIEWgUEwFZugxEgQIAAAQIE5gUEwPk1MAMCBAgQIECAQKuAANjKbTACBAgQIECAwLyAADi/BmZAgAABAgQIEGgVEABbuQ1GgAABAgQIEJgXEADn18AMCBAgQIAAAQKtAgJgK7fBCBAgQIAAAQLzAgLg/BB9BewAAAq4SURBVBqYAQECBAgQIECgVUAAbOU2GAECBAgQIEBgXkAAnF8DMyBAgAABAgQItAoIgK3cBiNAgAABAgQIzAsIgPNrYAYECBAgQIAAgVYBAbCV22AECBAgQIAAgXkBAXB+DcyAAAECBAgQINAqIAC2chuMAAECBAgQIDAvIADOr4EZECBAgAABAgRaBQTAVm6DESBAgAABAgTmBQTA+TUwAwIECBAgQIBAq4AA2MptMAIECBAgQIDAvIAAOL8GZkCAAAECBAgQaBUQAFu5DUaAAAECBAgQmBcQAOfXwAwIECBAgAABAq0CAmArt8EIECBAgAABAvMCAuD8GpgBAQIECBAgQKBVQABs5TYYAQIECBAgQGBeQACcXwMzIECAAAECBAi0CgiArdwGI0CAAAECBAjMCwiA82tgBgQIECBAgACBVgEBsJXbYAQIECBAgACBeQEBcH4NzIAAAQIECBAg0CogALZyG4wAAQIECBAgMC8gAM6vgRkQIECAAAECBFoFBMBWboMRIECAAAECBOYFBMD5NTADAgQIECBAgECrgADYym0wAgQIECBAgMC8gAA4vwZmQIAAAQIECBBoFRAAW7kNRoAAAQIECBCYFxAA59fADAgQIECAAAECrQICYCu3wQgQIECAAAEC8wIC4PwamAEBAgQIECBAoFVAAGzlNhgBAgQIECBAYF5AAJxfAzMgQIAAAQIECLQKCICt3AYjQIAAAQIECMwLCIDza2AGBAgQIECAAIFWAQGwldtgBAgQIECAAIF5AQFwfg3MgAABAgQIECDQKiAAtnIbjAABAgQIECAwLyAAzq+BGRAgQIAAAQIEWgUEwFZugxEgQIAAAQIE5gUEwPk1MAMCBAgQIECAQKuAANjKbTACBAgQIECAwLyAADi/BmZAgAABAgQIEGgVEABbuQ1GgAABAgQIEJgXEADn18AMCBAgQIAAAQKtAgJgK7fBCBAgQIAAAQLzAgLg/BqYAQECBAgQIECgVUAAbOU2GAECBAgQIEBgXkAAnF8DMyBAgAABAgQItAoIgK3cBiNAgAABAgQIzAsIgPNrYAYECBAgQIAAgVYBAbCV22AECBAgQIAAgXkBAXB+DcyAAAECBAgQINAqIAC2chuMAAECBAgQIDAvIADOr4EZECBAgAABAgRaBQTAVm6DESBAgAABAgTmBQTA+TUwAwIECBAgQIBAq4AA2MptMAIECBAgQIDAvIAAOL8GZkCAAAECBAgQaBUQAFu5DUaAAAECBAgQmBcQAOfXwAwIECBAgAABAq0CAmArt8EIECBAgAABAvMCAuD8GpgBAQIECBAgQKBVQABs5TYYAQIECBAgQGBeQACcXwMzIECAAAECBAi0CgiArdwGI0CAAAECBAjMCwiA82tgBgQIECBAgACBVgEBsJXbYAQIECBAgACBeQEBcH4NzIAAAQIECBAg0CogALZyG4wAAQIECBAgMC8gAM6vgRkQIECAAAECBFoFBMBWboMRIECAAAECBOYFBMD5NTADAgQIECBAgECrgADYym0wAgQIECBAgMC8gAA4vwZmQIAAAQIECBBoFRAAW7kNRoAAAQIECBCYFxAA59fADAgQIECAAAECrQICYCu3wQgQIECAAAEC8wIC4PwamAEBAgQIECBAoFVAAGzlNhgBAgQIECBAYF5AAJxfAzMgQIAAAQIECLQKCICt3AYjQIAAAQIECMwLCIDza2AGBAgQIECAAIFWAQGwldtgBAgQIECAAIF5AQFwfg3MgAABAgQIECDQKiAAtnIbjAABAgQIECAwLyAAzq+BGRAgQIAAAQIEWgUEwFZugxEgQIAAAQIE5gUEwPk1MAMCBAgQIECAQKuAANjKbTACBAgQIECAwLyAADi/BmZAgAABAgQIEGgVEABbuQ1GgAABAgQIEJgXEADn18AMCBAgQIAAAQKtAgJgK7fBCBAgQIAAAQLzAgLg/BqYAQECBAgQIECgVUAAbOU2GAECBAgQIEBgXkAAnF8DMyBAgAABAgQItAoIgK3cBiNAgAABAgQIzAsIgPNrYAYECBAgQIAAgVYBAbCV22AECBAgQIAAgXkBAXB+DcyAAAECBAgQINAqIAC2chuMAAECBAgQIDAvIADOr4EZECBAgAABAgRaBQTAVm6DESBAgAABAgTmBQTA+TUwAwIECBAgQIBAq4AA2MptMAIECBAgQIDAvIAAOL8GZkCAAAECBAgQaBUQAFu5DUaAAAECBAgQmBcQAOfXwAwIECBAgAABAq0CAmArt8EIECBAgAABAvMCAuD8GpgBAQIECBAgQKBVQABs5TYYAQIECBAgQGBeQACcXwMzIECAAAECBAi0CgiArdwGI0CAAAECBAjMCwiA82tgBgQIECBAgACBVgEBsJXbYAQIECBAgACBeQEBcH4NzIAAAQIECBAg0CogALZyG4wAAQIECBAgMC8gAM6vgRkQIECAAAECBFoFBMBWboMRIECAAAECBOYFBMD5NTADAgQIECBAgECrgADYym0wAgQIECBAgMC8gAA4vwZmQIAAAQIECBBoFRAAW7kNRoAAAQIECBCYFxAA59fADAgQIECAAAECrQICYCu3wQgQIECAAAEC8wIC4PwamAEBAgQIECBAoFVAAGzlNhgBAgQIECBAYF5AAJxfAzMgQIAAAQIECLQKCICt3AYjQIAAAQIECMwLCIDza2AGBAgQIECAAIFWAQGwldtgBAgQIECAAIF5AQFwfg3MgAABAgQIECDQKiAAtnIbjAABAgQIECAwLyAAzq+BGRAgQIAAAQIEWgUEwFZugxEgQIAAAQIE5gUEwPk1MAMCBAgQIECAQKuAANjKbTACBAgQIECAwLyAADi/BmZAgAABAgQIEGgVEABbuQ1GgAABAgQIEJgXEADn18AMCBAgQIAAAQKtAgJgK7fBCBAgQIAAAQLzAgLg/BqYAQECBAgQIECgVUAAbOU2GAECBAgQIEBgXkAAnF8DMyBAgAABAgQItAoIgK3cBiNAgAABAgQIzAsIgPNrYAYECBAgQIAAgVYBAbCV22AECBAgQIAAgXkBAXB+DcyAAAECBAgQINAqIAC2chuMAAECBAgQIDAvIADOr4EZECBAgAABAgRaBQTAVm6DESBAgAABAgTmBQTA+TUwAwIECBAgQIBAq4AA2MptMAIECBAgQIDAvIAAOL8GZkCAAAECBAgQaBUQAFu5DUaAAAECBAgQmBcQAOfXwAwIECBAgAABAq0CAmArt8EIECBAgAABAvMCAuD8GpgBAQIECBAgQKBVQABs5TYYAQIECBAgQGBeQACcXwMzIECAAAECBAi0CgiArdwGI0CAAAECBAjMCwiA82tgBgQIECBAgACBVgEBsJXbYAQIECBAgACBeQEBcH4NzIAAAQIECBAg0CogALZyG4wAAQIECBAgMC8gAM6vgRkQIECAAAECBFoFBMBWboMRIECAAAECBOYFBMD5NTADAgQIECBAgECrgADYym0wAgQIECBAgMC8gAA4vwZmQIAAAQIECBBoFRAAW7kNRoAAAQIECBCYFxAA59fADAgQIECAAAECrQICYCu3wQgQIECAAAEC8wIC4PwamAEBAgQIECBAoFVAAGzlNhgBAgQIECBAYF5AAJxfAzMgQIAAAQIECLQK/B8T+kRZoQ3R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0373" y="1412776"/>
            <a:ext cx="836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лемент </a:t>
            </a:r>
            <a:r>
              <a:rPr lang="ru-RU" b="1" dirty="0" smtClean="0"/>
              <a:t>HTML5</a:t>
            </a:r>
            <a:r>
              <a:rPr lang="ru-RU" dirty="0" smtClean="0"/>
              <a:t>, предназначенный для создания </a:t>
            </a:r>
            <a:r>
              <a:rPr lang="ru-RU" i="1" dirty="0" smtClean="0"/>
              <a:t>растрового двухмерного </a:t>
            </a:r>
            <a:r>
              <a:rPr lang="ru-RU" dirty="0" smtClean="0"/>
              <a:t>изображения при помощи скриптов, обычно на языке </a:t>
            </a:r>
            <a:r>
              <a:rPr lang="ru-RU" b="1" dirty="0" smtClean="0"/>
              <a:t>JavaScript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2059107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Поддержка</a:t>
            </a:r>
            <a:endParaRPr lang="ru-R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05988"/>
            <a:ext cx="5528327" cy="98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60375" y="3614057"/>
            <a:ext cx="17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Возможности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0372" y="3983389"/>
            <a:ext cx="8360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</a:t>
            </a:r>
            <a:r>
              <a:rPr lang="ru-RU" dirty="0" smtClean="0"/>
              <a:t>озволяет разместить на холсте: картинку, видео, текст. Залить всё это сплошным цветом, либо обвести контуры или даже добавить градиент. Добавление теней похожих на свойства </a:t>
            </a:r>
            <a:r>
              <a:rPr lang="ru-RU" b="1" dirty="0" smtClean="0"/>
              <a:t>css3 box-shadow </a:t>
            </a:r>
            <a:r>
              <a:rPr lang="ru-RU" dirty="0" smtClean="0"/>
              <a:t>и </a:t>
            </a:r>
            <a:r>
              <a:rPr lang="ru-RU" b="1" dirty="0" smtClean="0"/>
              <a:t>text-shadow</a:t>
            </a:r>
            <a:r>
              <a:rPr lang="ru-RU" dirty="0" smtClean="0"/>
              <a:t>. И, наконец, отрисовка фигур с помощью указания контрольных 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0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Использовать элемент canvas очень просто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0100"/>
            <a:ext cx="5267101" cy="85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4256987"/>
            <a:ext cx="2422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Система координат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31" y="2588231"/>
            <a:ext cx="5772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5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Получение доступа к двумерному контексту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0100"/>
            <a:ext cx="6978594" cy="114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2996952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Контекст можно рассматривать как сверхмощный инструмент рисования, который выполняет все необходимые для этого операции, такие как создание прямоугольников, печатание текста, вставка изображений и т.п. Это что-то наподобие универсальной мастерской для операций рисования на холсте.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19" y="1412776"/>
            <a:ext cx="189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Прямые линии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19" y="177895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Самой простой фигурой, которую можно нарисовать на холсте, будет прямая линия.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384896"/>
            <a:ext cx="5794317" cy="9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3429000"/>
            <a:ext cx="884575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Стиль линии можно разнообразить, при помощи 3 свойств контекста рисования</a:t>
            </a:r>
          </a:p>
          <a:p>
            <a:r>
              <a:rPr lang="ru-RU" i="1" dirty="0"/>
              <a:t>д</a:t>
            </a:r>
            <a:r>
              <a:rPr lang="ru-RU" i="1" dirty="0" smtClean="0"/>
              <a:t>о вызова мотода </a:t>
            </a:r>
            <a:r>
              <a:rPr lang="en-US" b="1" dirty="0" smtClean="0"/>
              <a:t>stroke()</a:t>
            </a:r>
            <a:r>
              <a:rPr lang="ru-RU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lineWidth</a:t>
            </a:r>
            <a:r>
              <a:rPr lang="ru-RU" b="1" dirty="0" smtClean="0"/>
              <a:t> - определяет толщину линии в пикселах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strokeStyle</a:t>
            </a:r>
            <a:r>
              <a:rPr lang="ru-RU" b="1" dirty="0" smtClean="0"/>
              <a:t> - определяет цвет линий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lineCap</a:t>
            </a:r>
            <a:r>
              <a:rPr lang="ru-RU" b="1" dirty="0" smtClean="0"/>
              <a:t> - указывает тип концов линии: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butt</a:t>
            </a:r>
            <a:r>
              <a:rPr lang="ru-RU" i="1" dirty="0" smtClean="0"/>
              <a:t> - </a:t>
            </a:r>
            <a:r>
              <a:rPr lang="ru-RU" dirty="0" smtClean="0"/>
              <a:t>придает </a:t>
            </a:r>
            <a:r>
              <a:rPr lang="ru-RU" dirty="0"/>
              <a:t>концам линии прямоугольную </a:t>
            </a:r>
            <a:r>
              <a:rPr lang="ru-RU" dirty="0" smtClean="0"/>
              <a:t>форму</a:t>
            </a:r>
            <a:r>
              <a:rPr lang="en-US" dirty="0" smtClean="0"/>
              <a:t>(</a:t>
            </a:r>
            <a:r>
              <a:rPr lang="ru-RU" dirty="0" smtClean="0"/>
              <a:t>по умолчанию</a:t>
            </a:r>
            <a:r>
              <a:rPr lang="en-US" dirty="0" smtClean="0"/>
              <a:t>)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en-US" i="1" dirty="0" smtClean="0"/>
              <a:t>ound</a:t>
            </a:r>
            <a:r>
              <a:rPr lang="ru-RU" i="1" dirty="0" smtClean="0"/>
              <a:t> - </a:t>
            </a:r>
            <a:r>
              <a:rPr lang="ru-RU" dirty="0" smtClean="0"/>
              <a:t>делает концы округлыми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squre</a:t>
            </a:r>
            <a:r>
              <a:rPr lang="ru-RU" i="1" dirty="0" smtClean="0"/>
              <a:t> - </a:t>
            </a:r>
            <a:r>
              <a:rPr lang="ru-RU" dirty="0" smtClean="0"/>
              <a:t>делает концы линии прямоугольными, </a:t>
            </a:r>
            <a:r>
              <a:rPr lang="ru-RU" dirty="0"/>
              <a:t>но удлиняет ее на каждом </a:t>
            </a:r>
            <a:endParaRPr lang="ru-RU" dirty="0" smtClean="0"/>
          </a:p>
          <a:p>
            <a:pPr lvl="1"/>
            <a:r>
              <a:rPr lang="ru-RU" dirty="0" smtClean="0"/>
              <a:t>конце </a:t>
            </a:r>
            <a:r>
              <a:rPr lang="ru-RU" dirty="0"/>
              <a:t>на половину значения толщины </a:t>
            </a:r>
            <a:r>
              <a:rPr lang="ru-RU" dirty="0" smtClean="0"/>
              <a:t>линии(также себя ведет и </a:t>
            </a:r>
            <a:r>
              <a:rPr lang="en-US" dirty="0" smtClean="0"/>
              <a:t>round</a:t>
            </a:r>
            <a:r>
              <a:rPr lang="ru-RU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68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4320480" cy="463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60650" y="141277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beginPath()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0650" y="1782107"/>
            <a:ext cx="3631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метода beginPath() начинает новый, отдельный путь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8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191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/>
              <a:t>Пути и фигуры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741130"/>
            <a:ext cx="8562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Важная особенность  путей заключается в том, что они позволяют заполнять </a:t>
            </a:r>
          </a:p>
          <a:p>
            <a:r>
              <a:rPr lang="ru-RU" dirty="0" smtClean="0"/>
              <a:t>цветом фигуры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442281"/>
            <a:ext cx="434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closePath()</a:t>
            </a:r>
            <a:r>
              <a:rPr lang="ru-RU" b="1" dirty="0" smtClean="0"/>
              <a:t> – </a:t>
            </a:r>
            <a:r>
              <a:rPr lang="ru-RU" dirty="0" smtClean="0"/>
              <a:t>закрывает текущий путь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822890"/>
            <a:ext cx="391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fillStyle</a:t>
            </a:r>
            <a:r>
              <a:rPr lang="ru-RU" b="1" dirty="0" smtClean="0"/>
              <a:t> – </a:t>
            </a:r>
            <a:r>
              <a:rPr lang="ru-RU" dirty="0" smtClean="0"/>
              <a:t>установить цвет </a:t>
            </a:r>
            <a:r>
              <a:rPr lang="ru-RU" dirty="0"/>
              <a:t>заливки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3192222"/>
            <a:ext cx="287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fill</a:t>
            </a:r>
            <a:r>
              <a:rPr lang="en-US" b="1" dirty="0" smtClean="0"/>
              <a:t>()</a:t>
            </a:r>
            <a:r>
              <a:rPr lang="ru-RU" b="1" dirty="0" smtClean="0"/>
              <a:t> - </a:t>
            </a:r>
            <a:r>
              <a:rPr lang="ru-RU" dirty="0"/>
              <a:t>выполнить заливку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61554"/>
            <a:ext cx="3984928" cy="296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812963" y="3561553"/>
            <a:ext cx="4110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lineJoin</a:t>
            </a:r>
            <a:r>
              <a:rPr lang="en-US" dirty="0" smtClean="0"/>
              <a:t> = ‘mitre‘</a:t>
            </a:r>
            <a:endParaRPr lang="ru-RU" dirty="0" smtClean="0"/>
          </a:p>
          <a:p>
            <a:r>
              <a:rPr lang="ru-RU" dirty="0"/>
              <a:t>соединяет линии в вершине "под </a:t>
            </a:r>
            <a:r>
              <a:rPr lang="ru-RU" dirty="0" smtClean="0"/>
              <a:t>ус“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ru-RU" dirty="0" smtClean="0"/>
              <a:t>по умолчанию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12964" y="4484883"/>
            <a:ext cx="390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lineJoin</a:t>
            </a:r>
            <a:r>
              <a:rPr lang="en-US" dirty="0" smtClean="0"/>
              <a:t> = 'bevel‘</a:t>
            </a:r>
            <a:endParaRPr lang="ru-RU" dirty="0" smtClean="0"/>
          </a:p>
          <a:p>
            <a:r>
              <a:rPr lang="ru-RU" dirty="0" smtClean="0"/>
              <a:t>обрезает вершины прямой линией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12963" y="5131214"/>
            <a:ext cx="2271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lineJoin</a:t>
            </a:r>
            <a:r>
              <a:rPr lang="en-US" dirty="0" smtClean="0"/>
              <a:t> = ‘round‘</a:t>
            </a:r>
            <a:endParaRPr lang="ru-RU" dirty="0" smtClean="0"/>
          </a:p>
          <a:p>
            <a:r>
              <a:rPr lang="ru-RU" dirty="0"/>
              <a:t>округляет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1236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55884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Прямоугольник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909882"/>
            <a:ext cx="3027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fillRect(x, y, width, height)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27921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Заполнить прямоугольную область заливкой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875002"/>
            <a:ext cx="3450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strokeRect(x, y, </a:t>
            </a:r>
            <a:r>
              <a:rPr lang="en-US" b="1" dirty="0" smtClean="0"/>
              <a:t>width, height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244334"/>
            <a:ext cx="48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Рисует очертания(границу) прямоугольника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3717032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Цвет заливки для метода </a:t>
            </a:r>
            <a:r>
              <a:rPr lang="ru-RU" b="1" dirty="0" smtClean="0"/>
              <a:t>fillRect() </a:t>
            </a:r>
            <a:r>
              <a:rPr lang="ru-RU" dirty="0" smtClean="0"/>
              <a:t>устанавливается так же, как и для метода fill() свойством fillStyle. Толщина и цвет линий прямоугольника определяются текущими значениями свойств lineWidth и strokeStyle, точно так же, как для метода stroke().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3" y="4995087"/>
            <a:ext cx="8102375" cy="129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/>
              <a:t>Кривые линии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82108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рисовать что-то более сложное, чем линии и прямоугольники, нужно изучить следующие четыре метода: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arc()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arcTo(),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bezierCurveTo()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quadraticCurveTo().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789040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Изо всех этих методов самыйпростой — метод </a:t>
            </a:r>
          </a:p>
          <a:p>
            <a:r>
              <a:rPr lang="ru-RU" dirty="0" smtClean="0"/>
              <a:t>arc(), который рисует дугу.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55435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208</TotalTime>
  <Words>558</Words>
  <Application>Microsoft Office PowerPoint</Application>
  <PresentationFormat>Экран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Рисование с помощью 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Евгений Курносов</cp:lastModifiedBy>
  <cp:revision>63</cp:revision>
  <dcterms:created xsi:type="dcterms:W3CDTF">2015-11-24T08:33:05Z</dcterms:created>
  <dcterms:modified xsi:type="dcterms:W3CDTF">2015-11-24T12:01:07Z</dcterms:modified>
</cp:coreProperties>
</file>