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25.11.2015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25.11.2015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25.11.2015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25.11.2015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25.11.2015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8E6-06E2-4F46-B014-2535BAF4D4EA}" type="datetimeFigureOut">
              <a:rPr lang="ru-RU" smtClean="0"/>
              <a:t>25.11.2015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BFF98E6-06E2-4F46-B014-2535BAF4D4EA}" type="datetimeFigureOut">
              <a:rPr lang="ru-RU" smtClean="0"/>
              <a:t>25.11.2015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7122F71-A730-4170-A6D7-B46BE1AD049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Drag'n'Drop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/>
              <a:t>и</a:t>
            </a:r>
            <a:r>
              <a:rPr lang="ru-RU" sz="2400" b="1" dirty="0" smtClean="0"/>
              <a:t>ли события механизма буксировки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0370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Мышь: </a:t>
            </a:r>
            <a:r>
              <a:rPr lang="en-US" b="1" dirty="0"/>
              <a:t>Drag'n'Drop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2587" y="1412776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Drag'n'Drop — это возможность захватить мышью элемент и перенести его. В свое время это было замечательным открытием в области интерфейсов, которое позволило упростить большое количество операций.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2587" y="2336497"/>
            <a:ext cx="2679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Алгоритм </a:t>
            </a:r>
            <a:r>
              <a:rPr lang="en-US" b="1" dirty="0" smtClean="0"/>
              <a:t>Drag'n'Drop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2587" y="2724816"/>
            <a:ext cx="8280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Основной алгоритм Drag'n'Drop выглядит так:</a:t>
            </a:r>
          </a:p>
          <a:p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Отслеживаем нажатие кнопки мыши на переносимом элементе при помощи события mousedown.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При нажатии — подготовить элемент к перемещению.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Далее отслеживаем движение мыши через mousemove и передвигаем переносимый элемент на новые координаты путём смены left/top и position:absolute.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При отпускании кнопки мыши, то есть наступлении события mouseup — остановить перенос элемента и произвести все действия, связанные с окончанием Drag'n'Drop.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57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Drag'n'Drop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25048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Попробуйте перенести мяч мышкой и вы увидите описанное, довольно-таки странное, поведение.</a:t>
            </a:r>
          </a:p>
          <a:p>
            <a:endParaRPr lang="ru-RU" dirty="0" smtClean="0"/>
          </a:p>
          <a:p>
            <a:pPr algn="just"/>
            <a:r>
              <a:rPr lang="ru-RU" dirty="0" smtClean="0"/>
              <a:t>Это потому, что браузер имеет свой собственный Drag'n'Drop, который автоматически запускается и вступает в конфликт с нашим. Это происходит именно для картинок и некоторых других элементов.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03484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См. пример: </a:t>
            </a:r>
            <a:r>
              <a:rPr lang="en-US" b="1" dirty="0" smtClean="0"/>
              <a:t>ball1.html</a:t>
            </a:r>
            <a:r>
              <a:rPr lang="ru-RU" b="1" dirty="0" smtClean="0"/>
              <a:t> </a:t>
            </a:r>
            <a:endParaRPr lang="ru-RU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9374"/>
            <a:ext cx="4466393" cy="107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44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Drag'n'Drop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628800"/>
            <a:ext cx="3871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Правильное позиционирование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00153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примерах мяч позиционируется в центре под курсором мыши: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70870"/>
            <a:ext cx="6771936" cy="84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3356992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Для правильного переноса необходимо, чтобы изначальный сдвиг курсора относительно элемента сохранялся.</a:t>
            </a:r>
            <a:endParaRPr lang="ru-RU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85" y="4003323"/>
            <a:ext cx="2267407" cy="199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32385" y="5998146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См. пример: </a:t>
            </a:r>
            <a:r>
              <a:rPr lang="en-US" b="1" dirty="0" smtClean="0"/>
              <a:t>ball1.html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1125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111</TotalTime>
  <Words>189</Words>
  <Application>Microsoft Office PowerPoint</Application>
  <PresentationFormat>Экран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Ясность</vt:lpstr>
      <vt:lpstr>Drag'n'Drop</vt:lpstr>
      <vt:lpstr>Мышь: Drag'n'Drop</vt:lpstr>
      <vt:lpstr>Drag'n'Drop</vt:lpstr>
      <vt:lpstr>Drag'n'Drop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Drag'n'Drop</dc:title>
  <dc:creator>Евгений Курносов</dc:creator>
  <cp:lastModifiedBy>Евгений Курносов</cp:lastModifiedBy>
  <cp:revision>12</cp:revision>
  <dcterms:created xsi:type="dcterms:W3CDTF">2015-11-25T08:13:13Z</dcterms:created>
  <dcterms:modified xsi:type="dcterms:W3CDTF">2015-11-25T10:04:23Z</dcterms:modified>
</cp:coreProperties>
</file>