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B4F98-EE08-4531-9589-3E32B5C6B4AF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AB902F-2DCE-43C0-AFA8-6B13EC9C312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Современные средства для обмена данными с сервером</a:t>
            </a:r>
          </a:p>
        </p:txBody>
      </p:sp>
      <p:pic>
        <p:nvPicPr>
          <p:cNvPr id="1028" name="Picture 4" descr="http://webgabriel.googlecode.com/svn/trunk/adoteumamigo/style/img/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42788"/>
            <a:ext cx="3943452" cy="22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acktrack.info/wp-content/uploads/2015/06/logo_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3473372" cy="14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97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 в AJAX и COMET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412776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AJAX (аббревиатура от «</a:t>
            </a:r>
            <a:r>
              <a:rPr lang="ru-RU" dirty="0" err="1" smtClean="0"/>
              <a:t>Asynchronous</a:t>
            </a:r>
            <a:r>
              <a:rPr lang="ru-RU" dirty="0" smtClean="0"/>
              <a:t> 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Xml</a:t>
            </a:r>
            <a:r>
              <a:rPr lang="ru-RU" dirty="0" smtClean="0"/>
              <a:t>») — технология обращения к серверу без перезагрузки страницы.</a:t>
            </a:r>
          </a:p>
          <a:p>
            <a:endParaRPr lang="ru-RU" dirty="0" smtClean="0"/>
          </a:p>
          <a:p>
            <a:r>
              <a:rPr lang="ru-RU" dirty="0" smtClean="0"/>
              <a:t>За счет этого уменьшается время отклика и веб-приложение по интерактивности больше напоминает десктоп.</a:t>
            </a:r>
          </a:p>
          <a:p>
            <a:endParaRPr lang="ru-RU" dirty="0" smtClean="0"/>
          </a:p>
          <a:p>
            <a:r>
              <a:rPr lang="ru-RU" dirty="0" smtClean="0"/>
              <a:t>Несмотря на то, что в названии технологии присутствует буква X (от слова XML), использовать XML вовсе не обязательно. Под AJAX подразумевают любое общение с сервером без перезагрузки страницы, организованное при помощи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75098"/>
            <a:ext cx="7945094" cy="18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83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 в AJAX и COMET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0768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Технически, с помощью AJAX можно обмениваться любыми данными с сервером.</a:t>
            </a:r>
          </a:p>
          <a:p>
            <a:endParaRPr lang="ru-RU" dirty="0" smtClean="0"/>
          </a:p>
          <a:p>
            <a:r>
              <a:rPr lang="ru-RU" dirty="0" smtClean="0"/>
              <a:t>Обычно используются форматы: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JSON — для отправки и получения структурированных данных,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XML — если сервер почему-то работает в формате XML, то можно использовать и его, есть средства.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HTML/текст — можно и просто загрузить с сервера код HTML или текст для показа на странице.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Бинарные данные, файлы — гораздо реже, в современных браузерах есть удобные средства для них.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3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 в AJAX и COMET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COMET — общий термин, описывающий различные техники получения данных по инициативе сервера.</a:t>
            </a:r>
          </a:p>
          <a:p>
            <a:endParaRPr lang="ru-RU" dirty="0" smtClean="0"/>
          </a:p>
          <a:p>
            <a:pPr algn="just"/>
            <a:r>
              <a:rPr lang="ru-RU" dirty="0" smtClean="0"/>
              <a:t>Можно сказать, что AJAX — это «отправил запрос — получил результат», а COMET — это «непрерывный канал, по которому приходят данные».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94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XMLHttpRequest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8478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Объект </a:t>
            </a:r>
            <a:r>
              <a:rPr lang="ru-RU" dirty="0" err="1" smtClean="0"/>
              <a:t>XMLHttpRequest</a:t>
            </a:r>
            <a:r>
              <a:rPr lang="ru-RU" dirty="0" smtClean="0"/>
              <a:t> (или, как его кратко называют, «XHR») дает возможность из </a:t>
            </a:r>
            <a:r>
              <a:rPr lang="ru-RU" dirty="0" err="1" smtClean="0"/>
              <a:t>JavaScript</a:t>
            </a:r>
            <a:r>
              <a:rPr lang="ru-RU" dirty="0" smtClean="0"/>
              <a:t> делать HTTP-запросы к серверу без перезагрузки страницы.</a:t>
            </a:r>
          </a:p>
          <a:p>
            <a:endParaRPr lang="ru-RU" dirty="0" smtClean="0"/>
          </a:p>
          <a:p>
            <a:r>
              <a:rPr lang="ru-RU" dirty="0" smtClean="0"/>
              <a:t>Несмотря на слово «XML» в названии, </a:t>
            </a:r>
            <a:r>
              <a:rPr lang="ru-RU" dirty="0" err="1" smtClean="0"/>
              <a:t>XMLHttpRequest</a:t>
            </a:r>
            <a:r>
              <a:rPr lang="ru-RU" dirty="0" smtClean="0"/>
              <a:t> может работать с любыми данными, а не только с XML.</a:t>
            </a:r>
            <a:endParaRPr lang="ru-R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739702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32722" y="3429000"/>
            <a:ext cx="290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Пример использования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1735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16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 </a:t>
            </a:r>
            <a:r>
              <a:rPr lang="en-US" b="1" dirty="0" smtClean="0"/>
              <a:t>open()</a:t>
            </a:r>
            <a:endParaRPr lang="ru-RU" b="1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00634"/>
            <a:ext cx="5060140" cy="63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59024" y="2560779"/>
            <a:ext cx="8461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Этот метод — как правило, вызывается первым после создания объекта </a:t>
            </a:r>
            <a:r>
              <a:rPr lang="ru-RU" dirty="0" err="1" smtClean="0"/>
              <a:t>XMLHttpRequest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Задаёт основные параметры запроса: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err="1" smtClean="0"/>
              <a:t>method</a:t>
            </a:r>
            <a:r>
              <a:rPr lang="ru-RU" dirty="0" smtClean="0"/>
              <a:t> — HTTP-метод. Как правило, используется GET либо POST, хотя доступны и более экзотические, вроде TRACE/DELETE/PUT и т.п.</a:t>
            </a:r>
          </a:p>
          <a:p>
            <a:pPr algn="just"/>
            <a:r>
              <a:rPr lang="ru-RU" dirty="0" smtClean="0"/>
              <a:t>URL — адрес запроса. Можно использовать не только </a:t>
            </a:r>
            <a:r>
              <a:rPr lang="ru-RU" dirty="0" err="1" smtClean="0"/>
              <a:t>http</a:t>
            </a:r>
            <a:r>
              <a:rPr lang="ru-RU" dirty="0" smtClean="0"/>
              <a:t>/</a:t>
            </a:r>
            <a:r>
              <a:rPr lang="ru-RU" dirty="0" err="1" smtClean="0"/>
              <a:t>https</a:t>
            </a:r>
            <a:r>
              <a:rPr lang="ru-RU" dirty="0" smtClean="0"/>
              <a:t>, но и другие протоколы, например ftp:// и file://.</a:t>
            </a:r>
          </a:p>
          <a:p>
            <a:pPr algn="just"/>
            <a:r>
              <a:rPr lang="ru-RU" dirty="0" smtClean="0"/>
              <a:t>При этом есть ограничения безопасности, называемые «</a:t>
            </a:r>
            <a:r>
              <a:rPr lang="ru-RU" dirty="0" err="1" smtClean="0"/>
              <a:t>Same</a:t>
            </a:r>
            <a:r>
              <a:rPr lang="ru-RU" dirty="0" smtClean="0"/>
              <a:t> </a:t>
            </a:r>
            <a:r>
              <a:rPr lang="ru-RU" dirty="0" err="1" smtClean="0"/>
              <a:t>Origin</a:t>
            </a:r>
            <a:r>
              <a:rPr lang="ru-RU" dirty="0" smtClean="0"/>
              <a:t> </a:t>
            </a:r>
            <a:r>
              <a:rPr lang="ru-RU" dirty="0" err="1" smtClean="0"/>
              <a:t>Policy</a:t>
            </a:r>
            <a:r>
              <a:rPr lang="ru-RU" dirty="0" smtClean="0"/>
              <a:t>»: запрос со страницы можно отправлять только на тот же протокол://</a:t>
            </a:r>
            <a:r>
              <a:rPr lang="ru-RU" dirty="0" err="1" smtClean="0"/>
              <a:t>домен:порт</a:t>
            </a:r>
            <a:r>
              <a:rPr lang="ru-RU" dirty="0" smtClean="0"/>
              <a:t>, с которого она пришла. </a:t>
            </a:r>
          </a:p>
        </p:txBody>
      </p:sp>
    </p:spTree>
    <p:extLst>
      <p:ext uri="{BB962C8B-B14F-4D97-AF65-F5344CB8AC3E}">
        <p14:creationId xmlns:p14="http://schemas.microsoft.com/office/powerpoint/2010/main" val="272657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792250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/>
              <a:t>async</a:t>
            </a:r>
            <a:r>
              <a:rPr lang="ru-RU" dirty="0" smtClean="0"/>
              <a:t> — если установлено в </a:t>
            </a:r>
            <a:r>
              <a:rPr lang="ru-RU" dirty="0" err="1" smtClean="0"/>
              <a:t>false</a:t>
            </a:r>
            <a:r>
              <a:rPr lang="ru-RU" dirty="0" smtClean="0"/>
              <a:t>, то запрос производится синхронно, если </a:t>
            </a:r>
            <a:r>
              <a:rPr lang="ru-RU" dirty="0" err="1" smtClean="0"/>
              <a:t>true</a:t>
            </a:r>
            <a:r>
              <a:rPr lang="ru-RU" dirty="0" smtClean="0"/>
              <a:t> — асинхронно.</a:t>
            </a:r>
          </a:p>
          <a:p>
            <a:pPr algn="just"/>
            <a:r>
              <a:rPr lang="ru-RU" dirty="0" smtClean="0"/>
              <a:t>«Синхронный запрос» означает, что после вызова </a:t>
            </a:r>
            <a:r>
              <a:rPr lang="ru-RU" dirty="0" err="1" smtClean="0"/>
              <a:t>xhr.send</a:t>
            </a:r>
            <a:r>
              <a:rPr lang="ru-RU" dirty="0" smtClean="0"/>
              <a:t>() и до ответа сервера главный поток будет «заморожен»: посетитель не сможет взаимодействовать со страницей — прокручивать, нажимать на кнопки и т.п. После получения ответа выполнение продолжится со следующей строки.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«Асинхронный запрос» означает, что браузер отправит запрос, а далее результат нужно будет получить через обработчики событий, которые мы рассмотрим далее.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err="1" smtClean="0"/>
              <a:t>user</a:t>
            </a:r>
            <a:r>
              <a:rPr lang="ru-RU" dirty="0" smtClean="0"/>
              <a:t>, </a:t>
            </a:r>
            <a:r>
              <a:rPr lang="ru-RU" dirty="0" err="1" smtClean="0"/>
              <a:t>password</a:t>
            </a:r>
            <a:r>
              <a:rPr lang="ru-RU" dirty="0" smtClean="0"/>
              <a:t> — логин и пароль для HTTP-авторизации, если нужны.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16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 </a:t>
            </a:r>
            <a:r>
              <a:rPr lang="en-US" b="1" dirty="0" smtClean="0"/>
              <a:t>open()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3893" y="573325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Вызов </a:t>
            </a:r>
            <a:r>
              <a:rPr lang="ru-RU" b="1" dirty="0" err="1" smtClean="0"/>
              <a:t>open</a:t>
            </a:r>
            <a:r>
              <a:rPr lang="ru-RU" b="1" dirty="0" smtClean="0"/>
              <a:t> не открывает соединение</a:t>
            </a:r>
          </a:p>
          <a:p>
            <a:r>
              <a:rPr lang="ru-RU" dirty="0" smtClean="0"/>
              <a:t>Он лишь настраивает запрос, а коммуникация инициируется методом </a:t>
            </a:r>
            <a:r>
              <a:rPr lang="ru-RU" b="1" dirty="0" err="1" smtClean="0"/>
              <a:t>send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53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16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 </a:t>
            </a:r>
            <a:r>
              <a:rPr lang="en-US" b="1" dirty="0" smtClean="0"/>
              <a:t>send()</a:t>
            </a:r>
            <a:endParaRPr lang="ru-RU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80068"/>
            <a:ext cx="2592288" cy="72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76334" y="2636912"/>
            <a:ext cx="8444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Именно </a:t>
            </a:r>
            <a:r>
              <a:rPr lang="ru-RU" dirty="0" err="1" smtClean="0"/>
              <a:t>этод</a:t>
            </a:r>
            <a:r>
              <a:rPr lang="ru-RU" dirty="0" smtClean="0"/>
              <a:t> метод открывает соединение и отправляет запрос на сервер.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 err="1" smtClean="0"/>
              <a:t>body</a:t>
            </a:r>
            <a:r>
              <a:rPr lang="ru-RU" dirty="0" smtClean="0"/>
              <a:t> находится тело запроса. Не у всякого запроса есть тело, например у GET-запросов тела нет, а у POST — основные данные как раз передаются через </a:t>
            </a:r>
            <a:r>
              <a:rPr lang="ru-RU" dirty="0" err="1" smtClean="0"/>
              <a:t>body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6334" y="4221088"/>
            <a:ext cx="16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 </a:t>
            </a:r>
            <a:r>
              <a:rPr lang="en-US" b="1" dirty="0" smtClean="0"/>
              <a:t>abort()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6334" y="4590420"/>
            <a:ext cx="844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Вызов </a:t>
            </a:r>
            <a:r>
              <a:rPr lang="ru-RU" dirty="0" err="1" smtClean="0"/>
              <a:t>xhr.abort</a:t>
            </a:r>
            <a:r>
              <a:rPr lang="ru-RU" dirty="0" smtClean="0"/>
              <a:t>() прерывает выполнение запроса.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22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12776"/>
            <a:ext cx="4969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Свойства </a:t>
            </a:r>
            <a:r>
              <a:rPr lang="en-US" b="1" dirty="0" smtClean="0"/>
              <a:t>status, </a:t>
            </a:r>
            <a:r>
              <a:rPr lang="en-US" b="1" dirty="0" err="1" smtClean="0"/>
              <a:t>statusText</a:t>
            </a:r>
            <a:r>
              <a:rPr lang="en-US" b="1" dirty="0" smtClean="0"/>
              <a:t>, </a:t>
            </a:r>
            <a:r>
              <a:rPr lang="en-US" b="1" dirty="0" err="1" smtClean="0"/>
              <a:t>responseText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782108"/>
            <a:ext cx="8424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/>
              <a:t>status</a:t>
            </a:r>
            <a:endParaRPr lang="ru-RU" b="1" dirty="0" smtClean="0"/>
          </a:p>
          <a:p>
            <a:pPr algn="just"/>
            <a:r>
              <a:rPr lang="ru-RU" dirty="0" smtClean="0"/>
              <a:t>HTTP-код ответа: 200, 404, 403 и так далее. Может быть также равен 0, если сервер не ответил или при запросе на другой домен.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err="1" smtClean="0"/>
              <a:t>statusText</a:t>
            </a:r>
            <a:endParaRPr lang="ru-RU" b="1" dirty="0" smtClean="0"/>
          </a:p>
          <a:p>
            <a:pPr algn="just"/>
            <a:r>
              <a:rPr lang="ru-RU" dirty="0" smtClean="0"/>
              <a:t>Текстовое описание статуса от сервера: OK </a:t>
            </a:r>
            <a:r>
              <a:rPr lang="ru-RU" dirty="0" err="1" smtClean="0"/>
              <a:t>Not</a:t>
            </a:r>
            <a:r>
              <a:rPr lang="ru-RU" dirty="0" smtClean="0"/>
              <a:t> </a:t>
            </a:r>
            <a:r>
              <a:rPr lang="ru-RU" dirty="0" err="1" smtClean="0"/>
              <a:t>Found</a:t>
            </a:r>
            <a:r>
              <a:rPr lang="ru-RU" dirty="0" smtClean="0"/>
              <a:t>, </a:t>
            </a:r>
            <a:r>
              <a:rPr lang="ru-RU" dirty="0" err="1" smtClean="0"/>
              <a:t>Forbidden</a:t>
            </a:r>
            <a:r>
              <a:rPr lang="ru-RU" dirty="0" smtClean="0"/>
              <a:t> и так далее.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err="1" smtClean="0"/>
              <a:t>responseText</a:t>
            </a:r>
            <a:endParaRPr lang="ru-RU" b="1" dirty="0" smtClean="0"/>
          </a:p>
          <a:p>
            <a:pPr algn="just"/>
            <a:r>
              <a:rPr lang="ru-RU" dirty="0" smtClean="0"/>
              <a:t>Текст ответа сервера.</a:t>
            </a:r>
          </a:p>
          <a:p>
            <a:pPr algn="just"/>
            <a:r>
              <a:rPr lang="ru-RU" dirty="0" smtClean="0"/>
              <a:t>Есть и ещё одно свойство, которое используется гораздо реже: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responseXML</a:t>
            </a:r>
            <a:endParaRPr lang="ru-RU" dirty="0" smtClean="0"/>
          </a:p>
          <a:p>
            <a:pPr lvl="1" algn="just"/>
            <a:r>
              <a:rPr lang="ru-RU" dirty="0" smtClean="0"/>
              <a:t>Если сервер вернул XML, снабдив его правильным заголовком </a:t>
            </a:r>
            <a:r>
              <a:rPr lang="ru-RU" dirty="0" err="1" smtClean="0"/>
              <a:t>Content-type</a:t>
            </a:r>
            <a:r>
              <a:rPr lang="ru-RU" dirty="0" smtClean="0"/>
              <a:t>: </a:t>
            </a:r>
            <a:r>
              <a:rPr lang="ru-RU" dirty="0" err="1" smtClean="0"/>
              <a:t>text</a:t>
            </a:r>
            <a:r>
              <a:rPr lang="ru-RU" dirty="0" smtClean="0"/>
              <a:t>/</a:t>
            </a:r>
            <a:r>
              <a:rPr lang="ru-RU" dirty="0" err="1" smtClean="0"/>
              <a:t>xml</a:t>
            </a:r>
            <a:r>
              <a:rPr lang="ru-RU" dirty="0" smtClean="0"/>
              <a:t>, то браузер создаст из него XML-документ. По нему можно будет делать запросы </a:t>
            </a:r>
            <a:r>
              <a:rPr lang="ru-RU" dirty="0" err="1" smtClean="0"/>
              <a:t>xhr.responseXml.querySelector</a:t>
            </a:r>
            <a:r>
              <a:rPr lang="ru-RU" dirty="0" smtClean="0"/>
              <a:t>("...") и другие.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06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9768" y="141277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Событие </a:t>
            </a:r>
            <a:r>
              <a:rPr lang="en-US" b="1" dirty="0" err="1" smtClean="0"/>
              <a:t>readystatechange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9768" y="1792584"/>
            <a:ext cx="8388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Событие </a:t>
            </a:r>
            <a:r>
              <a:rPr lang="ru-RU" dirty="0" err="1" smtClean="0"/>
              <a:t>readystatechange</a:t>
            </a:r>
            <a:r>
              <a:rPr lang="ru-RU" dirty="0" smtClean="0"/>
              <a:t> происходит несколько раз в процессе отсылки и получения ответа. При этом можно посмотреть «текущее состояние запроса» в свойстве </a:t>
            </a:r>
            <a:r>
              <a:rPr lang="ru-RU" dirty="0" err="1" smtClean="0"/>
              <a:t>xhr.readyState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В примере выше мы использовали только состояние 4 (запрос завершён), но есть и другие.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8" y="3546910"/>
            <a:ext cx="8590774" cy="139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4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1444134"/>
            <a:ext cx="2018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HTTP-</a:t>
            </a:r>
            <a:r>
              <a:rPr lang="ru-RU" b="1" dirty="0" smtClean="0"/>
              <a:t>заголовки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9138" y="1813466"/>
            <a:ext cx="8319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XMLHttpRequest</a:t>
            </a:r>
            <a:r>
              <a:rPr lang="ru-RU" dirty="0" smtClean="0"/>
              <a:t> умеет как указывать свои заголовки в запросе, так и читать присланные в ответ.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9138" y="2708920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setRequestHeader</a:t>
            </a:r>
            <a:r>
              <a:rPr lang="en-US" b="1" dirty="0" smtClean="0"/>
              <a:t>(name, value)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6784" y="3105835"/>
            <a:ext cx="8301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Устанавливает заголовок </a:t>
            </a:r>
            <a:r>
              <a:rPr lang="ru-RU" b="1" dirty="0" err="1" smtClean="0"/>
              <a:t>name</a:t>
            </a:r>
            <a:r>
              <a:rPr lang="ru-RU" dirty="0" smtClean="0"/>
              <a:t> запроса со значением </a:t>
            </a:r>
            <a:r>
              <a:rPr lang="ru-RU" b="1" dirty="0" err="1" smtClean="0"/>
              <a:t>value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3" y="3573016"/>
            <a:ext cx="736112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95535" y="4293096"/>
            <a:ext cx="3241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Ограничения на заголовки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9138" y="4662428"/>
            <a:ext cx="8319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Нельзя установить заголовки, которые контролирует браузер, например </a:t>
            </a:r>
            <a:r>
              <a:rPr lang="ru-RU" dirty="0" err="1" smtClean="0"/>
              <a:t>Referer</a:t>
            </a:r>
            <a:r>
              <a:rPr lang="ru-RU" dirty="0" smtClean="0"/>
              <a:t> или </a:t>
            </a:r>
            <a:r>
              <a:rPr lang="ru-RU" dirty="0" err="1" smtClean="0"/>
              <a:t>Host</a:t>
            </a:r>
            <a:r>
              <a:rPr lang="ru-RU" dirty="0" smtClean="0"/>
              <a:t> и ряд других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77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12776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ru-RU" dirty="0" smtClean="0"/>
              <a:t>JSON (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Notation</a:t>
            </a:r>
            <a:r>
              <a:rPr lang="ru-RU" dirty="0" smtClean="0"/>
              <a:t>) - простой формат обмена данными, удобный для чтения и написания как человеком, так и компьютером. Он основан на подмножестве языка программирования </a:t>
            </a:r>
            <a:r>
              <a:rPr lang="ru-RU" dirty="0" err="1" smtClean="0"/>
              <a:t>JavaScript</a:t>
            </a:r>
            <a:r>
              <a:rPr lang="ru-RU" dirty="0" smtClean="0"/>
              <a:t>, определенного в стандарте ECMA-262 3rd </a:t>
            </a:r>
            <a:r>
              <a:rPr lang="ru-RU" dirty="0" err="1" smtClean="0"/>
              <a:t>Edition</a:t>
            </a:r>
            <a:r>
              <a:rPr lang="ru-RU" dirty="0" smtClean="0"/>
              <a:t> - </a:t>
            </a:r>
            <a:r>
              <a:rPr lang="ru-RU" dirty="0" err="1" smtClean="0"/>
              <a:t>December</a:t>
            </a:r>
            <a:r>
              <a:rPr lang="ru-RU" dirty="0" smtClean="0"/>
              <a:t> 1999.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91525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ru-RU" dirty="0" smtClean="0"/>
              <a:t>JSON - текстовый формат, полностью независимый от языка реализации, но он использует соглашения, знакомые программистам C-подобных языков</a:t>
            </a:r>
            <a:r>
              <a:rPr lang="en-US" dirty="0" smtClean="0"/>
              <a:t>. </a:t>
            </a:r>
            <a:r>
              <a:rPr lang="ru-RU" dirty="0" smtClean="0"/>
              <a:t>Эти свойства делают JSON идеальным языком обмена данными.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522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700808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getResponseHeader</a:t>
            </a:r>
            <a:r>
              <a:rPr lang="en-US" b="1" dirty="0" smtClean="0"/>
              <a:t>(name)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07354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Возвращает значение заголовка ответа </a:t>
            </a:r>
            <a:r>
              <a:rPr lang="ru-RU" b="1" dirty="0" err="1" smtClean="0"/>
              <a:t>name</a:t>
            </a:r>
            <a:r>
              <a:rPr lang="ru-RU" dirty="0" smtClean="0"/>
              <a:t>, кроме </a:t>
            </a:r>
            <a:r>
              <a:rPr lang="ru-RU" dirty="0" err="1" smtClean="0"/>
              <a:t>Set-Cookie</a:t>
            </a:r>
            <a:r>
              <a:rPr lang="ru-RU" dirty="0" smtClean="0"/>
              <a:t> и Set-Cookie2.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2" y="2719877"/>
            <a:ext cx="5301006" cy="73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5536" y="3613666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getAllResponseHeaders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3122" y="3982998"/>
            <a:ext cx="3807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Возвращает все заголовки ответа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2" y="4352330"/>
            <a:ext cx="5674350" cy="138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35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1277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Современная спецификация предусматривает следующие события по ходу обработки запроса: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7530" y="2059107"/>
            <a:ext cx="67167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loadstart</a:t>
            </a:r>
            <a:r>
              <a:rPr lang="ru-RU" dirty="0" smtClean="0"/>
              <a:t> — запрос начат.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progress</a:t>
            </a:r>
            <a:r>
              <a:rPr lang="ru-RU" dirty="0" smtClean="0"/>
              <a:t> — браузер получил очередной пакет данных, можно прочитать текущие полученные данные в </a:t>
            </a:r>
            <a:r>
              <a:rPr lang="ru-RU" b="1" dirty="0" err="1" smtClean="0"/>
              <a:t>responseText</a:t>
            </a:r>
            <a:r>
              <a:rPr lang="ru-RU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abort</a:t>
            </a:r>
            <a:r>
              <a:rPr lang="ru-RU" dirty="0" smtClean="0"/>
              <a:t> — запрос был отменён вызовом </a:t>
            </a:r>
            <a:r>
              <a:rPr lang="ru-RU" dirty="0" err="1" smtClean="0"/>
              <a:t>xhr.abort</a:t>
            </a:r>
            <a:r>
              <a:rPr lang="ru-RU" dirty="0" smtClean="0"/>
              <a:t>().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error</a:t>
            </a:r>
            <a:r>
              <a:rPr lang="ru-RU" b="1" dirty="0" smtClean="0"/>
              <a:t> </a:t>
            </a:r>
            <a:r>
              <a:rPr lang="ru-RU" dirty="0" smtClean="0"/>
              <a:t>— произошла ошибка.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load</a:t>
            </a:r>
            <a:r>
              <a:rPr lang="ru-RU" dirty="0" smtClean="0"/>
              <a:t> — запрос был успешно (без ошибок) завершён.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timeout</a:t>
            </a:r>
            <a:r>
              <a:rPr lang="ru-RU" dirty="0" smtClean="0"/>
              <a:t> — запрос был прекращён по таймауту.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loadend</a:t>
            </a:r>
            <a:r>
              <a:rPr lang="ru-RU" dirty="0" smtClean="0"/>
              <a:t> — запрос был завершён (успешно или неуспешно)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97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JSON и XML. Что лучше?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51134"/>
            <a:ext cx="4878879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27" y="1517484"/>
            <a:ext cx="40767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46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Формат </a:t>
            </a:r>
            <a:r>
              <a:rPr lang="en-US" b="1" dirty="0"/>
              <a:t>JSON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84784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Данные в формате JSON (RFC 4627) представляют собой:</a:t>
            </a:r>
          </a:p>
          <a:p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JavaScript</a:t>
            </a:r>
            <a:r>
              <a:rPr lang="ru-RU" dirty="0" smtClean="0"/>
              <a:t>-объекты { ... } или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Массивы [ ... ] или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Значения одного из типов: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строки в двойных кавычках,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число,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логическое значение 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null</a:t>
            </a:r>
            <a:r>
              <a:rPr lang="ru-RU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Почти все языки программирования имеют библиотеки для преобразования объектов в формат JSON.</a:t>
            </a:r>
          </a:p>
          <a:p>
            <a:endParaRPr lang="ru-RU" dirty="0" smtClean="0"/>
          </a:p>
          <a:p>
            <a:r>
              <a:rPr lang="ru-RU" dirty="0" smtClean="0"/>
              <a:t>Основные методы для работы с JSON в </a:t>
            </a:r>
            <a:r>
              <a:rPr lang="ru-RU" dirty="0" err="1" smtClean="0"/>
              <a:t>JavaScript</a:t>
            </a:r>
            <a:r>
              <a:rPr lang="ru-RU" dirty="0" smtClean="0"/>
              <a:t> — это: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JSON.parse</a:t>
            </a:r>
            <a:r>
              <a:rPr lang="ru-RU" dirty="0" smtClean="0"/>
              <a:t> — читает объекты из строки в формате JSON.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JSON.stringify</a:t>
            </a:r>
            <a:r>
              <a:rPr lang="ru-RU" dirty="0" smtClean="0"/>
              <a:t> — превращает объекты в строку в формате JSON, используется, когда нужно из </a:t>
            </a:r>
            <a:r>
              <a:rPr lang="ru-RU" dirty="0" err="1" smtClean="0"/>
              <a:t>JavaScript</a:t>
            </a:r>
            <a:r>
              <a:rPr lang="ru-RU" dirty="0" smtClean="0"/>
              <a:t> передать данные по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61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</a:t>
            </a:r>
            <a:r>
              <a:rPr lang="en-US" b="1" dirty="0" err="1"/>
              <a:t>JSON.parse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1277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Вызов </a:t>
            </a:r>
            <a:r>
              <a:rPr lang="ru-RU" dirty="0" err="1" smtClean="0"/>
              <a:t>JSON.parse</a:t>
            </a:r>
            <a:r>
              <a:rPr lang="ru-RU" dirty="0" smtClean="0"/>
              <a:t>(</a:t>
            </a:r>
            <a:r>
              <a:rPr lang="ru-RU" dirty="0" err="1" smtClean="0"/>
              <a:t>str</a:t>
            </a:r>
            <a:r>
              <a:rPr lang="ru-RU" dirty="0" smtClean="0"/>
              <a:t>) превратит строку с данными в формате JSON в </a:t>
            </a:r>
            <a:r>
              <a:rPr lang="ru-RU" dirty="0" err="1" smtClean="0"/>
              <a:t>JavaScript</a:t>
            </a:r>
            <a:r>
              <a:rPr lang="ru-RU" dirty="0" smtClean="0"/>
              <a:t>-объект/массив/значение.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9325"/>
            <a:ext cx="4511507" cy="164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3280" y="4077072"/>
            <a:ext cx="85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JSON-объекты ≠ </a:t>
            </a:r>
            <a:r>
              <a:rPr lang="ru-RU" b="1" dirty="0" err="1" smtClean="0"/>
              <a:t>JavaScript</a:t>
            </a:r>
            <a:r>
              <a:rPr lang="ru-RU" b="1" dirty="0" smtClean="0"/>
              <a:t>-объекты</a:t>
            </a:r>
          </a:p>
          <a:p>
            <a:r>
              <a:rPr lang="ru-RU" dirty="0" smtClean="0"/>
              <a:t>Объекты в формате JSON похожи на обычные </a:t>
            </a:r>
            <a:r>
              <a:rPr lang="ru-RU" dirty="0" err="1" smtClean="0"/>
              <a:t>JavaScript</a:t>
            </a:r>
            <a:r>
              <a:rPr lang="ru-RU" dirty="0" smtClean="0"/>
              <a:t>-объекты, но отличаются от них более строгими требованиями к строкам — они должны быть именно в двойных кавычках.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4014"/>
            <a:ext cx="6677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21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Умный разбор: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reviver)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1277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Метод </a:t>
            </a:r>
            <a:r>
              <a:rPr lang="ru-RU" b="1" dirty="0" err="1" smtClean="0"/>
              <a:t>JSON.parse</a:t>
            </a:r>
            <a:r>
              <a:rPr lang="ru-RU" dirty="0" smtClean="0"/>
              <a:t> поддерживает и более сложные алгоритмы разбора.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5994" y="1782108"/>
            <a:ext cx="8344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интеллектуального восстановления из строки у </a:t>
            </a:r>
            <a:r>
              <a:rPr lang="ru-RU" dirty="0" err="1" smtClean="0"/>
              <a:t>JSON.parse</a:t>
            </a:r>
            <a:r>
              <a:rPr lang="ru-RU" dirty="0" smtClean="0"/>
              <a:t>(</a:t>
            </a:r>
            <a:r>
              <a:rPr lang="ru-RU" dirty="0" err="1" smtClean="0"/>
              <a:t>str</a:t>
            </a:r>
            <a:r>
              <a:rPr lang="ru-RU" dirty="0" smtClean="0"/>
              <a:t>, </a:t>
            </a:r>
            <a:r>
              <a:rPr lang="ru-RU" dirty="0" err="1" smtClean="0"/>
              <a:t>reviver</a:t>
            </a:r>
            <a:r>
              <a:rPr lang="ru-RU" dirty="0" smtClean="0"/>
              <a:t>) есть второй параметр </a:t>
            </a:r>
            <a:r>
              <a:rPr lang="ru-RU" b="1" dirty="0" err="1" smtClean="0"/>
              <a:t>reviver</a:t>
            </a:r>
            <a:r>
              <a:rPr lang="ru-RU" dirty="0" smtClean="0"/>
              <a:t>, который является функцией </a:t>
            </a:r>
            <a:r>
              <a:rPr lang="ru-RU" dirty="0" err="1" smtClean="0"/>
              <a:t>function</a:t>
            </a:r>
            <a:r>
              <a:rPr lang="ru-RU" dirty="0" smtClean="0"/>
              <a:t>(</a:t>
            </a:r>
            <a:r>
              <a:rPr lang="ru-RU" dirty="0" err="1" smtClean="0"/>
              <a:t>key</a:t>
            </a:r>
            <a:r>
              <a:rPr lang="ru-RU" dirty="0" smtClean="0"/>
              <a:t>, </a:t>
            </a:r>
            <a:r>
              <a:rPr lang="ru-RU" dirty="0" err="1" smtClean="0"/>
              <a:t>value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7082" y="2709009"/>
            <a:ext cx="8352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Если она указана, то в процессе чтения объекта из строки </a:t>
            </a:r>
            <a:r>
              <a:rPr lang="ru-RU" b="1" dirty="0" err="1" smtClean="0"/>
              <a:t>JSON.parse</a:t>
            </a:r>
            <a:r>
              <a:rPr lang="ru-RU" dirty="0" smtClean="0"/>
              <a:t> передаёт ей по очереди все создаваемые пары ключ-значение и может возвратить либо преобразованное значение, либо </a:t>
            </a:r>
            <a:r>
              <a:rPr lang="ru-RU" b="1" dirty="0" err="1" smtClean="0"/>
              <a:t>undefined</a:t>
            </a:r>
            <a:r>
              <a:rPr lang="ru-RU" dirty="0" smtClean="0"/>
              <a:t>, если его нужно пропустить.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82" y="3909338"/>
            <a:ext cx="7790306" cy="225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26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Сериализация</a:t>
            </a:r>
            <a:r>
              <a:rPr lang="ru-RU" b="1" dirty="0"/>
              <a:t>, метод </a:t>
            </a:r>
            <a:r>
              <a:rPr lang="en-US" b="1" dirty="0" err="1"/>
              <a:t>JSON.stringify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err="1" smtClean="0"/>
              <a:t>JSON.stringify</a:t>
            </a:r>
            <a:r>
              <a:rPr lang="en-US" dirty="0" smtClean="0"/>
              <a:t>(value, replacer, space) </a:t>
            </a:r>
            <a:r>
              <a:rPr lang="ru-RU" dirty="0" smtClean="0"/>
              <a:t>преобразует («</a:t>
            </a:r>
            <a:r>
              <a:rPr lang="ru-RU" dirty="0" err="1" smtClean="0"/>
              <a:t>сериализует</a:t>
            </a:r>
            <a:r>
              <a:rPr lang="ru-RU" dirty="0" smtClean="0"/>
              <a:t>») значение в </a:t>
            </a:r>
            <a:r>
              <a:rPr lang="en-US" dirty="0" smtClean="0"/>
              <a:t>JSON-</a:t>
            </a:r>
            <a:r>
              <a:rPr lang="ru-RU" dirty="0" smtClean="0"/>
              <a:t>строку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9106"/>
            <a:ext cx="6577703" cy="252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4725144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При </a:t>
            </a:r>
            <a:r>
              <a:rPr lang="ru-RU" b="1" dirty="0" err="1" smtClean="0"/>
              <a:t>сериализации</a:t>
            </a:r>
            <a:r>
              <a:rPr lang="ru-RU" b="1" dirty="0" smtClean="0"/>
              <a:t> объекта вызывается его метод </a:t>
            </a:r>
            <a:r>
              <a:rPr lang="ru-RU" b="1" dirty="0" err="1" smtClean="0"/>
              <a:t>toJSON</a:t>
            </a:r>
            <a:r>
              <a:rPr lang="ru-RU" b="1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Если такого метода нет — перечисляются его свойства, кроме функций.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50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Сериализация</a:t>
            </a:r>
            <a:r>
              <a:rPr lang="ru-RU" b="1" dirty="0"/>
              <a:t>, метод </a:t>
            </a:r>
            <a:r>
              <a:rPr lang="en-US" b="1" dirty="0" err="1"/>
              <a:t>JSON.stringify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6469" y="148478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 втором параметре </a:t>
            </a:r>
            <a:r>
              <a:rPr lang="ru-RU" dirty="0" err="1" smtClean="0"/>
              <a:t>JSON.stringify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, </a:t>
            </a:r>
            <a:r>
              <a:rPr lang="ru-RU" dirty="0" err="1" smtClean="0"/>
              <a:t>replacer</a:t>
            </a:r>
            <a:r>
              <a:rPr lang="ru-RU" dirty="0" smtClean="0"/>
              <a:t>) можно указать массив свойств, которые подлежат </a:t>
            </a:r>
            <a:r>
              <a:rPr lang="ru-RU" dirty="0" err="1" smtClean="0"/>
              <a:t>сериализации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9" y="2131115"/>
            <a:ext cx="5671170" cy="208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88123" y="4266195"/>
            <a:ext cx="8269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Для более сложных ситуаций вторым параметром можно передать функцию </a:t>
            </a:r>
            <a:r>
              <a:rPr lang="ru-RU" dirty="0" err="1" smtClean="0"/>
              <a:t>function</a:t>
            </a:r>
            <a:r>
              <a:rPr lang="ru-RU" dirty="0" smtClean="0"/>
              <a:t>(</a:t>
            </a:r>
            <a:r>
              <a:rPr lang="ru-RU" dirty="0" err="1" smtClean="0"/>
              <a:t>key</a:t>
            </a:r>
            <a:r>
              <a:rPr lang="ru-RU" dirty="0" smtClean="0"/>
              <a:t>, </a:t>
            </a:r>
            <a:r>
              <a:rPr lang="ru-RU" dirty="0" err="1" smtClean="0"/>
              <a:t>value</a:t>
            </a:r>
            <a:r>
              <a:rPr lang="ru-RU" dirty="0" smtClean="0"/>
              <a:t>), которая возвращает </a:t>
            </a:r>
            <a:r>
              <a:rPr lang="ru-RU" dirty="0" err="1" smtClean="0"/>
              <a:t>сериализованное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 либо </a:t>
            </a:r>
            <a:r>
              <a:rPr lang="ru-RU" dirty="0" err="1" smtClean="0"/>
              <a:t>undefined</a:t>
            </a:r>
            <a:r>
              <a:rPr lang="ru-RU" dirty="0" smtClean="0"/>
              <a:t>, если его не нужно включать в результат: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7" y="5301208"/>
            <a:ext cx="6643804" cy="101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73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, метод </a:t>
            </a:r>
            <a:r>
              <a:rPr lang="en-US" dirty="0" err="1"/>
              <a:t>JSON.stringify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12776"/>
            <a:ext cx="3330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Красивое форматирование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7821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он является числом — то уровни вложенности в JSON оформляются указанным количеством пробелов, если строкой — вставляется эта строка.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8439"/>
            <a:ext cx="49053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733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265</TotalTime>
  <Words>1164</Words>
  <Application>Microsoft Office PowerPoint</Application>
  <PresentationFormat>Экран (4:3)</PresentationFormat>
  <Paragraphs>136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Ясность</vt:lpstr>
      <vt:lpstr>Современные средства для обмена данными с сервером</vt:lpstr>
      <vt:lpstr>JSON</vt:lpstr>
      <vt:lpstr>JSON и XML. Что лучше?</vt:lpstr>
      <vt:lpstr>Формат JSON</vt:lpstr>
      <vt:lpstr>Метод JSON.parse</vt:lpstr>
      <vt:lpstr>Умный разбор: JSON.parse(str, reviver)</vt:lpstr>
      <vt:lpstr>Сериализация, метод JSON.stringify</vt:lpstr>
      <vt:lpstr>Сериализация, метод JSON.stringify</vt:lpstr>
      <vt:lpstr>Сериализация, метод JSON.stringify</vt:lpstr>
      <vt:lpstr>Введение в AJAX и COMET</vt:lpstr>
      <vt:lpstr>Введение в AJAX и COMET</vt:lpstr>
      <vt:lpstr>Введение в AJAX и COMET</vt:lpstr>
      <vt:lpstr>XMLHttpRequest</vt:lpstr>
      <vt:lpstr>XMLHttpRequest</vt:lpstr>
      <vt:lpstr>XMLHttpRequest</vt:lpstr>
      <vt:lpstr>XMLHttpRequest</vt:lpstr>
      <vt:lpstr>XMLHttpRequest</vt:lpstr>
      <vt:lpstr>XMLHttpRequest</vt:lpstr>
      <vt:lpstr>XMLHttpRequest</vt:lpstr>
      <vt:lpstr>XMLHttpRequest</vt:lpstr>
      <vt:lpstr>XMLHttpRequest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средства для обмена данными с сервером</dc:title>
  <dc:creator>Евгений Курносов</dc:creator>
  <cp:lastModifiedBy>Евгений Курносов</cp:lastModifiedBy>
  <cp:revision>18</cp:revision>
  <dcterms:created xsi:type="dcterms:W3CDTF">2015-12-07T07:53:55Z</dcterms:created>
  <dcterms:modified xsi:type="dcterms:W3CDTF">2015-12-07T12:19:52Z</dcterms:modified>
</cp:coreProperties>
</file>