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3881-8E53-43D3-8FDA-C84CDD9632B2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8512DD-E755-4F26-9B1D-1312724EB7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3881-8E53-43D3-8FDA-C84CDD9632B2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12DD-E755-4F26-9B1D-1312724EB7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3881-8E53-43D3-8FDA-C84CDD9632B2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12DD-E755-4F26-9B1D-1312724EB7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3881-8E53-43D3-8FDA-C84CDD9632B2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12DD-E755-4F26-9B1D-1312724EB7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3881-8E53-43D3-8FDA-C84CDD9632B2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8512DD-E755-4F26-9B1D-1312724EB7F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3881-8E53-43D3-8FDA-C84CDD9632B2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12DD-E755-4F26-9B1D-1312724EB7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3881-8E53-43D3-8FDA-C84CDD9632B2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12DD-E755-4F26-9B1D-1312724EB7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3881-8E53-43D3-8FDA-C84CDD9632B2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12DD-E755-4F26-9B1D-1312724EB7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3881-8E53-43D3-8FDA-C84CDD9632B2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12DD-E755-4F26-9B1D-1312724EB7F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3881-8E53-43D3-8FDA-C84CDD9632B2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12DD-E755-4F26-9B1D-1312724EB7F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3881-8E53-43D3-8FDA-C84CDD9632B2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8512DD-E755-4F26-9B1D-1312724EB7F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7CB3881-8E53-43D3-8FDA-C84CDD9632B2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F8512DD-E755-4F26-9B1D-1312724EB7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Формы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Методы и свойства элементов формы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4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756002"/>
          </a:xfrm>
        </p:spPr>
        <p:txBody>
          <a:bodyPr/>
          <a:lstStyle/>
          <a:p>
            <a:r>
              <a:rPr lang="ru-RU" dirty="0"/>
              <a:t>Фокусировка: </a:t>
            </a:r>
            <a:r>
              <a:rPr lang="en-US" dirty="0"/>
              <a:t>focus/blur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911887"/>
            <a:ext cx="2273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</a:t>
            </a:r>
            <a:r>
              <a:rPr lang="en-US" b="1" dirty="0" smtClean="0"/>
              <a:t>focus/blur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34076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Методы с теми же названиями переводят/уводят фокус с элемента.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1" y="1710100"/>
            <a:ext cx="68389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6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>
            <a:normAutofit/>
          </a:bodyPr>
          <a:lstStyle/>
          <a:p>
            <a:r>
              <a:rPr lang="en-US" b="1" dirty="0"/>
              <a:t>Изменение: change, input, cut, copy, </a:t>
            </a:r>
            <a:r>
              <a:rPr lang="en-US" b="1" dirty="0" smtClean="0"/>
              <a:t>paste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556792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Событие </a:t>
            </a:r>
            <a:r>
              <a:rPr lang="en-US" b="1" dirty="0" smtClean="0"/>
              <a:t>change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926124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Событие </a:t>
            </a:r>
            <a:r>
              <a:rPr lang="ru-RU" b="1" dirty="0" smtClean="0"/>
              <a:t>change</a:t>
            </a:r>
            <a:r>
              <a:rPr lang="ru-RU" dirty="0" smtClean="0"/>
              <a:t> происходит по окончании изменении значения элемента формы, когда это изменение зафиксировано.</a:t>
            </a:r>
          </a:p>
          <a:p>
            <a:endParaRPr lang="ru-RU" dirty="0" smtClean="0"/>
          </a:p>
          <a:p>
            <a:r>
              <a:rPr lang="ru-RU" dirty="0" smtClean="0"/>
              <a:t>Для текстовых элементов это означает, что событие произойдёт не при каждом вводе, а при потере фокуса.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03" y="3438611"/>
            <a:ext cx="6739285" cy="92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23528" y="450912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остальных же элементов: </a:t>
            </a:r>
            <a:r>
              <a:rPr lang="ru-RU" b="1" dirty="0" smtClean="0"/>
              <a:t>select</a:t>
            </a:r>
            <a:r>
              <a:rPr lang="ru-RU" dirty="0" smtClean="0"/>
              <a:t>, </a:t>
            </a:r>
            <a:r>
              <a:rPr lang="ru-RU" b="1" dirty="0" smtClean="0"/>
              <a:t>input</a:t>
            </a:r>
            <a:r>
              <a:rPr lang="ru-RU" dirty="0" smtClean="0"/>
              <a:t> </a:t>
            </a:r>
            <a:r>
              <a:rPr lang="ru-RU" b="1" dirty="0" smtClean="0"/>
              <a:t>type=checkbox/radio</a:t>
            </a:r>
            <a:r>
              <a:rPr lang="ru-RU" dirty="0" smtClean="0"/>
              <a:t> оно срабатывает сразу при выборе значения.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4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>
            <a:normAutofit/>
          </a:bodyPr>
          <a:lstStyle/>
          <a:p>
            <a:r>
              <a:rPr lang="en-US" b="1" dirty="0"/>
              <a:t>Изменение: change, input, cut, copy, </a:t>
            </a:r>
            <a:r>
              <a:rPr lang="en-US" b="1" dirty="0" smtClean="0"/>
              <a:t>paste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556792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Событие </a:t>
            </a:r>
            <a:r>
              <a:rPr lang="en-US" b="1" dirty="0" smtClean="0"/>
              <a:t>input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926124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Событие input срабатывает тут же при изменении значения текстового элемента и поддерживается всеми браузерами, кроме IE8-.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2578876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</a:t>
            </a:r>
            <a:r>
              <a:rPr lang="ru-RU" b="1" dirty="0" smtClean="0"/>
              <a:t>IE9</a:t>
            </a:r>
            <a:r>
              <a:rPr lang="ru-RU" dirty="0" smtClean="0"/>
              <a:t> оно поддерживается частично, а именно — не возникает при удалении символов (как и onpropertychange).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6823"/>
            <a:ext cx="7801916" cy="230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5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/>
          <a:lstStyle/>
          <a:p>
            <a:r>
              <a:rPr lang="en-US" dirty="0"/>
              <a:t>IE10-, </a:t>
            </a:r>
            <a:r>
              <a:rPr lang="ru-RU" dirty="0"/>
              <a:t>событие </a:t>
            </a:r>
            <a:r>
              <a:rPr lang="en-US" dirty="0"/>
              <a:t>propertychange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56792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событие происходит только в IE10-, при любом изменении свойства. Оно позволяет отлавливать изменение тут же. Оно нестандартное, и его основная область использования — исправление недочётов обработки событий в старых IE.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295198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поставить его на checkbox в IE8-, то получится «</a:t>
            </a:r>
            <a:r>
              <a:rPr lang="ru-RU" b="1" dirty="0" smtClean="0"/>
              <a:t>правильное</a:t>
            </a:r>
            <a:r>
              <a:rPr lang="ru-RU" dirty="0" smtClean="0"/>
              <a:t>» событие </a:t>
            </a:r>
            <a:r>
              <a:rPr lang="ru-RU" b="1" dirty="0" smtClean="0"/>
              <a:t>change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4988" y="5373216"/>
            <a:ext cx="84859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К сожалению, в IE9 у него недочёт: оно не срабатывает при удалении символов. Поэтому сочетания onpropertychange + oninput недостаточно, чтобы поймать любое изменение поля в старых IE.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333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/>
          <a:lstStyle/>
          <a:p>
            <a:r>
              <a:rPr lang="en-US" dirty="0"/>
              <a:t>IE10-, </a:t>
            </a:r>
            <a:r>
              <a:rPr lang="ru-RU" dirty="0"/>
              <a:t>событие </a:t>
            </a:r>
            <a:r>
              <a:rPr lang="en-US" dirty="0"/>
              <a:t>propertychange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03576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8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/>
          <a:lstStyle/>
          <a:p>
            <a:r>
              <a:rPr lang="ru-RU" dirty="0"/>
              <a:t>Пример: поле с контролем СМС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556927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Событие input идеально решит задачу во всех браузерах, кроме IE9-. Собственно, если IE9- нам не нужен, то на этом можно и остановиться.</a:t>
            </a:r>
          </a:p>
          <a:p>
            <a:endParaRPr lang="ru-RU" dirty="0" smtClean="0"/>
          </a:p>
          <a:p>
            <a:r>
              <a:rPr lang="ru-RU" b="1" dirty="0" smtClean="0"/>
              <a:t>IE9-</a:t>
            </a:r>
          </a:p>
          <a:p>
            <a:endParaRPr lang="ru-RU" dirty="0" smtClean="0"/>
          </a:p>
          <a:p>
            <a:r>
              <a:rPr lang="ru-RU" dirty="0" smtClean="0"/>
              <a:t>В IE8- событие input не поддерживается, но, как мы видели ранее, есть onpropertychange, которое может заменить его.</a:t>
            </a:r>
          </a:p>
          <a:p>
            <a:endParaRPr lang="ru-RU" dirty="0" smtClean="0"/>
          </a:p>
          <a:p>
            <a:r>
              <a:rPr lang="ru-RU" dirty="0" smtClean="0"/>
              <a:t>Что же касается IE9 — там поддерживаются и input и onpropertychange, но они оба не работают при удалении символов. Поэтому мы будем отслеживать удаление при помощи keyup на Delete и BackSpace . А вот удаление командой «вырезать» из меню — сможет отловить лишь oncut.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поле с контролем СМС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7776864" cy="324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20" y="5157192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Здесь мы добавили вызов </a:t>
            </a:r>
            <a:r>
              <a:rPr lang="ru-RU" b="1" dirty="0" smtClean="0"/>
              <a:t>showCount</a:t>
            </a:r>
            <a:r>
              <a:rPr lang="ru-RU" dirty="0" smtClean="0"/>
              <a:t> на все события, которые могут приводить к изменению значения. Да, иногда изменение будет обрабатываться несколько раз, но зато с гарантией.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8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поле с контролем СМС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484784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Чтобы сэкономить ресурсы браузера, мы можем начинать отслеживание по </a:t>
            </a:r>
            <a:r>
              <a:rPr lang="ru-RU" b="1" dirty="0" smtClean="0"/>
              <a:t>onfocus</a:t>
            </a:r>
            <a:r>
              <a:rPr lang="ru-RU" dirty="0" smtClean="0"/>
              <a:t>, а прекращать — по </a:t>
            </a:r>
            <a:r>
              <a:rPr lang="ru-RU" b="1" dirty="0" smtClean="0"/>
              <a:t>onblur</a:t>
            </a:r>
            <a:r>
              <a:rPr lang="ru-RU" dirty="0" smtClean="0"/>
              <a:t>, вот так: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21041"/>
            <a:ext cx="60579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4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/>
          <a:lstStyle/>
          <a:p>
            <a:r>
              <a:rPr lang="ru-RU" dirty="0"/>
              <a:t>Псевдомассив </a:t>
            </a:r>
            <a:r>
              <a:rPr lang="en-US" dirty="0"/>
              <a:t>form.elements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62880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Элементы </a:t>
            </a:r>
            <a:r>
              <a:rPr lang="ru-RU" b="1" dirty="0" smtClean="0"/>
              <a:t>FORM</a:t>
            </a:r>
            <a:r>
              <a:rPr lang="ru-RU" dirty="0" smtClean="0"/>
              <a:t> можно получить по имени или номеру, используя свойство </a:t>
            </a:r>
            <a:r>
              <a:rPr lang="ru-RU" b="1" dirty="0" smtClean="0"/>
              <a:t>document.forms[name/index].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5131"/>
            <a:ext cx="6902968" cy="100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41186" y="3335119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Любой элемент формы </a:t>
            </a:r>
            <a:r>
              <a:rPr lang="ru-RU" b="1" dirty="0" smtClean="0"/>
              <a:t>form</a:t>
            </a:r>
            <a:r>
              <a:rPr lang="ru-RU" dirty="0" smtClean="0"/>
              <a:t> можно получить аналогичным образом, используя свойство </a:t>
            </a:r>
            <a:r>
              <a:rPr lang="ru-RU" b="1" dirty="0" smtClean="0"/>
              <a:t>form.elements.</a:t>
            </a:r>
            <a:endParaRPr lang="ru-RU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72864"/>
            <a:ext cx="68008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9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Псевдомассив </a:t>
            </a:r>
            <a:r>
              <a:rPr lang="en-US" dirty="0"/>
              <a:t>form.elements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628507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Может быть несколько элементов с одинаковым именем. В таком случае </a:t>
            </a:r>
            <a:r>
              <a:rPr lang="ru-RU" b="1" dirty="0" smtClean="0"/>
              <a:t>form.elements[name]</a:t>
            </a:r>
            <a:r>
              <a:rPr lang="ru-RU" dirty="0" smtClean="0"/>
              <a:t> вернет коллекцию элементов.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2348880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Ссылка на форму element.form</a:t>
            </a:r>
          </a:p>
          <a:p>
            <a:r>
              <a:rPr lang="ru-RU" dirty="0" smtClean="0"/>
              <a:t>По элементу можно получить его форму, используя свойство </a:t>
            </a:r>
            <a:r>
              <a:rPr lang="ru-RU" b="1" dirty="0" smtClean="0"/>
              <a:t>element.form.</a:t>
            </a:r>
          </a:p>
          <a:p>
            <a:r>
              <a:rPr lang="ru-RU" dirty="0" smtClean="0"/>
              <a:t>Пример: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63686"/>
            <a:ext cx="7560840" cy="3143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4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/>
          <a:lstStyle/>
          <a:p>
            <a:r>
              <a:rPr lang="ru-RU" dirty="0"/>
              <a:t>Элемент </a:t>
            </a:r>
            <a:r>
              <a:rPr lang="en-US" dirty="0"/>
              <a:t>label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8496" y="980728"/>
            <a:ext cx="8397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Элемент </a:t>
            </a:r>
            <a:r>
              <a:rPr lang="ru-RU" b="1" dirty="0" smtClean="0"/>
              <a:t>label</a:t>
            </a:r>
            <a:r>
              <a:rPr lang="ru-RU" dirty="0" smtClean="0"/>
              <a:t> — один из самых важных в формах.</a:t>
            </a:r>
          </a:p>
          <a:p>
            <a:r>
              <a:rPr lang="ru-RU" dirty="0" smtClean="0"/>
              <a:t>Клик на label засчитывается как фокусировка или клик на элементе формы, к которому он относится.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8496" y="1960244"/>
            <a:ext cx="8397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Есть два способа показать, какой элемент относится к </a:t>
            </a:r>
            <a:r>
              <a:rPr lang="ru-RU" b="1" dirty="0" smtClean="0"/>
              <a:t>label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5" y="2339583"/>
            <a:ext cx="50577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96" y="6165304"/>
            <a:ext cx="51816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8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19255" cy="756002"/>
          </a:xfrm>
        </p:spPr>
        <p:txBody>
          <a:bodyPr>
            <a:normAutofit/>
          </a:bodyPr>
          <a:lstStyle/>
          <a:p>
            <a:r>
              <a:rPr lang="ru-RU" dirty="0"/>
              <a:t>Элементы </a:t>
            </a:r>
            <a:r>
              <a:rPr lang="en-US" dirty="0"/>
              <a:t>input </a:t>
            </a:r>
            <a:r>
              <a:rPr lang="ru-RU" dirty="0"/>
              <a:t>и </a:t>
            </a:r>
            <a:r>
              <a:rPr lang="en-US" dirty="0"/>
              <a:t>textarea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8495" y="908720"/>
            <a:ext cx="8397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большинства типов input значение ставится/читается через свойство </a:t>
            </a:r>
            <a:r>
              <a:rPr lang="ru-RU" b="1" dirty="0" smtClean="0"/>
              <a:t>value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6" y="1570129"/>
            <a:ext cx="6641323" cy="92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12098" y="2708920"/>
            <a:ext cx="8364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Текущее «отмеченное» состояние для checkbox и radio находится в свойстве </a:t>
            </a:r>
            <a:r>
              <a:rPr lang="ru-RU" b="1" dirty="0" smtClean="0"/>
              <a:t>checked</a:t>
            </a:r>
            <a:r>
              <a:rPr lang="ru-RU" dirty="0" smtClean="0"/>
              <a:t> (true/false).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8" y="3387908"/>
            <a:ext cx="5304641" cy="119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9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19255" cy="756002"/>
          </a:xfrm>
        </p:spPr>
        <p:txBody>
          <a:bodyPr>
            <a:normAutofit/>
          </a:bodyPr>
          <a:lstStyle/>
          <a:p>
            <a:r>
              <a:rPr lang="ru-RU" dirty="0"/>
              <a:t>Элементы </a:t>
            </a:r>
            <a:r>
              <a:rPr lang="en-US" dirty="0"/>
              <a:t>select </a:t>
            </a:r>
            <a:r>
              <a:rPr lang="ru-RU" dirty="0"/>
              <a:t>и </a:t>
            </a:r>
            <a:r>
              <a:rPr lang="en-US" dirty="0"/>
              <a:t>option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908720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Селект в JavaScript можно установить двумя путями: поставив значение </a:t>
            </a:r>
            <a:r>
              <a:rPr lang="ru-RU" b="1" dirty="0" smtClean="0"/>
              <a:t>select.value</a:t>
            </a:r>
            <a:r>
              <a:rPr lang="ru-RU" dirty="0" smtClean="0"/>
              <a:t>, либо установив свойство </a:t>
            </a:r>
            <a:r>
              <a:rPr lang="ru-RU" b="1" dirty="0" smtClean="0"/>
              <a:t>select.selectedIndex</a:t>
            </a:r>
            <a:r>
              <a:rPr lang="ru-RU" dirty="0" smtClean="0"/>
              <a:t> в номер нужной опции.: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832050"/>
            <a:ext cx="6962113" cy="732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18" y="2590082"/>
            <a:ext cx="8424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Установка </a:t>
            </a:r>
            <a:r>
              <a:rPr lang="ru-RU" b="1" dirty="0" smtClean="0"/>
              <a:t>selectedIndex</a:t>
            </a:r>
            <a:r>
              <a:rPr lang="ru-RU" dirty="0" smtClean="0"/>
              <a:t> = -1 очистит выбор.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17" y="3120127"/>
            <a:ext cx="8424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Список элементов-опций доступен через </a:t>
            </a:r>
            <a:r>
              <a:rPr lang="ru-RU" b="1" dirty="0" smtClean="0"/>
              <a:t>select.options.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16" y="3515810"/>
            <a:ext cx="8424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select допускает множественный выбор (атрибут multiple), то значения можно получить/установить, сделав цикл по select.options. При этом выбранные опции будут иметь свойство option.selected = true.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5" y="4429125"/>
            <a:ext cx="5295097" cy="230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1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19255" cy="756002"/>
          </a:xfrm>
        </p:spPr>
        <p:txBody>
          <a:bodyPr>
            <a:normAutofit/>
          </a:bodyPr>
          <a:lstStyle/>
          <a:p>
            <a:r>
              <a:rPr lang="ru-RU" dirty="0"/>
              <a:t>Элементы </a:t>
            </a:r>
            <a:r>
              <a:rPr lang="en-US" dirty="0"/>
              <a:t>select </a:t>
            </a:r>
            <a:r>
              <a:rPr lang="ru-RU" dirty="0"/>
              <a:t>и </a:t>
            </a:r>
            <a:r>
              <a:rPr lang="en-US" dirty="0"/>
              <a:t>option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90872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new Option</a:t>
            </a:r>
            <a:endParaRPr lang="ru-RU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6" y="1299822"/>
            <a:ext cx="8533211" cy="68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51519" y="2132856"/>
            <a:ext cx="85332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Параметры:</a:t>
            </a:r>
          </a:p>
          <a:p>
            <a:endParaRPr lang="ru-RU" dirty="0" smtClean="0"/>
          </a:p>
          <a:p>
            <a:r>
              <a:rPr lang="en-US" b="1" dirty="0" smtClean="0"/>
              <a:t>text</a:t>
            </a:r>
            <a:r>
              <a:rPr lang="en-US" dirty="0" smtClean="0"/>
              <a:t> — </a:t>
            </a:r>
            <a:r>
              <a:rPr lang="ru-RU" dirty="0" smtClean="0"/>
              <a:t>содержимое,</a:t>
            </a:r>
          </a:p>
          <a:p>
            <a:r>
              <a:rPr lang="en-US" b="1" dirty="0" smtClean="0"/>
              <a:t>value</a:t>
            </a:r>
            <a:r>
              <a:rPr lang="en-US" dirty="0" smtClean="0"/>
              <a:t> — </a:t>
            </a:r>
            <a:r>
              <a:rPr lang="ru-RU" dirty="0" smtClean="0"/>
              <a:t>значение,</a:t>
            </a:r>
          </a:p>
          <a:p>
            <a:r>
              <a:rPr lang="en-US" b="1" dirty="0" smtClean="0"/>
              <a:t>defaultSelected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selected</a:t>
            </a:r>
            <a:r>
              <a:rPr lang="en-US" dirty="0" smtClean="0"/>
              <a:t> </a:t>
            </a:r>
            <a:r>
              <a:rPr lang="ru-RU" dirty="0" smtClean="0"/>
              <a:t>поставьте в </a:t>
            </a:r>
            <a:r>
              <a:rPr lang="en-US" dirty="0" smtClean="0"/>
              <a:t>true, </a:t>
            </a:r>
            <a:r>
              <a:rPr lang="ru-RU" dirty="0" smtClean="0"/>
              <a:t>чтобы сделать элемент выбранным.</a:t>
            </a:r>
          </a:p>
          <a:p>
            <a:r>
              <a:rPr lang="ru-RU" dirty="0" smtClean="0"/>
              <a:t>Его можно использовать вместо </a:t>
            </a:r>
            <a:r>
              <a:rPr lang="en-US" b="1" dirty="0" smtClean="0"/>
              <a:t>document.createElement('option'), </a:t>
            </a:r>
            <a:r>
              <a:rPr lang="ru-RU" dirty="0" smtClean="0"/>
              <a:t>например: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" y="4441180"/>
            <a:ext cx="5704821" cy="78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77617" y="5396152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Такой же элемент, но выбранный: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" y="6021288"/>
            <a:ext cx="642532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2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19255" cy="756002"/>
          </a:xfrm>
        </p:spPr>
        <p:txBody>
          <a:bodyPr>
            <a:normAutofit/>
          </a:bodyPr>
          <a:lstStyle/>
          <a:p>
            <a:r>
              <a:rPr lang="ru-RU" dirty="0"/>
              <a:t>Элементы </a:t>
            </a:r>
            <a:r>
              <a:rPr lang="en-US" dirty="0"/>
              <a:t>select </a:t>
            </a:r>
            <a:r>
              <a:rPr lang="ru-RU" dirty="0"/>
              <a:t>и </a:t>
            </a:r>
            <a:r>
              <a:rPr lang="en-US" dirty="0"/>
              <a:t>option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02770" y="980728"/>
            <a:ext cx="4087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Дополнительные свойства </a:t>
            </a:r>
            <a:r>
              <a:rPr lang="en-US" b="1" dirty="0" smtClean="0"/>
              <a:t>option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2770" y="1350060"/>
            <a:ext cx="83736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 элементов option также есть особые свойства, которые могут оказаться полезными</a:t>
            </a:r>
          </a:p>
          <a:p>
            <a:endParaRPr lang="ru-RU" dirty="0" smtClean="0"/>
          </a:p>
          <a:p>
            <a:r>
              <a:rPr lang="ru-RU" b="1" dirty="0" smtClean="0"/>
              <a:t>selected</a:t>
            </a:r>
          </a:p>
          <a:p>
            <a:r>
              <a:rPr lang="ru-RU" dirty="0" smtClean="0"/>
              <a:t>выбрана ли опция</a:t>
            </a:r>
          </a:p>
          <a:p>
            <a:endParaRPr lang="ru-RU" dirty="0" smtClean="0"/>
          </a:p>
          <a:p>
            <a:r>
              <a:rPr lang="ru-RU" b="1" dirty="0" smtClean="0"/>
              <a:t>index</a:t>
            </a:r>
          </a:p>
          <a:p>
            <a:r>
              <a:rPr lang="ru-RU" dirty="0" smtClean="0"/>
              <a:t>номер опции в списке селекта</a:t>
            </a:r>
          </a:p>
          <a:p>
            <a:endParaRPr lang="ru-RU" dirty="0" smtClean="0"/>
          </a:p>
          <a:p>
            <a:r>
              <a:rPr lang="ru-RU" b="1" dirty="0" smtClean="0"/>
              <a:t>text</a:t>
            </a:r>
          </a:p>
          <a:p>
            <a:r>
              <a:rPr lang="ru-RU" dirty="0" smtClean="0"/>
              <a:t>Текстовое содержимое опции (то, что видит посетитель).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7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756002"/>
          </a:xfrm>
        </p:spPr>
        <p:txBody>
          <a:bodyPr/>
          <a:lstStyle/>
          <a:p>
            <a:r>
              <a:rPr lang="ru-RU" dirty="0"/>
              <a:t>Фокусировка: </a:t>
            </a:r>
            <a:r>
              <a:rPr lang="en-US" dirty="0"/>
              <a:t>focus/blur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98072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События </a:t>
            </a:r>
            <a:r>
              <a:rPr lang="en-US" b="1" dirty="0" smtClean="0"/>
              <a:t>focus/blur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35006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Событие </a:t>
            </a:r>
            <a:r>
              <a:rPr lang="ru-RU" b="1" dirty="0" smtClean="0"/>
              <a:t>focus</a:t>
            </a:r>
            <a:r>
              <a:rPr lang="ru-RU" dirty="0" smtClean="0"/>
              <a:t> вызывается тогда, когда пользователь фокусируется на элементе, а </a:t>
            </a:r>
            <a:r>
              <a:rPr lang="ru-RU" b="1" dirty="0" smtClean="0"/>
              <a:t>blur</a:t>
            </a:r>
            <a:r>
              <a:rPr lang="ru-RU" dirty="0" smtClean="0"/>
              <a:t> — когда фокус исчезает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96391"/>
            <a:ext cx="8064896" cy="465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4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203</TotalTime>
  <Words>704</Words>
  <Application>Microsoft Office PowerPoint</Application>
  <PresentationFormat>Экран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Главная</vt:lpstr>
      <vt:lpstr>Формы</vt:lpstr>
      <vt:lpstr>Псевдомассив form.elements</vt:lpstr>
      <vt:lpstr>Псевдомассив form.elements</vt:lpstr>
      <vt:lpstr>Элемент label</vt:lpstr>
      <vt:lpstr>Элементы input и textarea</vt:lpstr>
      <vt:lpstr>Элементы select и option</vt:lpstr>
      <vt:lpstr>Элементы select и option</vt:lpstr>
      <vt:lpstr>Элементы select и option</vt:lpstr>
      <vt:lpstr>Фокусировка: focus/blur</vt:lpstr>
      <vt:lpstr>Фокусировка: focus/blur</vt:lpstr>
      <vt:lpstr>Изменение: change, input, cut, copy, paste</vt:lpstr>
      <vt:lpstr>Изменение: change, input, cut, copy, paste</vt:lpstr>
      <vt:lpstr>IE10-, событие propertychange</vt:lpstr>
      <vt:lpstr>IE10-, событие propertychange</vt:lpstr>
      <vt:lpstr>Пример: поле с контролем СМС</vt:lpstr>
      <vt:lpstr>Пример: поле с контролем СМС</vt:lpstr>
      <vt:lpstr>Пример: поле с контролем СМС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Курносов</dc:creator>
  <cp:lastModifiedBy>Евгений Курносов</cp:lastModifiedBy>
  <cp:revision>47</cp:revision>
  <dcterms:created xsi:type="dcterms:W3CDTF">2015-11-17T09:02:52Z</dcterms:created>
  <dcterms:modified xsi:type="dcterms:W3CDTF">2015-11-17T12:26:38Z</dcterms:modified>
</cp:coreProperties>
</file>