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FF98E6-06E2-4F46-B014-2535BAF4D4EA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Окна и Фреймы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/>
              <a:t>Кросс-доменные ограничения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370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Открытие окон и методы </a:t>
            </a:r>
            <a:r>
              <a:rPr lang="ru-RU" b="1" dirty="0" err="1" smtClean="0"/>
              <a:t>window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0080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Всплывающее окно («</a:t>
            </a:r>
            <a:r>
              <a:rPr lang="ru-RU" dirty="0" err="1"/>
              <a:t>попап</a:t>
            </a:r>
            <a:r>
              <a:rPr lang="ru-RU" dirty="0"/>
              <a:t>» – от англ. </a:t>
            </a:r>
            <a:r>
              <a:rPr lang="ru-RU" dirty="0" err="1"/>
              <a:t>Popup</a:t>
            </a:r>
            <a:r>
              <a:rPr lang="ru-RU" dirty="0"/>
              <a:t> </a:t>
            </a:r>
            <a:r>
              <a:rPr lang="ru-RU" dirty="0" err="1"/>
              <a:t>window</a:t>
            </a:r>
            <a:r>
              <a:rPr lang="ru-RU" dirty="0"/>
              <a:t>) – один из старейших способов показать пользователю ещё один документ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Простейший пример: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2" y="2934033"/>
            <a:ext cx="383304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3613666"/>
            <a:ext cx="411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Блокировщик</a:t>
            </a:r>
            <a:r>
              <a:rPr lang="ru-RU" b="1" dirty="0"/>
              <a:t> всплывающих окон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5752" y="4029165"/>
            <a:ext cx="8260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Всплывающее окно блокируется в том случае, если вызов </a:t>
            </a:r>
            <a:r>
              <a:rPr lang="ru-RU" i="1" dirty="0" err="1"/>
              <a:t>window.open</a:t>
            </a:r>
            <a:r>
              <a:rPr lang="ru-RU" i="1" dirty="0"/>
              <a:t> произошёл не в результате действия посетителя.</a:t>
            </a:r>
          </a:p>
        </p:txBody>
      </p:sp>
    </p:spTree>
    <p:extLst>
      <p:ext uri="{BB962C8B-B14F-4D97-AF65-F5344CB8AC3E}">
        <p14:creationId xmlns:p14="http://schemas.microsoft.com/office/powerpoint/2010/main" val="29653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синтаксис </a:t>
            </a:r>
            <a:r>
              <a:rPr lang="en-US" dirty="0" err="1"/>
              <a:t>window.open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2" y="1556791"/>
            <a:ext cx="431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5512" y="2054780"/>
            <a:ext cx="8294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Функция возвращает ссылку но объект </a:t>
            </a:r>
            <a:r>
              <a:rPr lang="ru-RU" b="1" dirty="0" err="1"/>
              <a:t>window</a:t>
            </a:r>
            <a:r>
              <a:rPr lang="ru-RU" dirty="0"/>
              <a:t> нового окна, либо </a:t>
            </a:r>
            <a:r>
              <a:rPr lang="ru-RU" b="1" dirty="0" err="1"/>
              <a:t>null</a:t>
            </a:r>
            <a:r>
              <a:rPr lang="ru-RU" dirty="0"/>
              <a:t>, если окно было заблокировано браузером.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5512" y="2719874"/>
            <a:ext cx="8294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Параметры:</a:t>
            </a:r>
          </a:p>
          <a:p>
            <a:endParaRPr lang="ru-RU" dirty="0"/>
          </a:p>
          <a:p>
            <a:r>
              <a:rPr lang="ru-RU" b="1" dirty="0" err="1" smtClean="0"/>
              <a:t>url</a:t>
            </a:r>
            <a:r>
              <a:rPr lang="ru-RU" dirty="0" smtClean="0"/>
              <a:t> - URL </a:t>
            </a:r>
            <a:r>
              <a:rPr lang="ru-RU" dirty="0"/>
              <a:t>для загрузки в новое окно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en-US" b="1" dirty="0" smtClean="0"/>
              <a:t>n</a:t>
            </a:r>
            <a:r>
              <a:rPr lang="ru-RU" b="1" dirty="0" err="1" smtClean="0"/>
              <a:t>ame</a:t>
            </a:r>
            <a:r>
              <a:rPr lang="ru-RU" dirty="0" smtClean="0"/>
              <a:t> - Имя </a:t>
            </a:r>
            <a:r>
              <a:rPr lang="ru-RU" dirty="0"/>
              <a:t>нового окна. Может быть использовано в параметре </a:t>
            </a:r>
            <a:r>
              <a:rPr lang="ru-RU" dirty="0" err="1"/>
              <a:t>target</a:t>
            </a:r>
            <a:r>
              <a:rPr lang="ru-RU" dirty="0"/>
              <a:t> в формах. Если позднее вызвать </a:t>
            </a:r>
            <a:r>
              <a:rPr lang="ru-RU" dirty="0" err="1"/>
              <a:t>window.open</a:t>
            </a:r>
            <a:r>
              <a:rPr lang="ru-RU" dirty="0"/>
              <a:t>() с тем же именем, то браузеры (кроме IE) заменяют существующее окно на новое.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p</a:t>
            </a:r>
            <a:r>
              <a:rPr lang="ru-RU" b="1" dirty="0" err="1" smtClean="0"/>
              <a:t>arams</a:t>
            </a:r>
            <a:r>
              <a:rPr lang="en-US" dirty="0" smtClean="0"/>
              <a:t> - </a:t>
            </a:r>
            <a:r>
              <a:rPr lang="ru-RU" dirty="0" smtClean="0"/>
              <a:t>Строка </a:t>
            </a:r>
            <a:r>
              <a:rPr lang="ru-RU" dirty="0"/>
              <a:t>с конфигурацией для нового окна. Состоит из параметров, перечисленных через запятую. Пробелов в ней быть не должно.</a:t>
            </a:r>
          </a:p>
        </p:txBody>
      </p:sp>
    </p:spTree>
    <p:extLst>
      <p:ext uri="{BB962C8B-B14F-4D97-AF65-F5344CB8AC3E}">
        <p14:creationId xmlns:p14="http://schemas.microsoft.com/office/powerpoint/2010/main" val="138750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синтаксис </a:t>
            </a:r>
            <a:r>
              <a:rPr lang="en-US" dirty="0" err="1"/>
              <a:t>window.open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84784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Значения параметров </a:t>
            </a:r>
            <a:r>
              <a:rPr lang="ru-RU" b="1" dirty="0" err="1"/>
              <a:t>params</a:t>
            </a:r>
            <a:r>
              <a:rPr lang="ru-RU" b="1" dirty="0"/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Настройки расположения окна</a:t>
            </a:r>
            <a:r>
              <a:rPr lang="ru-RU" dirty="0" smtClean="0"/>
              <a:t>: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left/top</a:t>
            </a:r>
            <a:r>
              <a:rPr lang="en-US" b="1" dirty="0"/>
              <a:t> (</a:t>
            </a:r>
            <a:r>
              <a:rPr lang="ru-RU" b="1" dirty="0"/>
              <a:t>число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width/height</a:t>
            </a:r>
            <a:r>
              <a:rPr lang="en-US" b="1" dirty="0"/>
              <a:t> (</a:t>
            </a:r>
            <a:r>
              <a:rPr lang="ru-RU" b="1" dirty="0"/>
              <a:t>число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Свойства окна: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menubar</a:t>
            </a:r>
            <a:r>
              <a:rPr lang="ru-RU" dirty="0"/>
              <a:t> (</a:t>
            </a:r>
            <a:r>
              <a:rPr lang="ru-RU" dirty="0" err="1"/>
              <a:t>yes</a:t>
            </a:r>
            <a:r>
              <a:rPr lang="ru-RU" dirty="0"/>
              <a:t>/</a:t>
            </a:r>
            <a:r>
              <a:rPr lang="ru-RU" dirty="0" err="1"/>
              <a:t>no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скрыть </a:t>
            </a:r>
            <a:r>
              <a:rPr lang="ru-RU" dirty="0"/>
              <a:t>или показать строку меню браузера</a:t>
            </a:r>
            <a:r>
              <a:rPr lang="ru-RU" dirty="0" smtClean="0"/>
              <a:t>.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toolbar</a:t>
            </a:r>
            <a:r>
              <a:rPr lang="ru-RU" dirty="0"/>
              <a:t> (</a:t>
            </a:r>
            <a:r>
              <a:rPr lang="ru-RU" dirty="0" err="1"/>
              <a:t>yes</a:t>
            </a:r>
            <a:r>
              <a:rPr lang="ru-RU" dirty="0"/>
              <a:t>/</a:t>
            </a:r>
            <a:r>
              <a:rPr lang="ru-RU" dirty="0" err="1"/>
              <a:t>no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показать </a:t>
            </a:r>
            <a:r>
              <a:rPr lang="ru-RU" dirty="0"/>
              <a:t>или скрыть панель навигации </a:t>
            </a:r>
            <a:r>
              <a:rPr lang="ru-RU" dirty="0" smtClean="0"/>
              <a:t>браузера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location (yes/no</a:t>
            </a:r>
            <a:r>
              <a:rPr lang="en-US" dirty="0" smtClean="0"/>
              <a:t>)</a:t>
            </a:r>
            <a:r>
              <a:rPr lang="ru-RU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оказать/скрыть </a:t>
            </a:r>
            <a:r>
              <a:rPr lang="ru-RU" dirty="0"/>
              <a:t>поле URL-адреса в новом </a:t>
            </a:r>
            <a:r>
              <a:rPr lang="ru-RU" dirty="0" smtClean="0"/>
              <a:t>окне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err="1"/>
              <a:t>status</a:t>
            </a:r>
            <a:r>
              <a:rPr lang="ru-RU" dirty="0"/>
              <a:t> (</a:t>
            </a:r>
            <a:r>
              <a:rPr lang="ru-RU" dirty="0" err="1" smtClean="0"/>
              <a:t>yes</a:t>
            </a:r>
            <a:r>
              <a:rPr lang="ru-RU" dirty="0" smtClean="0"/>
              <a:t>/</a:t>
            </a:r>
            <a:r>
              <a:rPr lang="ru-RU" dirty="0" err="1" smtClean="0"/>
              <a:t>no</a:t>
            </a:r>
            <a:r>
              <a:rPr lang="ru-RU" dirty="0" smtClean="0"/>
              <a:t>) - показать </a:t>
            </a:r>
            <a:r>
              <a:rPr lang="ru-RU" dirty="0"/>
              <a:t>или скрыть строку состояния</a:t>
            </a:r>
            <a:r>
              <a:rPr lang="ru-RU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resizable</a:t>
            </a:r>
            <a:r>
              <a:rPr lang="ru-RU" dirty="0" smtClean="0"/>
              <a:t>(</a:t>
            </a:r>
            <a:r>
              <a:rPr lang="ru-RU" dirty="0" err="1" smtClean="0"/>
              <a:t>yes</a:t>
            </a:r>
            <a:r>
              <a:rPr lang="ru-RU" dirty="0" smtClean="0"/>
              <a:t>/</a:t>
            </a:r>
            <a:r>
              <a:rPr lang="ru-RU" dirty="0" err="1" smtClean="0"/>
              <a:t>no</a:t>
            </a:r>
            <a:r>
              <a:rPr lang="ru-RU" dirty="0" smtClean="0"/>
              <a:t>) - позволяет </a:t>
            </a:r>
            <a:r>
              <a:rPr lang="ru-RU" dirty="0"/>
              <a:t>отключить возможность изменять размеры нового окна</a:t>
            </a:r>
            <a:r>
              <a:rPr lang="ru-RU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scrollbars</a:t>
            </a:r>
            <a:r>
              <a:rPr lang="ru-RU" dirty="0" smtClean="0"/>
              <a:t>(</a:t>
            </a:r>
            <a:r>
              <a:rPr lang="ru-RU" dirty="0" err="1" smtClean="0"/>
              <a:t>yes</a:t>
            </a:r>
            <a:r>
              <a:rPr lang="ru-RU" dirty="0" smtClean="0"/>
              <a:t>/</a:t>
            </a:r>
            <a:r>
              <a:rPr lang="ru-RU" dirty="0" err="1" smtClean="0"/>
              <a:t>no</a:t>
            </a:r>
            <a:r>
              <a:rPr lang="ru-RU" dirty="0" smtClean="0"/>
              <a:t>) - разрешает </a:t>
            </a:r>
            <a:r>
              <a:rPr lang="ru-RU" dirty="0"/>
              <a:t>убрать полосы прокрутки для нового окна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59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новому окну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8478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Вызов </a:t>
            </a:r>
            <a:r>
              <a:rPr lang="ru-RU" dirty="0" err="1"/>
              <a:t>window.open</a:t>
            </a:r>
            <a:r>
              <a:rPr lang="ru-RU" dirty="0"/>
              <a:t> возвращает ссылку на новое окно. Она может быть использована для манипуляции свойствами окна, изменения URL, доступа к его переменным и т.п.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4" y="2457450"/>
            <a:ext cx="6452784" cy="111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36464" y="3717032"/>
            <a:ext cx="46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Связь между окнами – двухсторонняя.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7928" y="4107299"/>
            <a:ext cx="827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Родительское окно получает ссылку на новое через </a:t>
            </a:r>
            <a:r>
              <a:rPr lang="ru-RU" b="1" dirty="0" err="1"/>
              <a:t>window.open</a:t>
            </a:r>
            <a:r>
              <a:rPr lang="ru-RU" dirty="0"/>
              <a:t>, а дочернее – ссылку на родителя </a:t>
            </a:r>
            <a:r>
              <a:rPr lang="ru-RU" b="1" dirty="0" err="1"/>
              <a:t>window.opener</a:t>
            </a:r>
            <a:r>
              <a:rPr lang="ru-RU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8" y="5013176"/>
            <a:ext cx="8867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4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window.closed</a:t>
            </a:r>
            <a:endParaRPr lang="ru-RU" b="1" dirty="0"/>
          </a:p>
          <a:p>
            <a:pPr algn="just"/>
            <a:r>
              <a:rPr lang="ru-RU" dirty="0"/>
              <a:t>Свойство </a:t>
            </a:r>
            <a:r>
              <a:rPr lang="ru-RU" dirty="0" err="1"/>
              <a:t>window.closed</a:t>
            </a:r>
            <a:r>
              <a:rPr lang="ru-RU" dirty="0"/>
              <a:t> равно </a:t>
            </a:r>
            <a:r>
              <a:rPr lang="ru-RU" dirty="0" err="1"/>
              <a:t>true</a:t>
            </a:r>
            <a:r>
              <a:rPr lang="ru-RU" dirty="0"/>
              <a:t>, если окно закрыто. Может быть использовано, чтобы проверить, закрыл ли посетитель </a:t>
            </a:r>
            <a:r>
              <a:rPr lang="ru-RU" dirty="0" err="1"/>
              <a:t>попап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window.close</a:t>
            </a:r>
            <a:r>
              <a:rPr lang="ru-RU" b="1" dirty="0"/>
              <a:t>()</a:t>
            </a:r>
          </a:p>
          <a:p>
            <a:pPr algn="just"/>
            <a:r>
              <a:rPr lang="ru-RU" dirty="0"/>
              <a:t>Закрывает </a:t>
            </a:r>
            <a:r>
              <a:rPr lang="ru-RU" dirty="0" err="1"/>
              <a:t>попап</a:t>
            </a:r>
            <a:r>
              <a:rPr lang="ru-RU" dirty="0"/>
              <a:t> без предупреждений и уведомлений. Вообще, метод </a:t>
            </a:r>
            <a:r>
              <a:rPr lang="ru-RU" dirty="0" err="1"/>
              <a:t>close</a:t>
            </a:r>
            <a:r>
              <a:rPr lang="ru-RU" dirty="0"/>
              <a:t>() можно вызвать для любого окна, в том числе, текущего. Но если окно открыто не с помощью </a:t>
            </a:r>
            <a:r>
              <a:rPr lang="ru-RU" dirty="0" err="1"/>
              <a:t>window.open</a:t>
            </a:r>
            <a:r>
              <a:rPr lang="ru-RU" dirty="0"/>
              <a:t>(), то браузер может проигнорировать вызов </a:t>
            </a:r>
            <a:r>
              <a:rPr lang="ru-RU" dirty="0" err="1"/>
              <a:t>close</a:t>
            </a:r>
            <a:r>
              <a:rPr lang="ru-RU" dirty="0"/>
              <a:t> или запросить подтверждение.</a:t>
            </a:r>
          </a:p>
        </p:txBody>
      </p:sp>
    </p:spTree>
    <p:extLst>
      <p:ext uri="{BB962C8B-B14F-4D97-AF65-F5344CB8AC3E}">
        <p14:creationId xmlns:p14="http://schemas.microsoft.com/office/powerpoint/2010/main" val="5710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Перемещение и изменение размеров окна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win.moveBy</a:t>
            </a:r>
            <a:r>
              <a:rPr lang="ru-RU" b="1" dirty="0"/>
              <a:t>(</a:t>
            </a:r>
            <a:r>
              <a:rPr lang="ru-RU" b="1" dirty="0" err="1"/>
              <a:t>x,y</a:t>
            </a:r>
            <a:r>
              <a:rPr lang="ru-RU" b="1" dirty="0"/>
              <a:t>)</a:t>
            </a:r>
          </a:p>
          <a:p>
            <a:pPr algn="just"/>
            <a:r>
              <a:rPr lang="ru-RU" dirty="0"/>
              <a:t>Перемещает окно относительно текущего положения на x пикселей вправо и y пикселей вниз. Допускаются отрицательные значения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win.moveTo</a:t>
            </a:r>
            <a:r>
              <a:rPr lang="ru-RU" b="1" dirty="0"/>
              <a:t>(</a:t>
            </a:r>
            <a:r>
              <a:rPr lang="ru-RU" b="1" dirty="0" err="1"/>
              <a:t>x,y</a:t>
            </a:r>
            <a:r>
              <a:rPr lang="ru-RU" b="1" dirty="0"/>
              <a:t>)</a:t>
            </a:r>
          </a:p>
          <a:p>
            <a:r>
              <a:rPr lang="ru-RU" dirty="0"/>
              <a:t>Передвигает окно в заданную координатами x и y точку экрана монитора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win.resizeBy</a:t>
            </a:r>
            <a:r>
              <a:rPr lang="ru-RU" b="1" dirty="0"/>
              <a:t>(</a:t>
            </a:r>
            <a:r>
              <a:rPr lang="ru-RU" b="1" dirty="0" err="1"/>
              <a:t>width,height</a:t>
            </a:r>
            <a:r>
              <a:rPr lang="ru-RU" b="1" dirty="0"/>
              <a:t>)</a:t>
            </a:r>
          </a:p>
          <a:p>
            <a:pPr algn="just"/>
            <a:r>
              <a:rPr lang="ru-RU" dirty="0"/>
              <a:t>Изменяет размер окна на заданную величину </a:t>
            </a:r>
            <a:r>
              <a:rPr lang="ru-RU" dirty="0" err="1" smtClean="0"/>
              <a:t>width</a:t>
            </a:r>
            <a:r>
              <a:rPr lang="ru-RU" dirty="0" smtClean="0"/>
              <a:t>/</a:t>
            </a:r>
            <a:r>
              <a:rPr lang="ru-RU" dirty="0" err="1" smtClean="0"/>
              <a:t>height</a:t>
            </a:r>
            <a:r>
              <a:rPr lang="en-US" dirty="0" smtClean="0"/>
              <a:t> </a:t>
            </a:r>
            <a:r>
              <a:rPr lang="ru-RU" dirty="0" smtClean="0"/>
              <a:t>(ширина/высота</a:t>
            </a:r>
            <a:r>
              <a:rPr lang="ru-RU" dirty="0"/>
              <a:t>). Допускаются отрицательные значения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win.resizeTo</a:t>
            </a:r>
            <a:r>
              <a:rPr lang="ru-RU" b="1" dirty="0"/>
              <a:t>(</a:t>
            </a:r>
            <a:r>
              <a:rPr lang="ru-RU" b="1" dirty="0" err="1"/>
              <a:t>width,height</a:t>
            </a:r>
            <a:r>
              <a:rPr lang="ru-RU" b="1" dirty="0"/>
              <a:t>)</a:t>
            </a:r>
          </a:p>
          <a:p>
            <a:r>
              <a:rPr lang="ru-RU" dirty="0"/>
              <a:t>Изменяет размер окна на заданное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53132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Прокрутка окна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win.scrollBy</a:t>
            </a:r>
            <a:r>
              <a:rPr lang="ru-RU" b="1" dirty="0"/>
              <a:t>(</a:t>
            </a:r>
            <a:r>
              <a:rPr lang="ru-RU" b="1" dirty="0" err="1"/>
              <a:t>x,y</a:t>
            </a:r>
            <a:r>
              <a:rPr lang="ru-RU" b="1" dirty="0"/>
              <a:t>)</a:t>
            </a:r>
          </a:p>
          <a:p>
            <a:r>
              <a:rPr lang="ru-RU" dirty="0"/>
              <a:t>Прокрутка окна на заданное число пикселей вперед или назад. Допускаются отрицательные значения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win.scrollTo</a:t>
            </a:r>
            <a:r>
              <a:rPr lang="ru-RU" b="1" dirty="0"/>
              <a:t>(</a:t>
            </a:r>
            <a:r>
              <a:rPr lang="ru-RU" b="1" dirty="0" err="1"/>
              <a:t>x,y</a:t>
            </a:r>
            <a:r>
              <a:rPr lang="ru-RU" b="1" dirty="0"/>
              <a:t>)</a:t>
            </a:r>
          </a:p>
          <a:p>
            <a:r>
              <a:rPr lang="ru-RU" dirty="0"/>
              <a:t>Прокручивает окно к заданным координатам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elem.scrollIntoView</a:t>
            </a:r>
            <a:r>
              <a:rPr lang="ru-RU" b="1" dirty="0"/>
              <a:t>(</a:t>
            </a:r>
            <a:r>
              <a:rPr lang="ru-RU" b="1" dirty="0" err="1"/>
              <a:t>top</a:t>
            </a:r>
            <a:r>
              <a:rPr lang="ru-RU" b="1" dirty="0"/>
              <a:t>)</a:t>
            </a:r>
          </a:p>
          <a:p>
            <a:pPr algn="just"/>
            <a:r>
              <a:rPr lang="ru-RU" dirty="0"/>
              <a:t>Этот метод прокрутки вызывается на элементе. При этом окно прокручивается так, чтобы элемент был полностью видим. Если параметр </a:t>
            </a:r>
            <a:r>
              <a:rPr lang="ru-RU" dirty="0" err="1"/>
              <a:t>top</a:t>
            </a:r>
            <a:r>
              <a:rPr lang="ru-RU" dirty="0"/>
              <a:t> равен </a:t>
            </a:r>
            <a:r>
              <a:rPr lang="ru-RU" dirty="0" err="1"/>
              <a:t>true</a:t>
            </a:r>
            <a:r>
              <a:rPr lang="ru-RU" dirty="0"/>
              <a:t> или не задан, то верх элемента совпадает с верхом окна. Если он равен </a:t>
            </a:r>
            <a:r>
              <a:rPr lang="ru-RU" dirty="0" err="1"/>
              <a:t>false</a:t>
            </a:r>
            <a:r>
              <a:rPr lang="ru-RU" dirty="0"/>
              <a:t>, то окно прокручивается так, чтобы нижний край элемента совпал с нижним краем окна.</a:t>
            </a:r>
          </a:p>
        </p:txBody>
      </p:sp>
    </p:spTree>
    <p:extLst>
      <p:ext uri="{BB962C8B-B14F-4D97-AF65-F5344CB8AC3E}">
        <p14:creationId xmlns:p14="http://schemas.microsoft.com/office/powerpoint/2010/main" val="15665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Общение между окнами и </a:t>
            </a:r>
            <a:r>
              <a:rPr lang="ru-RU" b="1" dirty="0" smtClean="0"/>
              <a:t>фреймами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Элемент </a:t>
            </a:r>
            <a:r>
              <a:rPr lang="ru-RU" b="1" dirty="0" err="1"/>
              <a:t>iframe</a:t>
            </a:r>
            <a:r>
              <a:rPr lang="ru-RU" dirty="0"/>
              <a:t> является обычным узлом DOM, как и любой другой. Существенное отличие – в том, что с ним связан объект </a:t>
            </a:r>
            <a:r>
              <a:rPr lang="ru-RU" dirty="0" err="1"/>
              <a:t>window</a:t>
            </a:r>
            <a:r>
              <a:rPr lang="ru-RU" dirty="0"/>
              <a:t> внутреннего окна. Он доступен по ссылке </a:t>
            </a:r>
            <a:r>
              <a:rPr lang="ru-RU" dirty="0" err="1"/>
              <a:t>iframe.contentWindow</a:t>
            </a:r>
            <a:r>
              <a:rPr lang="ru-RU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76309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60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416</TotalTime>
  <Words>473</Words>
  <Application>Microsoft Office PowerPoint</Application>
  <PresentationFormat>Экран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Окна и Фреймы</vt:lpstr>
      <vt:lpstr>Открытие окон и методы window</vt:lpstr>
      <vt:lpstr>Полный синтаксис window.open</vt:lpstr>
      <vt:lpstr>Полный синтаксис window.open</vt:lpstr>
      <vt:lpstr>Доступ к новому окну</vt:lpstr>
      <vt:lpstr>Методы и свойства</vt:lpstr>
      <vt:lpstr>Перемещение и изменение размеров окна</vt:lpstr>
      <vt:lpstr>Прокрутка окна</vt:lpstr>
      <vt:lpstr>Общение между окнами и фреймами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Drag'n'Drop</dc:title>
  <dc:creator>Евгений Курносов</dc:creator>
  <cp:lastModifiedBy>Евгений Курносов</cp:lastModifiedBy>
  <cp:revision>27</cp:revision>
  <dcterms:created xsi:type="dcterms:W3CDTF">2015-11-25T08:13:13Z</dcterms:created>
  <dcterms:modified xsi:type="dcterms:W3CDTF">2016-01-28T10:44:13Z</dcterms:modified>
</cp:coreProperties>
</file>