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225c129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225c129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25c129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25c129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25c129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25c129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25c129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25c129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25c129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25c129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25c129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225c129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225c129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225c129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225c129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225c129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225c129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225c129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25c1295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25c129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23425" y="0"/>
            <a:ext cx="5880300" cy="15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Assessment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15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By - Anubhav Rastogi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200" y="147150"/>
            <a:ext cx="2686975" cy="2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68" y="3221443"/>
            <a:ext cx="1922025" cy="19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CONSIDERATIONS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 Alerts and Notifications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help of Amazon Cloud Watch, SNS alerts can be sent in case of failure or error while running any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logs helps to keep the track of recent run jobs, one can go back and inspect the cause of the job failure and can take steps to fix it.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825" y="428942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 You!!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Have a nice day!!</a:t>
            </a:r>
            <a:endParaRPr sz="23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813" y="2206525"/>
            <a:ext cx="1870375" cy="2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involves three things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Ingestion &amp;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Performing ETL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Analysis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2372"/>
          <a:stretch/>
        </p:blipFill>
        <p:spPr>
          <a:xfrm>
            <a:off x="4408025" y="225938"/>
            <a:ext cx="4495149" cy="42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939100" y="4568875"/>
            <a:ext cx="52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image has been taken from https://www.burtchworks.com/2021/10/11/rise-of-the-data-engineer-tools-skills-and-the-future-of-big-data/</a:t>
            </a:r>
            <a:endParaRPr sz="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6107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-100" y="170025"/>
            <a:ext cx="91440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POTENTIAL DATA WAREHOUSE ARCHITECTURE DESIGN</a:t>
            </a:r>
            <a:endParaRPr sz="242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7493" t="0"/>
          <a:stretch/>
        </p:blipFill>
        <p:spPr>
          <a:xfrm>
            <a:off x="311700" y="977700"/>
            <a:ext cx="8345825" cy="40310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 rot="-5400000">
            <a:off x="6560425" y="3528175"/>
            <a:ext cx="121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Postgres DB</a:t>
            </a:r>
            <a:endParaRPr b="1" sz="9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050" y="4395550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Data Warehouse Architecture Design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architecture is </a:t>
            </a:r>
            <a:r>
              <a:rPr lang="en"/>
              <a:t>very</a:t>
            </a:r>
            <a:r>
              <a:rPr lang="en"/>
              <a:t> simple.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data from various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in cloud storage ( S3 bucket in case of AWS)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Crawling the data into staging area, the data in the staging area would be exact replica of s3 bucket.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 is to normalize, </a:t>
            </a:r>
            <a:r>
              <a:rPr lang="en"/>
              <a:t>rationalize</a:t>
            </a:r>
            <a:r>
              <a:rPr lang="en"/>
              <a:t> and transform the data with the help of Glue ETL jobs and parse the data between different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 using the transformed data for analysis and report generation to be done by different users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825" y="4445300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390400" y="1428650"/>
            <a:ext cx="24420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a sample diagram for security/threat model taken from internet. A similar diagram can be made for Base Operations.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5200"/>
            <a:ext cx="5696126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5775" y="428942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CONSIDERATIONS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Mature Data Acquisition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Data Exploration of the collected data. A framework can be made by Matillion ETL to do reporting on ad-hoc query basis.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business </a:t>
            </a:r>
            <a:r>
              <a:rPr lang="en"/>
              <a:t>acumen</a:t>
            </a:r>
            <a:r>
              <a:rPr lang="en"/>
              <a:t> and </a:t>
            </a:r>
            <a:r>
              <a:rPr lang="en"/>
              <a:t>targeting</a:t>
            </a:r>
            <a:r>
              <a:rPr lang="en"/>
              <a:t> the right audience is important. Base operation uses threat intelligence to provide useful insights to various companies (target audience)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use threat intelligence, data from external sources can be used. However, checks and balances like end -to -end testing should be done to make sure data quality.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950" y="431777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ADDITIONAL CONSIDERATIONS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6433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Quality Checks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checks are very essential as inaccurate data would lead to inaccurate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and cleansing is required. The different layers in the database would ensure correct data transformation.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test, functional testing and end-to-end testing can be done to ensure no data loss during transformation.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PyTest, Unittest, Robot are some of the python frameworks which can be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sample unit test python code along with unit test documentation has been attached for better understanding.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825" y="428942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CONSIDERATIONS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51800" y="1431100"/>
            <a:ext cx="81804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Triage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Triage is really important as it helps in understanding the severity of the defect.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help of JIRA, one can track down the time taken to solve the defect and also can keep a track of priority issues or bug fixes to be done at the earliest.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Agile </a:t>
            </a:r>
            <a:r>
              <a:rPr lang="en"/>
              <a:t>methodology</a:t>
            </a:r>
            <a:r>
              <a:rPr lang="en"/>
              <a:t>, triage report can be created and discussed in the particular </a:t>
            </a:r>
            <a:r>
              <a:rPr lang="en"/>
              <a:t>sprint and bug can be fixed by next release.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 case of CI/CD, bugs fixing can be done quickly as the code would directly go into production right after development and testing.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825" y="428942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CONSIDERATIONS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and Performance Considerations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can be done by the help of unit testing at every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handling can be done by optimizing our ETL processes. We should trigger our workflows such that failure in one doesn’t result in failure of all the other jobs.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Further, we need to keep in mind the data redundancy and cost for running these processes.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schedule to run the jobs (daily/monthly/weekly) depending on the can be set depending on the business requirement in UTC time.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825" y="4289425"/>
            <a:ext cx="434358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