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1"/>
  </p:notesMasterIdLst>
  <p:sldIdLst>
    <p:sldId id="260" r:id="rId2"/>
    <p:sldId id="261" r:id="rId3"/>
    <p:sldId id="272" r:id="rId4"/>
    <p:sldId id="262" r:id="rId5"/>
    <p:sldId id="263" r:id="rId6"/>
    <p:sldId id="264" r:id="rId7"/>
    <p:sldId id="265" r:id="rId8"/>
    <p:sldId id="266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0084D-59A9-6C40-8F4D-604BFD3F363C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28036-A9C9-564E-966B-990C83D5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00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3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4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5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4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65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7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1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7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2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B501A5-8EF9-8846-9F19-C45F39799D3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9F3D8-0C67-D84F-A60D-C7995060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64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8E33-FBFD-4349-93CA-55D9F1674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4756" y="852159"/>
            <a:ext cx="7197726" cy="2421464"/>
          </a:xfrm>
        </p:spPr>
        <p:txBody>
          <a:bodyPr/>
          <a:lstStyle/>
          <a:p>
            <a:r>
              <a:rPr lang="en-US" b="1" dirty="0"/>
              <a:t>QUORA QUESTION PAIRS</a:t>
            </a:r>
          </a:p>
        </p:txBody>
      </p:sp>
    </p:spTree>
    <p:extLst>
      <p:ext uri="{BB962C8B-B14F-4D97-AF65-F5344CB8AC3E}">
        <p14:creationId xmlns:p14="http://schemas.microsoft.com/office/powerpoint/2010/main" val="34633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1F29-7AB6-E448-AFCD-96847E27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DA22-80FF-CE4A-A76E-4E0D2381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16457"/>
            <a:ext cx="10608275" cy="42093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predict which of the provided question pairs contain two questions with the same meaning.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 include: 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 - the id of a training set question pair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qid1, qid2 - unique ids of each question (only available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train.csv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question1, question2 - the full text of each question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is_duplicate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the target variable, set to 1 if question1 and question2 have essentially the same meaning, and 0 otherwise.</a:t>
            </a:r>
          </a:p>
        </p:txBody>
      </p:sp>
    </p:spTree>
    <p:extLst>
      <p:ext uri="{BB962C8B-B14F-4D97-AF65-F5344CB8AC3E}">
        <p14:creationId xmlns:p14="http://schemas.microsoft.com/office/powerpoint/2010/main" val="205695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68FC-20D2-3648-8272-9E6EB69A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LOOK OF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0578EB-7688-C74F-BEF8-CDFE771E5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345" y="2141538"/>
            <a:ext cx="5736334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2ED1-702D-BE4E-9935-D8FAC273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5B84-B0CA-774B-AFE0-1EB2EE48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7733"/>
            <a:ext cx="10131425" cy="43216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data is in text format and gathered by the responses from the users on quora, we can expect a lot of noise in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data,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first problem is to cleanse the data.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techniques like stemming, stop word removal,  spell checking, lemmatization for basic processing of the text.</a:t>
            </a:r>
          </a:p>
        </p:txBody>
      </p:sp>
    </p:spTree>
    <p:extLst>
      <p:ext uri="{BB962C8B-B14F-4D97-AF65-F5344CB8AC3E}">
        <p14:creationId xmlns:p14="http://schemas.microsoft.com/office/powerpoint/2010/main" val="41255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D5A9-D6E4-1D49-8811-4517A57F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C705-0BC5-984E-A486-985A1D92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77" y="1559125"/>
            <a:ext cx="9842157" cy="37397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 the data the questions are processed into vectors so that we can fit the data into the machine learning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processed using word2vec, glove methods to reduce the dimensionality of the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processed as question pair TF-IDF encodings</a:t>
            </a:r>
          </a:p>
        </p:txBody>
      </p:sp>
    </p:spTree>
    <p:extLst>
      <p:ext uri="{BB962C8B-B14F-4D97-AF65-F5344CB8AC3E}">
        <p14:creationId xmlns:p14="http://schemas.microsoft.com/office/powerpoint/2010/main" val="409192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FC48-16CE-0947-A6C9-B97E445C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A021-1072-5148-BAC8-7D4425FE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95417"/>
            <a:ext cx="10131425" cy="539578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manual feature engineering is done like counting the number of important words in the question, ngrams and their embedding in lower dimensional spaces.</a:t>
            </a:r>
          </a:p>
        </p:txBody>
      </p:sp>
    </p:spTree>
    <p:extLst>
      <p:ext uri="{BB962C8B-B14F-4D97-AF65-F5344CB8AC3E}">
        <p14:creationId xmlns:p14="http://schemas.microsoft.com/office/powerpoint/2010/main" val="360226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75F6-3D29-FF43-8C2B-02BB8444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69E8-5AC2-6C46-8697-00265FF8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0325"/>
            <a:ext cx="10131425" cy="4740876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LINEAR MODEL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E98E-0BB2-2244-9B2C-976055C4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A5B-A432-F845-A328-94F4AE915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4205"/>
            <a:ext cx="10131425" cy="5506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is done using area under ROC curve.</a:t>
            </a:r>
          </a:p>
        </p:txBody>
      </p:sp>
    </p:spTree>
    <p:extLst>
      <p:ext uri="{BB962C8B-B14F-4D97-AF65-F5344CB8AC3E}">
        <p14:creationId xmlns:p14="http://schemas.microsoft.com/office/powerpoint/2010/main" val="368890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A95B-1C5A-BF44-B94A-DCDAFC93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178009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{5FE79D3B-34F8-474C-9711-E8681B132316}tf10001058</Template>
  <TotalTime>161</TotalTime>
  <Words>260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Celestial</vt:lpstr>
      <vt:lpstr>QUORA QUESTION PAIRS</vt:lpstr>
      <vt:lpstr>Introduction</vt:lpstr>
      <vt:lpstr>LOOK OF DATASET</vt:lpstr>
      <vt:lpstr>Approach</vt:lpstr>
      <vt:lpstr>Data Processing</vt:lpstr>
      <vt:lpstr>Feature engineering</vt:lpstr>
      <vt:lpstr>Modelling</vt:lpstr>
      <vt:lpstr>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Project </dc:title>
  <dc:creator>Anubhav Rastogi</dc:creator>
  <cp:lastModifiedBy>Anubhav Rastogi</cp:lastModifiedBy>
  <cp:revision>13</cp:revision>
  <dcterms:created xsi:type="dcterms:W3CDTF">2019-03-26T22:45:28Z</dcterms:created>
  <dcterms:modified xsi:type="dcterms:W3CDTF">2020-09-04T21:38:57Z</dcterms:modified>
</cp:coreProperties>
</file>