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7ba09f0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7ba09f0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7ba09f0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7ba09f0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7ba09f0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7ba09f0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7ba09f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7ba09f0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7ba09f0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7ba09f0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7ba09f0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7ba09f0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7ba09f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7ba09f0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3450" y="949650"/>
            <a:ext cx="3470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Digest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047750" y="3396000"/>
            <a:ext cx="70485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Team </a:t>
            </a:r>
            <a:r>
              <a:rPr lang="en-US" sz="2400" b="1"/>
              <a:t>Members</a:t>
            </a:r>
            <a:r>
              <a:rPr lang="en" sz="2400" b="1"/>
              <a:t>:  </a:t>
            </a:r>
            <a:endParaRPr sz="1600" b="1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5090275" y="1703950"/>
            <a:ext cx="28854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....via Text Summarization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371850" y="3852975"/>
            <a:ext cx="24003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Tejaswini Naredla</a:t>
            </a:r>
            <a:endParaRPr dirty="0"/>
          </a:p>
        </p:txBody>
      </p:sp>
      <p:sp>
        <p:nvSpPr>
          <p:cNvPr id="138" name="Google Shape;138;p13"/>
          <p:cNvSpPr txBox="1"/>
          <p:nvPr/>
        </p:nvSpPr>
        <p:spPr>
          <a:xfrm>
            <a:off x="5845603" y="3875553"/>
            <a:ext cx="20991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Shashikant Jaiswal</a:t>
            </a:r>
            <a:endParaRPr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1352550" y="3901800"/>
            <a:ext cx="20193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Anusha Balaji    </a:t>
            </a:r>
            <a:endParaRPr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Up? Problem Statement 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140178" y="1307850"/>
            <a:ext cx="7196222" cy="3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What’s Text Summarization?</a:t>
            </a:r>
            <a:endParaRPr sz="16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Producing concise summary while preserving the key information and overall meaning.</a:t>
            </a:r>
            <a:endParaRPr sz="14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Why summaries? </a:t>
            </a:r>
            <a:endParaRPr sz="16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The </a:t>
            </a:r>
            <a:r>
              <a:rPr lang="en" sz="1400" b="1" dirty="0"/>
              <a:t>aim of  text summarization</a:t>
            </a:r>
            <a:r>
              <a:rPr lang="en" sz="1400" dirty="0"/>
              <a:t> is similar to the reason why we humans create summaries; i.e., to produce a shorter representation of the original text. </a:t>
            </a:r>
            <a:endParaRPr sz="14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Simple and compact (to read, understand, and store/remember!) </a:t>
            </a:r>
            <a:endParaRPr sz="14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Save time and increase productivity </a:t>
            </a:r>
            <a:endParaRPr sz="14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Computers lack human knowledge and language capabilities =&gt; text summarization is a non-trivial task.</a:t>
            </a:r>
            <a:endParaRPr sz="16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In our project, we seek to produce a short summary of articles from various, credible news sources so users can easily catch up with daily news…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2300" y="34108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the Team! </a:t>
            </a:r>
            <a:endParaRPr dirty="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07911" y="1085850"/>
            <a:ext cx="7548281" cy="3590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800" dirty="0"/>
              <a:t>Shashikant 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Why is NLP awesome? Question Answering: Siri, Google Assistant,  Facebook M, Cortana…</a:t>
            </a:r>
            <a:r>
              <a:rPr lang="en-US" sz="1600" dirty="0"/>
              <a:t>i</a:t>
            </a:r>
            <a:r>
              <a:rPr lang="en" sz="1600" dirty="0"/>
              <a:t>t’s fascinating to talk to machines! </a:t>
            </a:r>
            <a:endParaRPr sz="16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Fun Fact: I am a  sports enthusiast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" sz="1800" dirty="0"/>
              <a:t>Tejaswini 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Why is NLP awesome ?  Making computers not only process the text but also understand, generate the text is so cool.</a:t>
            </a:r>
            <a:endParaRPr sz="16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Fun Fact: Love playing with numbers 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" sz="1800" dirty="0"/>
              <a:t>Anusha 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Why is NLP awesome? ChatBots! </a:t>
            </a:r>
            <a:endParaRPr sz="16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 dirty="0"/>
              <a:t>Fun Fact: I love learning new languages - both in real life and in the world of Computer Science </a:t>
            </a: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A Survey of Text Summarization Techniques 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Numerous approaches for topic representation: frequency-based modeling, Bayesian model, sentence clustering </a:t>
            </a:r>
            <a:endParaRPr sz="14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Single Document Automatic Text Summarization Using Term Frequency-Inverse Document Frequency (TF_IDF) </a:t>
            </a:r>
            <a:endParaRPr sz="1600"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Extractive Summary </a:t>
            </a:r>
            <a:endParaRPr sz="1400"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 dirty="0"/>
              <a:t>Identify and present the important words and facts </a:t>
            </a:r>
            <a:endParaRPr sz="1400"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Abstractive Summary </a:t>
            </a:r>
            <a:endParaRPr sz="1400"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 dirty="0"/>
              <a:t>Form a semantic representation of what’s being said and generate natural language </a:t>
            </a:r>
            <a:endParaRPr sz="1400"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Evaluation techniques and metrics </a:t>
            </a:r>
            <a:endParaRPr sz="1400"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 dirty="0"/>
              <a:t>Use a training set (with manually generated summaries) or a similarly effective tool </a:t>
            </a:r>
            <a:endParaRPr sz="1400"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 dirty="0"/>
              <a:t>Precision, recall, f-measure 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TF-IDF approach 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Gather frequency of each unique term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Identify frequency of words across multiple documents to identify “important” words/phrases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Compute score for each sentence in article based on each word’s importance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Rank sentences according to their “score”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Choose the top few 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Features 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Users can choose number of sentences to see in their summaries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Users may also generate summaries on the fly for their chosen articles </a:t>
            </a:r>
            <a:endParaRPr sz="14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600" dirty="0"/>
              <a:t>Implement cosine similarity measure to identify “similar” articles and eliminate redundant ones </a:t>
            </a:r>
            <a:endParaRPr sz="1600" dirty="0"/>
          </a:p>
          <a:p>
            <a:pPr marL="9144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Done 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196622"/>
            <a:ext cx="7038900" cy="3282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Gathered few input articles to get started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Data Preprocessing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Implemented TF-IDF algorithm 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Explored sklearn  library 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Logistics </a:t>
            </a:r>
            <a:endParaRPr sz="16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Reports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Design and tools to use 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Communication channels 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Develop a GUI front-end to display articles and summaries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Allow users to copy-paste articles and view summaries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Allow users to choose summary length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Evaluate our model against conventional online text summarizer tool 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Implement cosine similarity measure to eliminate redundant news articles across various web sources 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476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News Digest</vt:lpstr>
      <vt:lpstr>So What’s Up? Problem Statement </vt:lpstr>
      <vt:lpstr>Meet the Team! </vt:lpstr>
      <vt:lpstr>Related Work</vt:lpstr>
      <vt:lpstr>Proposed Solution</vt:lpstr>
      <vt:lpstr>What’s Done 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Digest</dc:title>
  <cp:lastModifiedBy>Anusha Balaji</cp:lastModifiedBy>
  <cp:revision>9</cp:revision>
  <dcterms:modified xsi:type="dcterms:W3CDTF">2018-10-01T03:55:43Z</dcterms:modified>
</cp:coreProperties>
</file>