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16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3086" y="1640842"/>
            <a:ext cx="7283065" cy="3773525"/>
          </a:xfrm>
        </p:spPr>
        <p:txBody>
          <a:bodyPr anchor="b"/>
          <a:lstStyle>
            <a:lvl1pPr>
              <a:defRPr sz="79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3086" y="5414364"/>
            <a:ext cx="7283065" cy="976276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2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4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7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3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506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088" y="5440665"/>
            <a:ext cx="7283064" cy="642303"/>
          </a:xfrm>
        </p:spPr>
        <p:txBody>
          <a:bodyPr anchor="b">
            <a:normAutofit/>
          </a:bodyPr>
          <a:lstStyle>
            <a:lvl1pPr algn="l">
              <a:defRPr sz="264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53086" y="777240"/>
            <a:ext cx="7283065" cy="412608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0"/>
            </a:lvl1pPr>
            <a:lvl2pPr marL="502920" indent="0">
              <a:buNone/>
              <a:defRPr sz="1760"/>
            </a:lvl2pPr>
            <a:lvl3pPr marL="1005840" indent="0">
              <a:buNone/>
              <a:defRPr sz="1760"/>
            </a:lvl3pPr>
            <a:lvl4pPr marL="1508760" indent="0">
              <a:buNone/>
              <a:defRPr sz="1760"/>
            </a:lvl4pPr>
            <a:lvl5pPr marL="2011680" indent="0">
              <a:buNone/>
              <a:defRPr sz="1760"/>
            </a:lvl5pPr>
            <a:lvl6pPr marL="2514600" indent="0">
              <a:buNone/>
              <a:defRPr sz="1760"/>
            </a:lvl6pPr>
            <a:lvl7pPr marL="3017520" indent="0">
              <a:buNone/>
              <a:defRPr sz="1760"/>
            </a:lvl7pPr>
            <a:lvl8pPr marL="3520440" indent="0">
              <a:buNone/>
              <a:defRPr sz="1760"/>
            </a:lvl8pPr>
            <a:lvl9pPr marL="4023360" indent="0">
              <a:buNone/>
              <a:defRPr sz="176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3087" y="6082968"/>
            <a:ext cx="7283063" cy="559540"/>
          </a:xfrm>
        </p:spPr>
        <p:txBody>
          <a:bodyPr>
            <a:normAutofit/>
          </a:bodyPr>
          <a:lstStyle>
            <a:lvl1pPr marL="0" indent="0">
              <a:buNone/>
              <a:defRPr sz="132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669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086" y="1640840"/>
            <a:ext cx="7283065" cy="2245360"/>
          </a:xfrm>
        </p:spPr>
        <p:txBody>
          <a:bodyPr/>
          <a:lstStyle>
            <a:lvl1pPr>
              <a:defRPr sz="52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953086" y="4145280"/>
            <a:ext cx="7283065" cy="2677160"/>
          </a:xfrm>
        </p:spPr>
        <p:txBody>
          <a:bodyPr anchor="ctr">
            <a:normAutofit/>
          </a:bodyPr>
          <a:lstStyle>
            <a:lvl1pPr marL="0" indent="0">
              <a:buNone/>
              <a:defRPr sz="198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803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9550" y="1640840"/>
            <a:ext cx="6601154" cy="2633157"/>
          </a:xfrm>
        </p:spPr>
        <p:txBody>
          <a:bodyPr/>
          <a:lstStyle>
            <a:lvl1pPr>
              <a:defRPr sz="52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592995" y="4273997"/>
            <a:ext cx="6007275" cy="387797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54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953086" y="4930745"/>
            <a:ext cx="7283065" cy="1899920"/>
          </a:xfrm>
        </p:spPr>
        <p:txBody>
          <a:bodyPr anchor="ctr">
            <a:normAutofit/>
          </a:bodyPr>
          <a:lstStyle>
            <a:lvl1pPr marL="0" indent="0">
              <a:buNone/>
              <a:defRPr sz="198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741287" y="1100753"/>
            <a:ext cx="661750" cy="2157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342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9660" y="2962292"/>
            <a:ext cx="661750" cy="2157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342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6687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086" y="3540761"/>
            <a:ext cx="7283066" cy="1873604"/>
          </a:xfrm>
        </p:spPr>
        <p:txBody>
          <a:bodyPr anchor="b"/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3086" y="5414365"/>
            <a:ext cx="7283065" cy="975120"/>
          </a:xfrm>
        </p:spPr>
        <p:txBody>
          <a:bodyPr anchor="t"/>
          <a:lstStyle>
            <a:lvl1pPr marL="0" indent="0" algn="l">
              <a:buNone/>
              <a:defRPr sz="22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99398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6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318" y="2245360"/>
            <a:ext cx="2431798" cy="653097"/>
          </a:xfrm>
        </p:spPr>
        <p:txBody>
          <a:bodyPr anchor="b">
            <a:noAutofit/>
          </a:bodyPr>
          <a:lstStyle>
            <a:lvl1pPr marL="0" indent="0">
              <a:buNone/>
              <a:defRPr sz="264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8423" y="3022600"/>
            <a:ext cx="2415692" cy="4067916"/>
          </a:xfrm>
        </p:spPr>
        <p:txBody>
          <a:bodyPr anchor="t">
            <a:normAutofit/>
          </a:bodyPr>
          <a:lstStyle>
            <a:lvl1pPr marL="0" indent="0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04855" y="2245360"/>
            <a:ext cx="2423029" cy="653097"/>
          </a:xfrm>
        </p:spPr>
        <p:txBody>
          <a:bodyPr anchor="b">
            <a:noAutofit/>
          </a:bodyPr>
          <a:lstStyle>
            <a:lvl1pPr marL="0" indent="0">
              <a:buNone/>
              <a:defRPr sz="264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196145" y="3022600"/>
            <a:ext cx="2431738" cy="4067916"/>
          </a:xfrm>
        </p:spPr>
        <p:txBody>
          <a:bodyPr anchor="t">
            <a:normAutofit/>
          </a:bodyPr>
          <a:lstStyle>
            <a:lvl1pPr marL="0" indent="0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9409" y="2245360"/>
            <a:ext cx="2419624" cy="653097"/>
          </a:xfrm>
        </p:spPr>
        <p:txBody>
          <a:bodyPr anchor="b">
            <a:noAutofit/>
          </a:bodyPr>
          <a:lstStyle>
            <a:lvl1pPr marL="0" indent="0">
              <a:buNone/>
              <a:defRPr sz="264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9409" y="3022600"/>
            <a:ext cx="2419624" cy="4067916"/>
          </a:xfrm>
        </p:spPr>
        <p:txBody>
          <a:bodyPr anchor="t">
            <a:normAutofit/>
          </a:bodyPr>
          <a:lstStyle>
            <a:lvl1pPr marL="0" indent="0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074867" y="2418080"/>
            <a:ext cx="0" cy="449072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745333" y="2418080"/>
            <a:ext cx="0" cy="4495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26553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6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8423" y="4817742"/>
            <a:ext cx="2426173" cy="653097"/>
          </a:xfrm>
        </p:spPr>
        <p:txBody>
          <a:bodyPr anchor="b">
            <a:noAutofit/>
          </a:bodyPr>
          <a:lstStyle>
            <a:lvl1pPr marL="0" indent="0">
              <a:buNone/>
              <a:defRPr sz="264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8423" y="2504440"/>
            <a:ext cx="2426173" cy="17272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0"/>
            </a:lvl1pPr>
            <a:lvl2pPr marL="502920" indent="0">
              <a:buNone/>
              <a:defRPr sz="1760"/>
            </a:lvl2pPr>
            <a:lvl3pPr marL="1005840" indent="0">
              <a:buNone/>
              <a:defRPr sz="1760"/>
            </a:lvl3pPr>
            <a:lvl4pPr marL="1508760" indent="0">
              <a:buNone/>
              <a:defRPr sz="1760"/>
            </a:lvl4pPr>
            <a:lvl5pPr marL="2011680" indent="0">
              <a:buNone/>
              <a:defRPr sz="1760"/>
            </a:lvl5pPr>
            <a:lvl6pPr marL="2514600" indent="0">
              <a:buNone/>
              <a:defRPr sz="1760"/>
            </a:lvl6pPr>
            <a:lvl7pPr marL="3017520" indent="0">
              <a:buNone/>
              <a:defRPr sz="1760"/>
            </a:lvl7pPr>
            <a:lvl8pPr marL="3520440" indent="0">
              <a:buNone/>
              <a:defRPr sz="1760"/>
            </a:lvl8pPr>
            <a:lvl9pPr marL="4023360" indent="0">
              <a:buNone/>
              <a:defRPr sz="176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8423" y="5470841"/>
            <a:ext cx="2426173" cy="747081"/>
          </a:xfrm>
        </p:spPr>
        <p:txBody>
          <a:bodyPr anchor="t">
            <a:normAutofit/>
          </a:bodyPr>
          <a:lstStyle>
            <a:lvl1pPr marL="0" indent="0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09571" y="4817742"/>
            <a:ext cx="2418313" cy="653097"/>
          </a:xfrm>
        </p:spPr>
        <p:txBody>
          <a:bodyPr anchor="b">
            <a:noAutofit/>
          </a:bodyPr>
          <a:lstStyle>
            <a:lvl1pPr marL="0" indent="0">
              <a:buNone/>
              <a:defRPr sz="264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09570" y="2504440"/>
            <a:ext cx="2418313" cy="17272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0"/>
            </a:lvl1pPr>
            <a:lvl2pPr marL="502920" indent="0">
              <a:buNone/>
              <a:defRPr sz="1760"/>
            </a:lvl2pPr>
            <a:lvl3pPr marL="1005840" indent="0">
              <a:buNone/>
              <a:defRPr sz="1760"/>
            </a:lvl3pPr>
            <a:lvl4pPr marL="1508760" indent="0">
              <a:buNone/>
              <a:defRPr sz="1760"/>
            </a:lvl4pPr>
            <a:lvl5pPr marL="2011680" indent="0">
              <a:buNone/>
              <a:defRPr sz="1760"/>
            </a:lvl5pPr>
            <a:lvl6pPr marL="2514600" indent="0">
              <a:buNone/>
              <a:defRPr sz="1760"/>
            </a:lvl6pPr>
            <a:lvl7pPr marL="3017520" indent="0">
              <a:buNone/>
              <a:defRPr sz="1760"/>
            </a:lvl7pPr>
            <a:lvl8pPr marL="3520440" indent="0">
              <a:buNone/>
              <a:defRPr sz="1760"/>
            </a:lvl8pPr>
            <a:lvl9pPr marL="4023360" indent="0">
              <a:buNone/>
              <a:defRPr sz="176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08454" y="5470840"/>
            <a:ext cx="2421516" cy="747081"/>
          </a:xfrm>
        </p:spPr>
        <p:txBody>
          <a:bodyPr anchor="t">
            <a:normAutofit/>
          </a:bodyPr>
          <a:lstStyle>
            <a:lvl1pPr marL="0" indent="0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9409" y="4817742"/>
            <a:ext cx="2419624" cy="653097"/>
          </a:xfrm>
        </p:spPr>
        <p:txBody>
          <a:bodyPr anchor="b">
            <a:noAutofit/>
          </a:bodyPr>
          <a:lstStyle>
            <a:lvl1pPr marL="0" indent="0">
              <a:buNone/>
              <a:defRPr sz="264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79408" y="2504440"/>
            <a:ext cx="2419624" cy="17272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0"/>
            </a:lvl1pPr>
            <a:lvl2pPr marL="502920" indent="0">
              <a:buNone/>
              <a:defRPr sz="1760"/>
            </a:lvl2pPr>
            <a:lvl3pPr marL="1005840" indent="0">
              <a:buNone/>
              <a:defRPr sz="1760"/>
            </a:lvl3pPr>
            <a:lvl4pPr marL="1508760" indent="0">
              <a:buNone/>
              <a:defRPr sz="1760"/>
            </a:lvl4pPr>
            <a:lvl5pPr marL="2011680" indent="0">
              <a:buNone/>
              <a:defRPr sz="1760"/>
            </a:lvl5pPr>
            <a:lvl6pPr marL="2514600" indent="0">
              <a:buNone/>
              <a:defRPr sz="1760"/>
            </a:lvl6pPr>
            <a:lvl7pPr marL="3017520" indent="0">
              <a:buNone/>
              <a:defRPr sz="1760"/>
            </a:lvl7pPr>
            <a:lvl8pPr marL="3520440" indent="0">
              <a:buNone/>
              <a:defRPr sz="1760"/>
            </a:lvl8pPr>
            <a:lvl9pPr marL="4023360" indent="0">
              <a:buNone/>
              <a:defRPr sz="176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79307" y="5470837"/>
            <a:ext cx="2422828" cy="747081"/>
          </a:xfrm>
        </p:spPr>
        <p:txBody>
          <a:bodyPr anchor="t">
            <a:normAutofit/>
          </a:bodyPr>
          <a:lstStyle>
            <a:lvl1pPr marL="0" indent="0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074867" y="2418080"/>
            <a:ext cx="0" cy="449072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745333" y="2418080"/>
            <a:ext cx="0" cy="4495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0496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9504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2761" y="487576"/>
            <a:ext cx="1446272" cy="6602942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8423" y="876299"/>
            <a:ext cx="6125693" cy="621421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8389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705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088" y="3243299"/>
            <a:ext cx="7283064" cy="2171067"/>
          </a:xfrm>
        </p:spPr>
        <p:txBody>
          <a:bodyPr anchor="b"/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3086" y="5414365"/>
            <a:ext cx="7283065" cy="975120"/>
          </a:xfrm>
        </p:spPr>
        <p:txBody>
          <a:bodyPr anchor="t"/>
          <a:lstStyle>
            <a:lvl1pPr marL="0" indent="0" algn="l">
              <a:buNone/>
              <a:defRPr sz="22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9767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0471" y="2335320"/>
            <a:ext cx="3627924" cy="4755198"/>
          </a:xfrm>
        </p:spPr>
        <p:txBody>
          <a:bodyPr>
            <a:normAutofit/>
          </a:bodyPr>
          <a:lstStyle>
            <a:lvl1pPr>
              <a:defRPr sz="1980"/>
            </a:lvl1pPr>
            <a:lvl2pPr>
              <a:defRPr sz="1760"/>
            </a:lvl2pPr>
            <a:lvl3pPr>
              <a:defRPr sz="1540"/>
            </a:lvl3pPr>
            <a:lvl4pPr>
              <a:defRPr sz="1320"/>
            </a:lvl4pPr>
            <a:lvl5pPr>
              <a:defRPr sz="1320"/>
            </a:lvl5pPr>
            <a:lvl6pPr>
              <a:defRPr sz="1320"/>
            </a:lvl6pPr>
            <a:lvl7pPr>
              <a:defRPr sz="1320"/>
            </a:lvl7pPr>
            <a:lvl8pPr>
              <a:defRPr sz="1320"/>
            </a:lvl8pPr>
            <a:lvl9pPr>
              <a:defRPr sz="132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6173" y="2330239"/>
            <a:ext cx="3627927" cy="4760278"/>
          </a:xfrm>
        </p:spPr>
        <p:txBody>
          <a:bodyPr>
            <a:normAutofit/>
          </a:bodyPr>
          <a:lstStyle>
            <a:lvl1pPr>
              <a:defRPr sz="1980"/>
            </a:lvl1pPr>
            <a:lvl2pPr>
              <a:defRPr sz="1760"/>
            </a:lvl2pPr>
            <a:lvl3pPr>
              <a:defRPr sz="1540"/>
            </a:lvl3pPr>
            <a:lvl4pPr>
              <a:defRPr sz="1320"/>
            </a:lvl4pPr>
            <a:lvl5pPr>
              <a:defRPr sz="1320"/>
            </a:lvl5pPr>
            <a:lvl6pPr>
              <a:defRPr sz="1320"/>
            </a:lvl6pPr>
            <a:lvl7pPr>
              <a:defRPr sz="1320"/>
            </a:lvl7pPr>
            <a:lvl8pPr>
              <a:defRPr sz="1320"/>
            </a:lvl8pPr>
            <a:lvl9pPr>
              <a:defRPr sz="132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749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0470" y="2159000"/>
            <a:ext cx="3627923" cy="653097"/>
          </a:xfrm>
        </p:spPr>
        <p:txBody>
          <a:bodyPr anchor="b">
            <a:noAutofit/>
          </a:bodyPr>
          <a:lstStyle>
            <a:lvl1pPr marL="0" indent="0">
              <a:buNone/>
              <a:defRPr sz="264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0471" y="2849880"/>
            <a:ext cx="3627924" cy="4240636"/>
          </a:xfrm>
        </p:spPr>
        <p:txBody>
          <a:bodyPr>
            <a:normAutofit/>
          </a:bodyPr>
          <a:lstStyle>
            <a:lvl1pPr>
              <a:defRPr sz="1980"/>
            </a:lvl1pPr>
            <a:lvl2pPr>
              <a:defRPr sz="1760"/>
            </a:lvl2pPr>
            <a:lvl3pPr>
              <a:defRPr sz="1540"/>
            </a:lvl3pPr>
            <a:lvl4pPr>
              <a:defRPr sz="1320"/>
            </a:lvl4pPr>
            <a:lvl5pPr>
              <a:defRPr sz="1320"/>
            </a:lvl5pPr>
            <a:lvl6pPr>
              <a:defRPr sz="1320"/>
            </a:lvl6pPr>
            <a:lvl7pPr>
              <a:defRPr sz="1320"/>
            </a:lvl7pPr>
            <a:lvl8pPr>
              <a:defRPr sz="1320"/>
            </a:lvl8pPr>
            <a:lvl9pPr>
              <a:defRPr sz="132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6174" y="2159000"/>
            <a:ext cx="3627924" cy="653097"/>
          </a:xfrm>
        </p:spPr>
        <p:txBody>
          <a:bodyPr anchor="b">
            <a:noAutofit/>
          </a:bodyPr>
          <a:lstStyle>
            <a:lvl1pPr marL="0" indent="0">
              <a:buNone/>
              <a:defRPr sz="264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6174" y="2849880"/>
            <a:ext cx="3627924" cy="4240636"/>
          </a:xfrm>
        </p:spPr>
        <p:txBody>
          <a:bodyPr>
            <a:normAutofit/>
          </a:bodyPr>
          <a:lstStyle>
            <a:lvl1pPr>
              <a:defRPr sz="1980"/>
            </a:lvl1pPr>
            <a:lvl2pPr>
              <a:defRPr sz="1760"/>
            </a:lvl2pPr>
            <a:lvl3pPr>
              <a:defRPr sz="1540"/>
            </a:lvl3pPr>
            <a:lvl4pPr>
              <a:defRPr sz="1320"/>
            </a:lvl4pPr>
            <a:lvl5pPr>
              <a:defRPr sz="1320"/>
            </a:lvl5pPr>
            <a:lvl6pPr>
              <a:defRPr sz="1320"/>
            </a:lvl6pPr>
            <a:lvl7pPr>
              <a:defRPr sz="1320"/>
            </a:lvl7pPr>
            <a:lvl8pPr>
              <a:defRPr sz="1320"/>
            </a:lvl8pPr>
            <a:lvl9pPr>
              <a:defRPr sz="132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4978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5422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94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085" y="1640840"/>
            <a:ext cx="2806608" cy="1640840"/>
          </a:xfrm>
        </p:spPr>
        <p:txBody>
          <a:bodyPr anchor="b"/>
          <a:lstStyle>
            <a:lvl1pPr algn="l">
              <a:defRPr sz="264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8337" y="1640840"/>
            <a:ext cx="4287814" cy="5181600"/>
          </a:xfrm>
        </p:spPr>
        <p:txBody>
          <a:bodyPr anchor="ctr">
            <a:normAutofit/>
          </a:bodyPr>
          <a:lstStyle>
            <a:lvl1pPr>
              <a:defRPr sz="2200"/>
            </a:lvl1pPr>
            <a:lvl2pPr>
              <a:defRPr sz="1980"/>
            </a:lvl2pPr>
            <a:lvl3pPr>
              <a:defRPr sz="1760"/>
            </a:lvl3pPr>
            <a:lvl4pPr>
              <a:defRPr sz="1540"/>
            </a:lvl4pPr>
            <a:lvl5pPr>
              <a:defRPr sz="1540"/>
            </a:lvl5pPr>
            <a:lvl6pPr>
              <a:defRPr sz="1540"/>
            </a:lvl6pPr>
            <a:lvl7pPr>
              <a:defRPr sz="1540"/>
            </a:lvl7pPr>
            <a:lvl8pPr>
              <a:defRPr sz="1540"/>
            </a:lvl8pPr>
            <a:lvl9pPr>
              <a:defRPr sz="154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3085" y="3546519"/>
            <a:ext cx="2806608" cy="3281679"/>
          </a:xfrm>
        </p:spPr>
        <p:txBody>
          <a:bodyPr/>
          <a:lstStyle>
            <a:lvl1pPr marL="0" indent="0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2514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222" y="2101418"/>
            <a:ext cx="4202741" cy="1784782"/>
          </a:xfrm>
        </p:spPr>
        <p:txBody>
          <a:bodyPr anchor="b">
            <a:normAutofit/>
          </a:bodyPr>
          <a:lstStyle>
            <a:lvl1pPr algn="l">
              <a:defRPr sz="396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34869" y="1295400"/>
            <a:ext cx="2641018" cy="51816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0"/>
            </a:lvl1pPr>
            <a:lvl2pPr marL="502920" indent="0">
              <a:buNone/>
              <a:defRPr sz="1760"/>
            </a:lvl2pPr>
            <a:lvl3pPr marL="1005840" indent="0">
              <a:buNone/>
              <a:defRPr sz="1760"/>
            </a:lvl3pPr>
            <a:lvl4pPr marL="1508760" indent="0">
              <a:buNone/>
              <a:defRPr sz="1760"/>
            </a:lvl4pPr>
            <a:lvl5pPr marL="2011680" indent="0">
              <a:buNone/>
              <a:defRPr sz="1760"/>
            </a:lvl5pPr>
            <a:lvl6pPr marL="2514600" indent="0">
              <a:buNone/>
              <a:defRPr sz="1760"/>
            </a:lvl6pPr>
            <a:lvl7pPr marL="3017520" indent="0">
              <a:buNone/>
              <a:defRPr sz="1760"/>
            </a:lvl7pPr>
            <a:lvl8pPr marL="3520440" indent="0">
              <a:buNone/>
              <a:defRPr sz="1760"/>
            </a:lvl8pPr>
            <a:lvl9pPr marL="4023360" indent="0">
              <a:buNone/>
              <a:defRPr sz="176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3085" y="4145280"/>
            <a:ext cx="4196201" cy="1554480"/>
          </a:xfrm>
        </p:spPr>
        <p:txBody>
          <a:bodyPr>
            <a:normAutofit/>
          </a:bodyPr>
          <a:lstStyle>
            <a:lvl1pPr marL="0" indent="0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95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929375" y="1899920"/>
            <a:ext cx="3101340" cy="319532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6258815" y="-518160"/>
            <a:ext cx="1760220" cy="181356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929375" y="6908800"/>
            <a:ext cx="1089660" cy="112268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69387" y="3022600"/>
            <a:ext cx="4610100" cy="47498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923767" y="3281680"/>
            <a:ext cx="2598420" cy="267716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8520208" y="0"/>
            <a:ext cx="754380" cy="12460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181" y="513081"/>
            <a:ext cx="7760918" cy="15872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0470" y="2326649"/>
            <a:ext cx="7382819" cy="4754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8227978" y="2076419"/>
            <a:ext cx="1122679" cy="2515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1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92339" y="3702298"/>
            <a:ext cx="4374434" cy="2515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1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543075" y="335168"/>
            <a:ext cx="691694" cy="8700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08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7168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l" defTabSz="502928" rtl="0" eaLnBrk="1" latinLnBrk="0" hangingPunct="1">
        <a:spcBef>
          <a:spcPct val="0"/>
        </a:spcBef>
        <a:buNone/>
        <a:defRPr sz="462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197" indent="-377197" algn="l" defTabSz="502928" rtl="0" eaLnBrk="1" latinLnBrk="0" hangingPunct="1">
        <a:spcBef>
          <a:spcPts val="11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2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817258" indent="-314331" algn="l" defTabSz="502928" rtl="0" eaLnBrk="1" latinLnBrk="0" hangingPunct="1">
        <a:spcBef>
          <a:spcPts val="11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98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257322" indent="-251464" algn="l" defTabSz="502928" rtl="0" eaLnBrk="1" latinLnBrk="0" hangingPunct="1">
        <a:spcBef>
          <a:spcPts val="11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76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760250" indent="-251464" algn="l" defTabSz="502928" rtl="0" eaLnBrk="1" latinLnBrk="0" hangingPunct="1">
        <a:spcBef>
          <a:spcPts val="11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4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263177" indent="-251464" algn="l" defTabSz="502928" rtl="0" eaLnBrk="1" latinLnBrk="0" hangingPunct="1">
        <a:spcBef>
          <a:spcPts val="11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4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766106" indent="-251464" algn="l" defTabSz="502928" rtl="0" eaLnBrk="1" latinLnBrk="0" hangingPunct="1">
        <a:spcBef>
          <a:spcPts val="11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4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3269034" indent="-251464" algn="l" defTabSz="502928" rtl="0" eaLnBrk="1" latinLnBrk="0" hangingPunct="1">
        <a:spcBef>
          <a:spcPts val="11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4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771963" indent="-251464" algn="l" defTabSz="502928" rtl="0" eaLnBrk="1" latinLnBrk="0" hangingPunct="1">
        <a:spcBef>
          <a:spcPts val="11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4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4274890" indent="-251464" algn="l" defTabSz="502928" rtl="0" eaLnBrk="1" latinLnBrk="0" hangingPunct="1">
        <a:spcBef>
          <a:spcPts val="11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4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502928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8" algn="l" defTabSz="502928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57" algn="l" defTabSz="502928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84" algn="l" defTabSz="502928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714" algn="l" defTabSz="502928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42" algn="l" defTabSz="502928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71" algn="l" defTabSz="502928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98" algn="l" defTabSz="502928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427" algn="l" defTabSz="502928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9" Type="http://schemas.openxmlformats.org/officeDocument/2006/relationships/image" Target="../media/image40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34" Type="http://schemas.openxmlformats.org/officeDocument/2006/relationships/image" Target="../media/image35.png"/><Relationship Id="rId42" Type="http://schemas.openxmlformats.org/officeDocument/2006/relationships/image" Target="../media/image43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38" Type="http://schemas.openxmlformats.org/officeDocument/2006/relationships/image" Target="../media/image39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41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37" Type="http://schemas.openxmlformats.org/officeDocument/2006/relationships/image" Target="../media/image38.png"/><Relationship Id="rId40" Type="http://schemas.openxmlformats.org/officeDocument/2006/relationships/image" Target="../media/image41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36" Type="http://schemas.openxmlformats.org/officeDocument/2006/relationships/image" Target="../media/image37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Relationship Id="rId35" Type="http://schemas.openxmlformats.org/officeDocument/2006/relationships/image" Target="../media/image36.png"/><Relationship Id="rId43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9" Type="http://schemas.openxmlformats.org/officeDocument/2006/relationships/image" Target="../media/image40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34" Type="http://schemas.openxmlformats.org/officeDocument/2006/relationships/image" Target="../media/image35.png"/><Relationship Id="rId42" Type="http://schemas.openxmlformats.org/officeDocument/2006/relationships/image" Target="../media/image43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38" Type="http://schemas.openxmlformats.org/officeDocument/2006/relationships/image" Target="../media/image39.png"/><Relationship Id="rId2" Type="http://schemas.openxmlformats.org/officeDocument/2006/relationships/image" Target="../media/image44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41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37" Type="http://schemas.openxmlformats.org/officeDocument/2006/relationships/image" Target="../media/image38.png"/><Relationship Id="rId40" Type="http://schemas.openxmlformats.org/officeDocument/2006/relationships/image" Target="../media/image41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36" Type="http://schemas.openxmlformats.org/officeDocument/2006/relationships/image" Target="../media/image37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Relationship Id="rId35" Type="http://schemas.openxmlformats.org/officeDocument/2006/relationships/image" Target="../media/image36.png"/><Relationship Id="rId43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9" Type="http://schemas.openxmlformats.org/officeDocument/2006/relationships/image" Target="../media/image40.png"/><Relationship Id="rId3" Type="http://schemas.openxmlformats.org/officeDocument/2006/relationships/image" Target="../media/image46.png"/><Relationship Id="rId21" Type="http://schemas.openxmlformats.org/officeDocument/2006/relationships/image" Target="../media/image22.png"/><Relationship Id="rId34" Type="http://schemas.openxmlformats.org/officeDocument/2006/relationships/image" Target="../media/image35.png"/><Relationship Id="rId42" Type="http://schemas.openxmlformats.org/officeDocument/2006/relationships/image" Target="../media/image43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38" Type="http://schemas.openxmlformats.org/officeDocument/2006/relationships/image" Target="../media/image39.png"/><Relationship Id="rId2" Type="http://schemas.openxmlformats.org/officeDocument/2006/relationships/image" Target="../media/image45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41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37" Type="http://schemas.openxmlformats.org/officeDocument/2006/relationships/image" Target="../media/image38.png"/><Relationship Id="rId40" Type="http://schemas.openxmlformats.org/officeDocument/2006/relationships/image" Target="../media/image41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36" Type="http://schemas.openxmlformats.org/officeDocument/2006/relationships/image" Target="../media/image37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Relationship Id="rId35" Type="http://schemas.openxmlformats.org/officeDocument/2006/relationships/image" Target="../media/image36.png"/><Relationship Id="rId43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9" Type="http://schemas.openxmlformats.org/officeDocument/2006/relationships/image" Target="../media/image40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34" Type="http://schemas.openxmlformats.org/officeDocument/2006/relationships/image" Target="../media/image35.png"/><Relationship Id="rId42" Type="http://schemas.openxmlformats.org/officeDocument/2006/relationships/image" Target="../media/image43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38" Type="http://schemas.openxmlformats.org/officeDocument/2006/relationships/image" Target="../media/image39.png"/><Relationship Id="rId2" Type="http://schemas.openxmlformats.org/officeDocument/2006/relationships/image" Target="../media/image47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41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37" Type="http://schemas.openxmlformats.org/officeDocument/2006/relationships/image" Target="../media/image38.png"/><Relationship Id="rId40" Type="http://schemas.openxmlformats.org/officeDocument/2006/relationships/image" Target="../media/image41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36" Type="http://schemas.openxmlformats.org/officeDocument/2006/relationships/image" Target="../media/image37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Relationship Id="rId35" Type="http://schemas.openxmlformats.org/officeDocument/2006/relationships/image" Target="../media/image36.png"/><Relationship Id="rId43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9" Type="http://schemas.openxmlformats.org/officeDocument/2006/relationships/image" Target="../media/image40.png"/><Relationship Id="rId3" Type="http://schemas.openxmlformats.org/officeDocument/2006/relationships/image" Target="../media/image48.png"/><Relationship Id="rId21" Type="http://schemas.openxmlformats.org/officeDocument/2006/relationships/image" Target="../media/image22.png"/><Relationship Id="rId34" Type="http://schemas.openxmlformats.org/officeDocument/2006/relationships/image" Target="../media/image35.png"/><Relationship Id="rId42" Type="http://schemas.openxmlformats.org/officeDocument/2006/relationships/image" Target="../media/image43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38" Type="http://schemas.openxmlformats.org/officeDocument/2006/relationships/image" Target="../media/image39.png"/><Relationship Id="rId2" Type="http://schemas.openxmlformats.org/officeDocument/2006/relationships/image" Target="../media/image45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41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37" Type="http://schemas.openxmlformats.org/officeDocument/2006/relationships/image" Target="../media/image38.png"/><Relationship Id="rId40" Type="http://schemas.openxmlformats.org/officeDocument/2006/relationships/image" Target="../media/image41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36" Type="http://schemas.openxmlformats.org/officeDocument/2006/relationships/image" Target="../media/image37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Relationship Id="rId35" Type="http://schemas.openxmlformats.org/officeDocument/2006/relationships/image" Target="../media/image36.png"/><Relationship Id="rId43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9" Type="http://schemas.openxmlformats.org/officeDocument/2006/relationships/image" Target="../media/image40.png"/><Relationship Id="rId3" Type="http://schemas.openxmlformats.org/officeDocument/2006/relationships/image" Target="../media/image50.png"/><Relationship Id="rId21" Type="http://schemas.openxmlformats.org/officeDocument/2006/relationships/image" Target="../media/image22.png"/><Relationship Id="rId34" Type="http://schemas.openxmlformats.org/officeDocument/2006/relationships/image" Target="../media/image35.png"/><Relationship Id="rId42" Type="http://schemas.openxmlformats.org/officeDocument/2006/relationships/image" Target="../media/image43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38" Type="http://schemas.openxmlformats.org/officeDocument/2006/relationships/image" Target="../media/image39.png"/><Relationship Id="rId2" Type="http://schemas.openxmlformats.org/officeDocument/2006/relationships/image" Target="../media/image49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41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37" Type="http://schemas.openxmlformats.org/officeDocument/2006/relationships/image" Target="../media/image38.png"/><Relationship Id="rId40" Type="http://schemas.openxmlformats.org/officeDocument/2006/relationships/image" Target="../media/image41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36" Type="http://schemas.openxmlformats.org/officeDocument/2006/relationships/image" Target="../media/image37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Relationship Id="rId35" Type="http://schemas.openxmlformats.org/officeDocument/2006/relationships/image" Target="../media/image36.png"/><Relationship Id="rId4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object 138"/>
          <p:cNvSpPr/>
          <p:nvPr/>
        </p:nvSpPr>
        <p:spPr>
          <a:xfrm>
            <a:off x="457193" y="1405883"/>
            <a:ext cx="50800" cy="5080"/>
          </a:xfrm>
          <a:custGeom>
            <a:avLst/>
            <a:gdLst/>
            <a:ahLst/>
            <a:cxnLst/>
            <a:rect l="l" t="t" r="r" b="b"/>
            <a:pathLst>
              <a:path w="50800" h="5080">
                <a:moveTo>
                  <a:pt x="0" y="0"/>
                </a:moveTo>
                <a:lnTo>
                  <a:pt x="50292" y="0"/>
                </a:lnTo>
              </a:path>
              <a:path w="50800" h="5080">
                <a:moveTo>
                  <a:pt x="4571" y="4571"/>
                </a:moveTo>
                <a:lnTo>
                  <a:pt x="22860" y="4571"/>
                </a:lnTo>
              </a:path>
            </a:pathLst>
          </a:custGeom>
          <a:ln w="4572">
            <a:solidFill>
              <a:srgbClr val="0FCE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21201" y="1415027"/>
            <a:ext cx="123825" cy="32384"/>
          </a:xfrm>
          <a:custGeom>
            <a:avLst/>
            <a:gdLst/>
            <a:ahLst/>
            <a:cxnLst/>
            <a:rect l="l" t="t" r="r" b="b"/>
            <a:pathLst>
              <a:path w="123825" h="32384">
                <a:moveTo>
                  <a:pt x="86868" y="0"/>
                </a:moveTo>
                <a:lnTo>
                  <a:pt x="123444" y="0"/>
                </a:lnTo>
              </a:path>
              <a:path w="123825" h="32384">
                <a:moveTo>
                  <a:pt x="73151" y="4572"/>
                </a:moveTo>
                <a:lnTo>
                  <a:pt x="114300" y="4572"/>
                </a:lnTo>
              </a:path>
              <a:path w="123825" h="32384">
                <a:moveTo>
                  <a:pt x="59436" y="9144"/>
                </a:moveTo>
                <a:lnTo>
                  <a:pt x="100584" y="9144"/>
                </a:lnTo>
              </a:path>
              <a:path w="123825" h="32384">
                <a:moveTo>
                  <a:pt x="45720" y="13716"/>
                </a:moveTo>
                <a:lnTo>
                  <a:pt x="91439" y="13716"/>
                </a:lnTo>
              </a:path>
              <a:path w="123825" h="32384">
                <a:moveTo>
                  <a:pt x="36576" y="18287"/>
                </a:moveTo>
                <a:lnTo>
                  <a:pt x="77724" y="18287"/>
                </a:lnTo>
              </a:path>
              <a:path w="123825" h="32384">
                <a:moveTo>
                  <a:pt x="27431" y="22860"/>
                </a:moveTo>
                <a:lnTo>
                  <a:pt x="64008" y="22860"/>
                </a:lnTo>
              </a:path>
              <a:path w="123825" h="32384">
                <a:moveTo>
                  <a:pt x="13715" y="27432"/>
                </a:moveTo>
                <a:lnTo>
                  <a:pt x="50292" y="27432"/>
                </a:lnTo>
              </a:path>
              <a:path w="123825" h="32384">
                <a:moveTo>
                  <a:pt x="0" y="32003"/>
                </a:moveTo>
                <a:lnTo>
                  <a:pt x="41148" y="32003"/>
                </a:lnTo>
              </a:path>
            </a:pathLst>
          </a:custGeom>
          <a:ln w="4572">
            <a:solidFill>
              <a:srgbClr val="4949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57193" y="1449317"/>
            <a:ext cx="82296" cy="320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 txBox="1">
            <a:spLocks noGrp="1"/>
          </p:cNvSpPr>
          <p:nvPr>
            <p:ph type="title"/>
          </p:nvPr>
        </p:nvSpPr>
        <p:spPr>
          <a:xfrm>
            <a:off x="584701" y="1576831"/>
            <a:ext cx="8662670" cy="19825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200000"/>
              </a:lnSpc>
              <a:spcBef>
                <a:spcPts val="100"/>
              </a:spcBef>
            </a:pPr>
            <a:r>
              <a:rPr sz="3200" spc="-160" dirty="0">
                <a:solidFill>
                  <a:srgbClr val="FFFF00"/>
                </a:solidFill>
                <a:latin typeface="Arial"/>
                <a:cs typeface="Arial"/>
              </a:rPr>
              <a:t>HUMAN </a:t>
            </a:r>
            <a:r>
              <a:rPr sz="3200" spc="-385" dirty="0">
                <a:solidFill>
                  <a:srgbClr val="FFFF00"/>
                </a:solidFill>
                <a:latin typeface="Arial"/>
                <a:cs typeface="Arial"/>
              </a:rPr>
              <a:t>RIGHTS </a:t>
            </a:r>
            <a:r>
              <a:rPr lang="en-GB" sz="3200" spc="-385" dirty="0" smtClean="0">
                <a:solidFill>
                  <a:srgbClr val="FFFF00"/>
                </a:solidFill>
                <a:latin typeface="Arial"/>
                <a:cs typeface="Arial"/>
              </a:rPr>
              <a:t/>
            </a:r>
            <a:br>
              <a:rPr lang="en-GB" sz="3200" spc="-385" dirty="0" smtClean="0">
                <a:solidFill>
                  <a:srgbClr val="FFFF00"/>
                </a:solidFill>
                <a:latin typeface="Arial"/>
                <a:cs typeface="Arial"/>
              </a:rPr>
            </a:br>
            <a:r>
              <a:rPr sz="3200" spc="-229" dirty="0" smtClean="0">
                <a:solidFill>
                  <a:srgbClr val="FFFF00"/>
                </a:solidFill>
                <a:latin typeface="Arial"/>
                <a:cs typeface="Arial"/>
              </a:rPr>
              <a:t>AND </a:t>
            </a:r>
            <a:r>
              <a:rPr sz="3200" spc="-415" dirty="0">
                <a:solidFill>
                  <a:srgbClr val="FFFF00"/>
                </a:solidFill>
                <a:latin typeface="Arial"/>
                <a:cs typeface="Arial"/>
              </a:rPr>
              <a:t>THE </a:t>
            </a:r>
            <a:r>
              <a:rPr sz="3200" spc="-315" dirty="0">
                <a:solidFill>
                  <a:srgbClr val="FFFF00"/>
                </a:solidFill>
                <a:latin typeface="Arial"/>
                <a:cs typeface="Arial"/>
              </a:rPr>
              <a:t>CONSTITUTION </a:t>
            </a:r>
            <a:r>
              <a:rPr sz="3200" spc="-405" dirty="0">
                <a:solidFill>
                  <a:srgbClr val="FFFF00"/>
                </a:solidFill>
                <a:latin typeface="Arial"/>
                <a:cs typeface="Arial"/>
              </a:rPr>
              <a:t>OF</a:t>
            </a:r>
            <a:r>
              <a:rPr sz="3200" spc="-53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3200" spc="-155" dirty="0">
                <a:solidFill>
                  <a:srgbClr val="FFFF00"/>
                </a:solidFill>
                <a:latin typeface="Arial"/>
                <a:cs typeface="Arial"/>
              </a:rPr>
              <a:t>INDIA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object 138"/>
          <p:cNvSpPr/>
          <p:nvPr/>
        </p:nvSpPr>
        <p:spPr>
          <a:xfrm>
            <a:off x="457193" y="1405883"/>
            <a:ext cx="50800" cy="5080"/>
          </a:xfrm>
          <a:custGeom>
            <a:avLst/>
            <a:gdLst/>
            <a:ahLst/>
            <a:cxnLst/>
            <a:rect l="l" t="t" r="r" b="b"/>
            <a:pathLst>
              <a:path w="50800" h="5080">
                <a:moveTo>
                  <a:pt x="0" y="0"/>
                </a:moveTo>
                <a:lnTo>
                  <a:pt x="50292" y="0"/>
                </a:lnTo>
              </a:path>
              <a:path w="50800" h="5080">
                <a:moveTo>
                  <a:pt x="4571" y="4571"/>
                </a:moveTo>
                <a:lnTo>
                  <a:pt x="22860" y="4571"/>
                </a:lnTo>
              </a:path>
            </a:pathLst>
          </a:custGeom>
          <a:ln w="4572">
            <a:solidFill>
              <a:srgbClr val="0FCE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21201" y="1415027"/>
            <a:ext cx="123825" cy="32384"/>
          </a:xfrm>
          <a:custGeom>
            <a:avLst/>
            <a:gdLst/>
            <a:ahLst/>
            <a:cxnLst/>
            <a:rect l="l" t="t" r="r" b="b"/>
            <a:pathLst>
              <a:path w="123825" h="32384">
                <a:moveTo>
                  <a:pt x="86868" y="0"/>
                </a:moveTo>
                <a:lnTo>
                  <a:pt x="123444" y="0"/>
                </a:lnTo>
              </a:path>
              <a:path w="123825" h="32384">
                <a:moveTo>
                  <a:pt x="73151" y="4572"/>
                </a:moveTo>
                <a:lnTo>
                  <a:pt x="114300" y="4572"/>
                </a:lnTo>
              </a:path>
              <a:path w="123825" h="32384">
                <a:moveTo>
                  <a:pt x="59436" y="9144"/>
                </a:moveTo>
                <a:lnTo>
                  <a:pt x="100584" y="9144"/>
                </a:lnTo>
              </a:path>
              <a:path w="123825" h="32384">
                <a:moveTo>
                  <a:pt x="45720" y="13716"/>
                </a:moveTo>
                <a:lnTo>
                  <a:pt x="91439" y="13716"/>
                </a:lnTo>
              </a:path>
              <a:path w="123825" h="32384">
                <a:moveTo>
                  <a:pt x="36576" y="18287"/>
                </a:moveTo>
                <a:lnTo>
                  <a:pt x="77724" y="18287"/>
                </a:lnTo>
              </a:path>
              <a:path w="123825" h="32384">
                <a:moveTo>
                  <a:pt x="27431" y="22860"/>
                </a:moveTo>
                <a:lnTo>
                  <a:pt x="64008" y="22860"/>
                </a:lnTo>
              </a:path>
              <a:path w="123825" h="32384">
                <a:moveTo>
                  <a:pt x="13715" y="27432"/>
                </a:moveTo>
                <a:lnTo>
                  <a:pt x="50292" y="27432"/>
                </a:lnTo>
              </a:path>
              <a:path w="123825" h="32384">
                <a:moveTo>
                  <a:pt x="0" y="32003"/>
                </a:moveTo>
                <a:lnTo>
                  <a:pt x="41148" y="32003"/>
                </a:lnTo>
              </a:path>
            </a:pathLst>
          </a:custGeom>
          <a:ln w="4572">
            <a:solidFill>
              <a:srgbClr val="4949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57193" y="1449317"/>
            <a:ext cx="82296" cy="320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86330" algn="l"/>
              </a:tabLst>
            </a:pPr>
            <a:r>
              <a:rPr spc="-5" dirty="0"/>
              <a:t>A</a:t>
            </a:r>
            <a:r>
              <a:rPr spc="-55" dirty="0"/>
              <a:t>R</a:t>
            </a:r>
            <a:r>
              <a:rPr spc="-5" dirty="0"/>
              <a:t>TI</a:t>
            </a:r>
            <a:r>
              <a:rPr spc="-10" dirty="0"/>
              <a:t>CL</a:t>
            </a:r>
            <a:r>
              <a:rPr dirty="0"/>
              <a:t>E	</a:t>
            </a:r>
            <a:r>
              <a:rPr spc="-5" dirty="0"/>
              <a:t>1</a:t>
            </a:r>
            <a:r>
              <a:rPr dirty="0"/>
              <a:t>6</a:t>
            </a:r>
          </a:p>
        </p:txBody>
      </p:sp>
      <p:sp>
        <p:nvSpPr>
          <p:cNvPr id="143" name="object 143"/>
          <p:cNvSpPr txBox="1"/>
          <p:nvPr/>
        </p:nvSpPr>
        <p:spPr>
          <a:xfrm>
            <a:off x="993133" y="2364739"/>
            <a:ext cx="8084184" cy="414718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87020" marR="6985" indent="-273050" algn="just">
              <a:lnSpc>
                <a:spcPts val="2810"/>
              </a:lnSpc>
              <a:spcBef>
                <a:spcPts val="455"/>
              </a:spcBef>
              <a:buClr>
                <a:srgbClr val="0AD0D9"/>
              </a:buClr>
              <a:buSzPct val="94230"/>
              <a:buFont typeface="Arial"/>
              <a:buChar char="●"/>
              <a:tabLst>
                <a:tab pos="288925" algn="l"/>
              </a:tabLst>
            </a:pPr>
            <a:r>
              <a:rPr sz="2600" spc="45" dirty="0">
                <a:solidFill>
                  <a:srgbClr val="FFFFFF"/>
                </a:solidFill>
                <a:latin typeface="Times New Roman"/>
                <a:cs typeface="Times New Roman"/>
              </a:rPr>
              <a:t>Article </a:t>
            </a:r>
            <a:r>
              <a:rPr sz="2600" spc="-190" dirty="0">
                <a:solidFill>
                  <a:srgbClr val="FFFFFF"/>
                </a:solidFill>
                <a:latin typeface="Times New Roman"/>
                <a:cs typeface="Times New Roman"/>
              </a:rPr>
              <a:t>16 </a:t>
            </a:r>
            <a:r>
              <a:rPr sz="2600" spc="105" dirty="0">
                <a:solidFill>
                  <a:srgbClr val="FFFFFF"/>
                </a:solidFill>
                <a:latin typeface="Times New Roman"/>
                <a:cs typeface="Times New Roman"/>
              </a:rPr>
              <a:t>guarantees</a:t>
            </a:r>
            <a:r>
              <a:rPr sz="2600" spc="105" dirty="0">
                <a:solidFill>
                  <a:srgbClr val="E2D700"/>
                </a:solidFill>
                <a:latin typeface="Times New Roman"/>
                <a:cs typeface="Times New Roman"/>
              </a:rPr>
              <a:t> </a:t>
            </a:r>
            <a:r>
              <a:rPr sz="2600" u="heavy" spc="80" dirty="0">
                <a:solidFill>
                  <a:srgbClr val="E2D700"/>
                </a:solidFill>
                <a:uFill>
                  <a:solidFill>
                    <a:srgbClr val="E2D700"/>
                  </a:solidFill>
                </a:uFill>
                <a:latin typeface="Times New Roman"/>
                <a:cs typeface="Times New Roman"/>
              </a:rPr>
              <a:t>equality </a:t>
            </a:r>
            <a:r>
              <a:rPr sz="2600" u="heavy" spc="20" dirty="0">
                <a:solidFill>
                  <a:srgbClr val="E2D700"/>
                </a:solidFill>
                <a:uFill>
                  <a:solidFill>
                    <a:srgbClr val="E2D700"/>
                  </a:solidFill>
                </a:uFill>
                <a:latin typeface="Times New Roman"/>
                <a:cs typeface="Times New Roman"/>
              </a:rPr>
              <a:t>of </a:t>
            </a:r>
            <a:r>
              <a:rPr sz="2600" u="heavy" spc="120" dirty="0">
                <a:solidFill>
                  <a:srgbClr val="E2D700"/>
                </a:solidFill>
                <a:uFill>
                  <a:solidFill>
                    <a:srgbClr val="E2D700"/>
                  </a:solidFill>
                </a:uFill>
                <a:latin typeface="Times New Roman"/>
                <a:cs typeface="Times New Roman"/>
              </a:rPr>
              <a:t>opportunity</a:t>
            </a:r>
            <a:r>
              <a:rPr sz="2600" spc="120" dirty="0">
                <a:solidFill>
                  <a:srgbClr val="E2D700"/>
                </a:solidFill>
                <a:latin typeface="Times New Roman"/>
                <a:cs typeface="Times New Roman"/>
              </a:rPr>
              <a:t> </a:t>
            </a:r>
            <a:r>
              <a:rPr sz="2600" spc="110" dirty="0">
                <a:solidFill>
                  <a:srgbClr val="FFFFFF"/>
                </a:solidFill>
                <a:latin typeface="Times New Roman"/>
                <a:cs typeface="Times New Roman"/>
              </a:rPr>
              <a:t>in  </a:t>
            </a:r>
            <a:r>
              <a:rPr sz="2600" spc="125" dirty="0">
                <a:solidFill>
                  <a:srgbClr val="FFFFFF"/>
                </a:solidFill>
                <a:latin typeface="Times New Roman"/>
                <a:cs typeface="Times New Roman"/>
              </a:rPr>
              <a:t>matters </a:t>
            </a:r>
            <a:r>
              <a:rPr sz="2600" spc="2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2600" spc="85" dirty="0">
                <a:solidFill>
                  <a:srgbClr val="FFFFFF"/>
                </a:solidFill>
                <a:latin typeface="Times New Roman"/>
                <a:cs typeface="Times New Roman"/>
              </a:rPr>
              <a:t>public </a:t>
            </a:r>
            <a:r>
              <a:rPr sz="2600" spc="105" dirty="0">
                <a:solidFill>
                  <a:srgbClr val="FFFFFF"/>
                </a:solidFill>
                <a:latin typeface="Times New Roman"/>
                <a:cs typeface="Times New Roman"/>
              </a:rPr>
              <a:t>employment. </a:t>
            </a:r>
            <a:r>
              <a:rPr sz="2600" spc="70" dirty="0">
                <a:solidFill>
                  <a:srgbClr val="FFFFFF"/>
                </a:solidFill>
                <a:latin typeface="Times New Roman"/>
                <a:cs typeface="Times New Roman"/>
              </a:rPr>
              <a:t>It </a:t>
            </a:r>
            <a:r>
              <a:rPr sz="2600" spc="90" dirty="0">
                <a:solidFill>
                  <a:srgbClr val="FFFFFF"/>
                </a:solidFill>
                <a:latin typeface="Times New Roman"/>
                <a:cs typeface="Times New Roman"/>
              </a:rPr>
              <a:t>prevents </a:t>
            </a:r>
            <a:r>
              <a:rPr sz="2600" spc="16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600" spc="75" dirty="0">
                <a:solidFill>
                  <a:srgbClr val="FFFFFF"/>
                </a:solidFill>
                <a:latin typeface="Times New Roman"/>
                <a:cs typeface="Times New Roman"/>
              </a:rPr>
              <a:t>State  </a:t>
            </a:r>
            <a:r>
              <a:rPr sz="2600" spc="90" dirty="0">
                <a:solidFill>
                  <a:srgbClr val="FFFFFF"/>
                </a:solidFill>
                <a:latin typeface="Times New Roman"/>
                <a:cs typeface="Times New Roman"/>
              </a:rPr>
              <a:t>from </a:t>
            </a:r>
            <a:r>
              <a:rPr sz="2600" spc="95" dirty="0">
                <a:solidFill>
                  <a:srgbClr val="FFFFFF"/>
                </a:solidFill>
                <a:latin typeface="Times New Roman"/>
                <a:cs typeface="Times New Roman"/>
              </a:rPr>
              <a:t>discriminating against </a:t>
            </a:r>
            <a:r>
              <a:rPr sz="2600" spc="90" dirty="0">
                <a:solidFill>
                  <a:srgbClr val="FFFFFF"/>
                </a:solidFill>
                <a:latin typeface="Times New Roman"/>
                <a:cs typeface="Times New Roman"/>
              </a:rPr>
              <a:t>anyone </a:t>
            </a:r>
            <a:r>
              <a:rPr sz="2600" spc="110" dirty="0">
                <a:solidFill>
                  <a:srgbClr val="FFFFFF"/>
                </a:solidFill>
                <a:latin typeface="Times New Roman"/>
                <a:cs typeface="Times New Roman"/>
              </a:rPr>
              <a:t>in </a:t>
            </a:r>
            <a:r>
              <a:rPr sz="2600" spc="100" dirty="0">
                <a:solidFill>
                  <a:srgbClr val="FFFFFF"/>
                </a:solidFill>
                <a:latin typeface="Times New Roman"/>
                <a:cs typeface="Times New Roman"/>
              </a:rPr>
              <a:t>respect </a:t>
            </a:r>
            <a:r>
              <a:rPr sz="2600" spc="20" dirty="0">
                <a:solidFill>
                  <a:srgbClr val="FFFFFF"/>
                </a:solidFill>
                <a:latin typeface="Times New Roman"/>
                <a:cs typeface="Times New Roman"/>
              </a:rPr>
              <a:t>of  </a:t>
            </a:r>
            <a:r>
              <a:rPr sz="2600" spc="114" dirty="0">
                <a:solidFill>
                  <a:srgbClr val="FFFFFF"/>
                </a:solidFill>
                <a:latin typeface="Times New Roman"/>
                <a:cs typeface="Times New Roman"/>
              </a:rPr>
              <a:t>employment </a:t>
            </a:r>
            <a:r>
              <a:rPr sz="2600" spc="155" dirty="0">
                <a:solidFill>
                  <a:srgbClr val="FFFFFF"/>
                </a:solidFill>
                <a:latin typeface="Times New Roman"/>
                <a:cs typeface="Times New Roman"/>
              </a:rPr>
              <a:t>on </a:t>
            </a:r>
            <a:r>
              <a:rPr sz="2600" spc="16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600" spc="114" dirty="0">
                <a:solidFill>
                  <a:srgbClr val="FFFFFF"/>
                </a:solidFill>
                <a:latin typeface="Times New Roman"/>
                <a:cs typeface="Times New Roman"/>
              </a:rPr>
              <a:t>grounds </a:t>
            </a:r>
            <a:r>
              <a:rPr sz="2600" spc="2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2600" spc="60" dirty="0">
                <a:solidFill>
                  <a:srgbClr val="FFFFFF"/>
                </a:solidFill>
                <a:latin typeface="Times New Roman"/>
                <a:cs typeface="Times New Roman"/>
              </a:rPr>
              <a:t>religion, </a:t>
            </a:r>
            <a:r>
              <a:rPr sz="2600" spc="50" dirty="0">
                <a:solidFill>
                  <a:srgbClr val="FFFFFF"/>
                </a:solidFill>
                <a:latin typeface="Times New Roman"/>
                <a:cs typeface="Times New Roman"/>
              </a:rPr>
              <a:t>race, </a:t>
            </a:r>
            <a:r>
              <a:rPr sz="2600" spc="70" dirty="0">
                <a:solidFill>
                  <a:srgbClr val="FFFFFF"/>
                </a:solidFill>
                <a:latin typeface="Times New Roman"/>
                <a:cs typeface="Times New Roman"/>
              </a:rPr>
              <a:t>caste,  </a:t>
            </a:r>
            <a:r>
              <a:rPr sz="2600" spc="20" dirty="0">
                <a:solidFill>
                  <a:srgbClr val="FFFFFF"/>
                </a:solidFill>
                <a:latin typeface="Times New Roman"/>
                <a:cs typeface="Times New Roman"/>
              </a:rPr>
              <a:t>sex,</a:t>
            </a:r>
            <a:r>
              <a:rPr sz="26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100" dirty="0">
                <a:solidFill>
                  <a:srgbClr val="FFFFFF"/>
                </a:solidFill>
                <a:latin typeface="Times New Roman"/>
                <a:cs typeface="Times New Roman"/>
              </a:rPr>
              <a:t>descent,</a:t>
            </a:r>
            <a:r>
              <a:rPr sz="26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65" dirty="0">
                <a:solidFill>
                  <a:srgbClr val="FFFFFF"/>
                </a:solidFill>
                <a:latin typeface="Times New Roman"/>
                <a:cs typeface="Times New Roman"/>
              </a:rPr>
              <a:t>place</a:t>
            </a:r>
            <a:r>
              <a:rPr sz="2600" spc="-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2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6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135" dirty="0">
                <a:solidFill>
                  <a:srgbClr val="FFFFFF"/>
                </a:solidFill>
                <a:latin typeface="Times New Roman"/>
                <a:cs typeface="Times New Roman"/>
              </a:rPr>
              <a:t>birth</a:t>
            </a:r>
            <a:r>
              <a:rPr sz="2600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114" dirty="0">
                <a:solidFill>
                  <a:srgbClr val="FFFFFF"/>
                </a:solidFill>
                <a:latin typeface="Times New Roman"/>
                <a:cs typeface="Times New Roman"/>
              </a:rPr>
              <a:t>or</a:t>
            </a:r>
            <a:r>
              <a:rPr sz="2600" spc="-1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65" dirty="0">
                <a:solidFill>
                  <a:srgbClr val="FFFFFF"/>
                </a:solidFill>
                <a:latin typeface="Times New Roman"/>
                <a:cs typeface="Times New Roman"/>
              </a:rPr>
              <a:t>place</a:t>
            </a:r>
            <a:r>
              <a:rPr sz="2600" spc="-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2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6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80" dirty="0">
                <a:solidFill>
                  <a:srgbClr val="FFFFFF"/>
                </a:solidFill>
                <a:latin typeface="Times New Roman"/>
                <a:cs typeface="Times New Roman"/>
              </a:rPr>
              <a:t>residence.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AD0D9"/>
              </a:buClr>
              <a:buFont typeface="Arial"/>
              <a:buChar char="●"/>
            </a:pPr>
            <a:endParaRPr sz="3500">
              <a:latin typeface="Times New Roman"/>
              <a:cs typeface="Times New Roman"/>
            </a:endParaRPr>
          </a:p>
          <a:p>
            <a:pPr marL="287020" marR="5080" indent="-274320" algn="just">
              <a:lnSpc>
                <a:spcPts val="2810"/>
              </a:lnSpc>
              <a:buClr>
                <a:srgbClr val="0AD0D9"/>
              </a:buClr>
              <a:buSzPct val="94230"/>
              <a:buFont typeface="Arial"/>
              <a:buChar char="●"/>
              <a:tabLst>
                <a:tab pos="287020" algn="l"/>
              </a:tabLst>
            </a:pPr>
            <a:r>
              <a:rPr sz="2600" spc="15" dirty="0">
                <a:solidFill>
                  <a:srgbClr val="FFFFFF"/>
                </a:solidFill>
                <a:latin typeface="Times New Roman"/>
                <a:cs typeface="Times New Roman"/>
              </a:rPr>
              <a:t>However, </a:t>
            </a:r>
            <a:r>
              <a:rPr sz="2600" spc="16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600" spc="80" dirty="0">
                <a:solidFill>
                  <a:srgbClr val="FFFFFF"/>
                </a:solidFill>
                <a:latin typeface="Times New Roman"/>
                <a:cs typeface="Times New Roman"/>
              </a:rPr>
              <a:t>State </a:t>
            </a:r>
            <a:r>
              <a:rPr sz="2600" spc="70" dirty="0">
                <a:solidFill>
                  <a:srgbClr val="FFFFFF"/>
                </a:solidFill>
                <a:latin typeface="Times New Roman"/>
                <a:cs typeface="Times New Roman"/>
              </a:rPr>
              <a:t>may </a:t>
            </a:r>
            <a:r>
              <a:rPr sz="2600" spc="75" dirty="0">
                <a:solidFill>
                  <a:srgbClr val="FFFFFF"/>
                </a:solidFill>
                <a:latin typeface="Times New Roman"/>
                <a:cs typeface="Times New Roman"/>
              </a:rPr>
              <a:t>provide </a:t>
            </a:r>
            <a:r>
              <a:rPr sz="2600" spc="60" dirty="0">
                <a:solidFill>
                  <a:srgbClr val="FFFFFF"/>
                </a:solidFill>
                <a:latin typeface="Times New Roman"/>
                <a:cs typeface="Times New Roman"/>
              </a:rPr>
              <a:t>special </a:t>
            </a:r>
            <a:r>
              <a:rPr sz="2600" spc="90" dirty="0">
                <a:solidFill>
                  <a:srgbClr val="FFFFFF"/>
                </a:solidFill>
                <a:latin typeface="Times New Roman"/>
                <a:cs typeface="Times New Roman"/>
              </a:rPr>
              <a:t>reservation </a:t>
            </a:r>
            <a:r>
              <a:rPr sz="2600" spc="125" dirty="0">
                <a:solidFill>
                  <a:srgbClr val="FFFFFF"/>
                </a:solidFill>
                <a:latin typeface="Times New Roman"/>
                <a:cs typeface="Times New Roman"/>
              </a:rPr>
              <a:t>to  </a:t>
            </a:r>
            <a:r>
              <a:rPr sz="2600" spc="16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600" spc="95" dirty="0">
                <a:solidFill>
                  <a:srgbClr val="FFFFFF"/>
                </a:solidFill>
                <a:latin typeface="Times New Roman"/>
                <a:cs typeface="Times New Roman"/>
              </a:rPr>
              <a:t>people </a:t>
            </a:r>
            <a:r>
              <a:rPr sz="2600" spc="2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2600" spc="90" dirty="0">
                <a:solidFill>
                  <a:srgbClr val="FFFFFF"/>
                </a:solidFill>
                <a:latin typeface="Times New Roman"/>
                <a:cs typeface="Times New Roman"/>
              </a:rPr>
              <a:t>backward </a:t>
            </a:r>
            <a:r>
              <a:rPr sz="2600" spc="40" dirty="0">
                <a:solidFill>
                  <a:srgbClr val="FFFFFF"/>
                </a:solidFill>
                <a:latin typeface="Times New Roman"/>
                <a:cs typeface="Times New Roman"/>
              </a:rPr>
              <a:t>classes, </a:t>
            </a:r>
            <a:r>
              <a:rPr sz="2600" spc="105" dirty="0">
                <a:solidFill>
                  <a:srgbClr val="FFFFFF"/>
                </a:solidFill>
                <a:latin typeface="Times New Roman"/>
                <a:cs typeface="Times New Roman"/>
              </a:rPr>
              <a:t>scheduled </a:t>
            </a:r>
            <a:r>
              <a:rPr sz="2600" spc="75" dirty="0">
                <a:solidFill>
                  <a:srgbClr val="FFFFFF"/>
                </a:solidFill>
                <a:latin typeface="Times New Roman"/>
                <a:cs typeface="Times New Roman"/>
              </a:rPr>
              <a:t>castes </a:t>
            </a:r>
            <a:r>
              <a:rPr sz="2600" spc="114" dirty="0">
                <a:solidFill>
                  <a:srgbClr val="FFFFFF"/>
                </a:solidFill>
                <a:latin typeface="Times New Roman"/>
                <a:cs typeface="Times New Roman"/>
              </a:rPr>
              <a:t>or  </a:t>
            </a:r>
            <a:r>
              <a:rPr sz="2600" spc="110" dirty="0">
                <a:solidFill>
                  <a:srgbClr val="FFFFFF"/>
                </a:solidFill>
                <a:latin typeface="Times New Roman"/>
                <a:cs typeface="Times New Roman"/>
              </a:rPr>
              <a:t>scheduled </a:t>
            </a:r>
            <a:r>
              <a:rPr sz="2600" spc="100" dirty="0">
                <a:solidFill>
                  <a:srgbClr val="FFFFFF"/>
                </a:solidFill>
                <a:latin typeface="Times New Roman"/>
                <a:cs typeface="Times New Roman"/>
              </a:rPr>
              <a:t>tribes </a:t>
            </a:r>
            <a:r>
              <a:rPr sz="2600" spc="45" dirty="0">
                <a:solidFill>
                  <a:srgbClr val="FFFFFF"/>
                </a:solidFill>
                <a:latin typeface="Times New Roman"/>
                <a:cs typeface="Times New Roman"/>
              </a:rPr>
              <a:t>for </a:t>
            </a:r>
            <a:r>
              <a:rPr sz="2600" spc="16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600" spc="114" dirty="0">
                <a:solidFill>
                  <a:srgbClr val="FFFFFF"/>
                </a:solidFill>
                <a:latin typeface="Times New Roman"/>
                <a:cs typeface="Times New Roman"/>
              </a:rPr>
              <a:t>upliftment </a:t>
            </a:r>
            <a:r>
              <a:rPr sz="2600" spc="2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2600" spc="16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600" spc="65" dirty="0">
                <a:solidFill>
                  <a:srgbClr val="FFFFFF"/>
                </a:solidFill>
                <a:latin typeface="Times New Roman"/>
                <a:cs typeface="Times New Roman"/>
              </a:rPr>
              <a:t>weaker  </a:t>
            </a:r>
            <a:r>
              <a:rPr sz="2600" spc="90" dirty="0">
                <a:solidFill>
                  <a:srgbClr val="FFFFFF"/>
                </a:solidFill>
                <a:latin typeface="Times New Roman"/>
                <a:cs typeface="Times New Roman"/>
              </a:rPr>
              <a:t>sections </a:t>
            </a:r>
            <a:r>
              <a:rPr sz="2600" spc="60" dirty="0">
                <a:solidFill>
                  <a:srgbClr val="FFFFFF"/>
                </a:solidFill>
                <a:latin typeface="Times New Roman"/>
                <a:cs typeface="Times New Roman"/>
              </a:rPr>
              <a:t>as </a:t>
            </a:r>
            <a:r>
              <a:rPr sz="2600" spc="15" dirty="0">
                <a:solidFill>
                  <a:srgbClr val="FFFFFF"/>
                </a:solidFill>
                <a:latin typeface="Times New Roman"/>
                <a:cs typeface="Times New Roman"/>
              </a:rPr>
              <a:t>well </a:t>
            </a:r>
            <a:r>
              <a:rPr sz="2600" spc="60" dirty="0">
                <a:solidFill>
                  <a:srgbClr val="FFFFFF"/>
                </a:solidFill>
                <a:latin typeface="Times New Roman"/>
                <a:cs typeface="Times New Roman"/>
              </a:rPr>
              <a:t>as </a:t>
            </a:r>
            <a:r>
              <a:rPr sz="2600" spc="50" dirty="0">
                <a:solidFill>
                  <a:srgbClr val="FFFFFF"/>
                </a:solidFill>
                <a:latin typeface="Times New Roman"/>
                <a:cs typeface="Times New Roman"/>
              </a:rPr>
              <a:t>for </a:t>
            </a:r>
            <a:r>
              <a:rPr sz="2600" spc="95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2600" spc="114" dirty="0">
                <a:solidFill>
                  <a:srgbClr val="FFFFFF"/>
                </a:solidFill>
                <a:latin typeface="Times New Roman"/>
                <a:cs typeface="Times New Roman"/>
              </a:rPr>
              <a:t>person </a:t>
            </a:r>
            <a:r>
              <a:rPr sz="2600" spc="65" dirty="0">
                <a:solidFill>
                  <a:srgbClr val="FFFFFF"/>
                </a:solidFill>
                <a:latin typeface="Times New Roman"/>
                <a:cs typeface="Times New Roman"/>
              </a:rPr>
              <a:t>professing </a:t>
            </a:r>
            <a:r>
              <a:rPr sz="2600" spc="170" dirty="0">
                <a:solidFill>
                  <a:srgbClr val="FFFFFF"/>
                </a:solidFill>
                <a:latin typeface="Times New Roman"/>
                <a:cs typeface="Times New Roman"/>
              </a:rPr>
              <a:t>that  </a:t>
            </a:r>
            <a:r>
              <a:rPr sz="2600" spc="100" dirty="0">
                <a:solidFill>
                  <a:srgbClr val="FFFFFF"/>
                </a:solidFill>
                <a:latin typeface="Times New Roman"/>
                <a:cs typeface="Times New Roman"/>
              </a:rPr>
              <a:t>particular</a:t>
            </a:r>
            <a:r>
              <a:rPr sz="2600" spc="-1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65" dirty="0">
                <a:solidFill>
                  <a:srgbClr val="FFFFFF"/>
                </a:solidFill>
                <a:latin typeface="Times New Roman"/>
                <a:cs typeface="Times New Roman"/>
              </a:rPr>
              <a:t>religion</a:t>
            </a:r>
            <a:r>
              <a:rPr sz="26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11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2600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65" dirty="0">
                <a:solidFill>
                  <a:srgbClr val="FFFFFF"/>
                </a:solidFill>
                <a:latin typeface="Times New Roman"/>
                <a:cs typeface="Times New Roman"/>
              </a:rPr>
              <a:t>case</a:t>
            </a:r>
            <a:r>
              <a:rPr sz="2600" spc="-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2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6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60" dirty="0">
                <a:solidFill>
                  <a:srgbClr val="FFFFFF"/>
                </a:solidFill>
                <a:latin typeface="Times New Roman"/>
                <a:cs typeface="Times New Roman"/>
              </a:rPr>
              <a:t>religious</a:t>
            </a:r>
            <a:r>
              <a:rPr sz="26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110" dirty="0">
                <a:solidFill>
                  <a:srgbClr val="FFFFFF"/>
                </a:solidFill>
                <a:latin typeface="Times New Roman"/>
                <a:cs typeface="Times New Roman"/>
              </a:rPr>
              <a:t>institution.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object 138"/>
          <p:cNvSpPr/>
          <p:nvPr/>
        </p:nvSpPr>
        <p:spPr>
          <a:xfrm>
            <a:off x="457193" y="1405883"/>
            <a:ext cx="50800" cy="5080"/>
          </a:xfrm>
          <a:custGeom>
            <a:avLst/>
            <a:gdLst/>
            <a:ahLst/>
            <a:cxnLst/>
            <a:rect l="l" t="t" r="r" b="b"/>
            <a:pathLst>
              <a:path w="50800" h="5080">
                <a:moveTo>
                  <a:pt x="0" y="0"/>
                </a:moveTo>
                <a:lnTo>
                  <a:pt x="50292" y="0"/>
                </a:lnTo>
              </a:path>
              <a:path w="50800" h="5080">
                <a:moveTo>
                  <a:pt x="4571" y="4571"/>
                </a:moveTo>
                <a:lnTo>
                  <a:pt x="22860" y="4571"/>
                </a:lnTo>
              </a:path>
            </a:pathLst>
          </a:custGeom>
          <a:ln w="4572">
            <a:solidFill>
              <a:srgbClr val="0FCE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21201" y="1415027"/>
            <a:ext cx="123825" cy="32384"/>
          </a:xfrm>
          <a:custGeom>
            <a:avLst/>
            <a:gdLst/>
            <a:ahLst/>
            <a:cxnLst/>
            <a:rect l="l" t="t" r="r" b="b"/>
            <a:pathLst>
              <a:path w="123825" h="32384">
                <a:moveTo>
                  <a:pt x="86868" y="0"/>
                </a:moveTo>
                <a:lnTo>
                  <a:pt x="123444" y="0"/>
                </a:lnTo>
              </a:path>
              <a:path w="123825" h="32384">
                <a:moveTo>
                  <a:pt x="73151" y="4572"/>
                </a:moveTo>
                <a:lnTo>
                  <a:pt x="114300" y="4572"/>
                </a:lnTo>
              </a:path>
              <a:path w="123825" h="32384">
                <a:moveTo>
                  <a:pt x="59436" y="9144"/>
                </a:moveTo>
                <a:lnTo>
                  <a:pt x="100584" y="9144"/>
                </a:lnTo>
              </a:path>
              <a:path w="123825" h="32384">
                <a:moveTo>
                  <a:pt x="45720" y="13716"/>
                </a:moveTo>
                <a:lnTo>
                  <a:pt x="91439" y="13716"/>
                </a:lnTo>
              </a:path>
              <a:path w="123825" h="32384">
                <a:moveTo>
                  <a:pt x="36576" y="18287"/>
                </a:moveTo>
                <a:lnTo>
                  <a:pt x="77724" y="18287"/>
                </a:lnTo>
              </a:path>
              <a:path w="123825" h="32384">
                <a:moveTo>
                  <a:pt x="27431" y="22860"/>
                </a:moveTo>
                <a:lnTo>
                  <a:pt x="64008" y="22860"/>
                </a:lnTo>
              </a:path>
              <a:path w="123825" h="32384">
                <a:moveTo>
                  <a:pt x="13715" y="27432"/>
                </a:moveTo>
                <a:lnTo>
                  <a:pt x="50292" y="27432"/>
                </a:lnTo>
              </a:path>
              <a:path w="123825" h="32384">
                <a:moveTo>
                  <a:pt x="0" y="32003"/>
                </a:moveTo>
                <a:lnTo>
                  <a:pt x="41148" y="32003"/>
                </a:lnTo>
              </a:path>
            </a:pathLst>
          </a:custGeom>
          <a:ln w="4572">
            <a:solidFill>
              <a:srgbClr val="4949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57193" y="1449317"/>
            <a:ext cx="82296" cy="320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86330" algn="l"/>
              </a:tabLst>
            </a:pPr>
            <a:r>
              <a:rPr spc="-5" dirty="0"/>
              <a:t>A</a:t>
            </a:r>
            <a:r>
              <a:rPr spc="-55" dirty="0"/>
              <a:t>R</a:t>
            </a:r>
            <a:r>
              <a:rPr spc="-5" dirty="0"/>
              <a:t>TI</a:t>
            </a:r>
            <a:r>
              <a:rPr spc="-10" dirty="0"/>
              <a:t>CL</a:t>
            </a:r>
            <a:r>
              <a:rPr dirty="0"/>
              <a:t>E	</a:t>
            </a:r>
            <a:r>
              <a:rPr spc="-5" dirty="0"/>
              <a:t>1</a:t>
            </a:r>
            <a:r>
              <a:rPr dirty="0"/>
              <a:t>7</a:t>
            </a:r>
          </a:p>
        </p:txBody>
      </p:sp>
      <p:sp>
        <p:nvSpPr>
          <p:cNvPr id="143" name="object 143"/>
          <p:cNvSpPr txBox="1"/>
          <p:nvPr/>
        </p:nvSpPr>
        <p:spPr>
          <a:xfrm>
            <a:off x="994657" y="2399790"/>
            <a:ext cx="8081009" cy="2464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 algn="just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3750"/>
              <a:buFont typeface="Arial"/>
              <a:buChar char="●"/>
              <a:tabLst>
                <a:tab pos="287655" algn="l"/>
              </a:tabLst>
            </a:pPr>
            <a:r>
              <a:rPr sz="3200" spc="-30" dirty="0">
                <a:solidFill>
                  <a:srgbClr val="FFFFFF"/>
                </a:solidFill>
                <a:latin typeface="Times New Roman"/>
                <a:cs typeface="Times New Roman"/>
              </a:rPr>
              <a:t>Article17 </a:t>
            </a:r>
            <a:r>
              <a:rPr sz="3200" spc="100" dirty="0">
                <a:solidFill>
                  <a:srgbClr val="FFFFFF"/>
                </a:solidFill>
                <a:latin typeface="Times New Roman"/>
                <a:cs typeface="Times New Roman"/>
              </a:rPr>
              <a:t>abolishes </a:t>
            </a:r>
            <a:r>
              <a:rPr sz="3200" spc="19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3200" spc="95" dirty="0">
                <a:solidFill>
                  <a:srgbClr val="FFFFFF"/>
                </a:solidFill>
                <a:latin typeface="Times New Roman"/>
                <a:cs typeface="Times New Roman"/>
              </a:rPr>
              <a:t>practice  </a:t>
            </a:r>
            <a:r>
              <a:rPr sz="3200" spc="25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3200" spc="25" dirty="0">
                <a:solidFill>
                  <a:srgbClr val="E2D700"/>
                </a:solidFill>
                <a:latin typeface="Times New Roman"/>
                <a:cs typeface="Times New Roman"/>
              </a:rPr>
              <a:t> </a:t>
            </a:r>
            <a:r>
              <a:rPr sz="3200" u="heavy" spc="100" dirty="0">
                <a:solidFill>
                  <a:srgbClr val="E2D700"/>
                </a:solidFill>
                <a:uFill>
                  <a:solidFill>
                    <a:srgbClr val="E2D700"/>
                  </a:solidFill>
                </a:uFill>
                <a:latin typeface="Times New Roman"/>
                <a:cs typeface="Times New Roman"/>
              </a:rPr>
              <a:t>untouchability</a:t>
            </a:r>
            <a:r>
              <a:rPr sz="3200" spc="100" dirty="0">
                <a:solidFill>
                  <a:srgbClr val="FFFFFF"/>
                </a:solidFill>
                <a:latin typeface="Times New Roman"/>
                <a:cs typeface="Times New Roman"/>
              </a:rPr>
              <a:t>. </a:t>
            </a:r>
            <a:r>
              <a:rPr sz="3200" spc="90" dirty="0">
                <a:solidFill>
                  <a:srgbClr val="FFFFFF"/>
                </a:solidFill>
                <a:latin typeface="Times New Roman"/>
                <a:cs typeface="Times New Roman"/>
              </a:rPr>
              <a:t>It </a:t>
            </a:r>
            <a:r>
              <a:rPr sz="3200" spc="135" dirty="0">
                <a:solidFill>
                  <a:srgbClr val="FFFFFF"/>
                </a:solidFill>
                <a:latin typeface="Times New Roman"/>
                <a:cs typeface="Times New Roman"/>
              </a:rPr>
              <a:t>has </a:t>
            </a:r>
            <a:r>
              <a:rPr sz="3200" spc="165" dirty="0">
                <a:solidFill>
                  <a:srgbClr val="FFFFFF"/>
                </a:solidFill>
                <a:latin typeface="Times New Roman"/>
                <a:cs typeface="Times New Roman"/>
              </a:rPr>
              <a:t>been </a:t>
            </a:r>
            <a:r>
              <a:rPr sz="3200" spc="114" dirty="0">
                <a:solidFill>
                  <a:srgbClr val="FFFFFF"/>
                </a:solidFill>
                <a:latin typeface="Times New Roman"/>
                <a:cs typeface="Times New Roman"/>
              </a:rPr>
              <a:t>declared </a:t>
            </a:r>
            <a:r>
              <a:rPr sz="3200" spc="185" dirty="0">
                <a:solidFill>
                  <a:srgbClr val="FFFFFF"/>
                </a:solidFill>
                <a:latin typeface="Times New Roman"/>
                <a:cs typeface="Times New Roman"/>
              </a:rPr>
              <a:t>an  </a:t>
            </a:r>
            <a:r>
              <a:rPr sz="3200" spc="60" dirty="0">
                <a:solidFill>
                  <a:srgbClr val="FFFFFF"/>
                </a:solidFill>
                <a:latin typeface="Times New Roman"/>
                <a:cs typeface="Times New Roman"/>
              </a:rPr>
              <a:t>offence </a:t>
            </a:r>
            <a:r>
              <a:rPr sz="3200" spc="140" dirty="0">
                <a:solidFill>
                  <a:srgbClr val="FFFFFF"/>
                </a:solidFill>
                <a:latin typeface="Times New Roman"/>
                <a:cs typeface="Times New Roman"/>
              </a:rPr>
              <a:t>punishable </a:t>
            </a:r>
            <a:r>
              <a:rPr sz="3200" spc="40" dirty="0">
                <a:solidFill>
                  <a:srgbClr val="FFFFFF"/>
                </a:solidFill>
                <a:latin typeface="Times New Roman"/>
                <a:cs typeface="Times New Roman"/>
              </a:rPr>
              <a:t>by </a:t>
            </a:r>
            <a:r>
              <a:rPr sz="3200" spc="-55" dirty="0">
                <a:solidFill>
                  <a:srgbClr val="FFFFFF"/>
                </a:solidFill>
                <a:latin typeface="Times New Roman"/>
                <a:cs typeface="Times New Roman"/>
              </a:rPr>
              <a:t>law. </a:t>
            </a:r>
            <a:r>
              <a:rPr sz="3200" spc="12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3200" spc="125" dirty="0">
                <a:solidFill>
                  <a:srgbClr val="FFFFFF"/>
                </a:solidFill>
                <a:latin typeface="Times New Roman"/>
                <a:cs typeface="Times New Roman"/>
              </a:rPr>
              <a:t>Protection</a:t>
            </a:r>
            <a:r>
              <a:rPr sz="3200" spc="-3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25" dirty="0">
                <a:solidFill>
                  <a:srgbClr val="FFFFFF"/>
                </a:solidFill>
                <a:latin typeface="Times New Roman"/>
                <a:cs typeface="Times New Roman"/>
              </a:rPr>
              <a:t>of  </a:t>
            </a:r>
            <a:r>
              <a:rPr sz="3200" spc="-20" dirty="0">
                <a:solidFill>
                  <a:srgbClr val="FFFFFF"/>
                </a:solidFill>
                <a:latin typeface="Times New Roman"/>
                <a:cs typeface="Times New Roman"/>
              </a:rPr>
              <a:t>Civil </a:t>
            </a:r>
            <a:r>
              <a:rPr sz="3200" spc="70" dirty="0">
                <a:solidFill>
                  <a:srgbClr val="FFFFFF"/>
                </a:solidFill>
                <a:latin typeface="Times New Roman"/>
                <a:cs typeface="Times New Roman"/>
              </a:rPr>
              <a:t>Rights </a:t>
            </a:r>
            <a:r>
              <a:rPr sz="3200" spc="25" dirty="0">
                <a:solidFill>
                  <a:srgbClr val="FFFFFF"/>
                </a:solidFill>
                <a:latin typeface="Times New Roman"/>
                <a:cs typeface="Times New Roman"/>
              </a:rPr>
              <a:t>Act, </a:t>
            </a:r>
            <a:r>
              <a:rPr sz="3200" spc="-165" dirty="0">
                <a:solidFill>
                  <a:srgbClr val="FFFFFF"/>
                </a:solidFill>
                <a:latin typeface="Times New Roman"/>
                <a:cs typeface="Times New Roman"/>
              </a:rPr>
              <a:t>1955 </a:t>
            </a:r>
            <a:r>
              <a:rPr sz="3200" spc="135" dirty="0">
                <a:solidFill>
                  <a:srgbClr val="FFFFFF"/>
                </a:solidFill>
                <a:latin typeface="Times New Roman"/>
                <a:cs typeface="Times New Roman"/>
              </a:rPr>
              <a:t>has </a:t>
            </a:r>
            <a:r>
              <a:rPr sz="3200" spc="165" dirty="0">
                <a:solidFill>
                  <a:srgbClr val="FFFFFF"/>
                </a:solidFill>
                <a:latin typeface="Times New Roman"/>
                <a:cs typeface="Times New Roman"/>
              </a:rPr>
              <a:t>been </a:t>
            </a:r>
            <a:r>
              <a:rPr sz="3200" spc="150" dirty="0">
                <a:solidFill>
                  <a:srgbClr val="FFFFFF"/>
                </a:solidFill>
                <a:latin typeface="Times New Roman"/>
                <a:cs typeface="Times New Roman"/>
              </a:rPr>
              <a:t>enacted </a:t>
            </a:r>
            <a:r>
              <a:rPr sz="3200" spc="40" dirty="0">
                <a:solidFill>
                  <a:srgbClr val="FFFFFF"/>
                </a:solidFill>
                <a:latin typeface="Times New Roman"/>
                <a:cs typeface="Times New Roman"/>
              </a:rPr>
              <a:t>by  </a:t>
            </a:r>
            <a:r>
              <a:rPr sz="3200" spc="20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3200" spc="130" dirty="0">
                <a:solidFill>
                  <a:srgbClr val="FFFFFF"/>
                </a:solidFill>
                <a:latin typeface="Times New Roman"/>
                <a:cs typeface="Times New Roman"/>
              </a:rPr>
              <a:t>Parliament </a:t>
            </a:r>
            <a:r>
              <a:rPr sz="3200" spc="110" dirty="0">
                <a:solidFill>
                  <a:srgbClr val="FFFFFF"/>
                </a:solidFill>
                <a:latin typeface="Times New Roman"/>
                <a:cs typeface="Times New Roman"/>
              </a:rPr>
              <a:t>which </a:t>
            </a:r>
            <a:r>
              <a:rPr sz="3200" spc="120" dirty="0">
                <a:solidFill>
                  <a:srgbClr val="FFFFFF"/>
                </a:solidFill>
                <a:latin typeface="Times New Roman"/>
                <a:cs typeface="Times New Roman"/>
              </a:rPr>
              <a:t>states</a:t>
            </a:r>
            <a:r>
              <a:rPr sz="3200" spc="6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175" dirty="0">
                <a:solidFill>
                  <a:srgbClr val="FFFFFF"/>
                </a:solidFill>
                <a:latin typeface="Times New Roman"/>
                <a:cs typeface="Times New Roman"/>
              </a:rPr>
              <a:t>punishments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1267459" y="4838189"/>
            <a:ext cx="14192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08355" algn="l"/>
              </a:tabLst>
            </a:pPr>
            <a:r>
              <a:rPr sz="3200" spc="-95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3200" spc="125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3200" spc="16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200" spc="24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3200" spc="125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3200" spc="24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1267459" y="5325869"/>
            <a:ext cx="15309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72210" algn="l"/>
              </a:tabLst>
            </a:pPr>
            <a:r>
              <a:rPr sz="3200" spc="185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3200" spc="10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3200" spc="11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200" spc="-10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3200" spc="11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200" spc="125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3200" spc="-75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2959512" y="4838189"/>
            <a:ext cx="6115050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075" marR="5080" indent="-80010">
              <a:lnSpc>
                <a:spcPct val="100000"/>
              </a:lnSpc>
              <a:spcBef>
                <a:spcPts val="100"/>
              </a:spcBef>
              <a:tabLst>
                <a:tab pos="1744345" algn="l"/>
                <a:tab pos="1814195" algn="l"/>
                <a:tab pos="2309495" algn="l"/>
                <a:tab pos="2661285" algn="l"/>
                <a:tab pos="3810635" algn="l"/>
                <a:tab pos="5528310" algn="l"/>
              </a:tabLst>
            </a:pPr>
            <a:r>
              <a:rPr sz="3200" spc="11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200" spc="10" dirty="0">
                <a:solidFill>
                  <a:srgbClr val="FFFFFF"/>
                </a:solidFill>
                <a:latin typeface="Times New Roman"/>
                <a:cs typeface="Times New Roman"/>
              </a:rPr>
              <a:t>ll</a:t>
            </a:r>
            <a:r>
              <a:rPr sz="3200" spc="65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3200" spc="2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3200" spc="1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200" spc="24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3200" spc="25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		</a:t>
            </a:r>
            <a:r>
              <a:rPr sz="3200" spc="114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200" spc="185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3200" spc="9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3200" spc="15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3200" spc="4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3200" spc="125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3200" spc="26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200" spc="18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3200" spc="13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3200" spc="3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11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3200" spc="254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3200" spc="18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3200" spc="11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3200" spc="16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200" spc="22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3200" spc="254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3200" spc="80" dirty="0">
                <a:solidFill>
                  <a:srgbClr val="FFFFFF"/>
                </a:solidFill>
                <a:latin typeface="Times New Roman"/>
                <a:cs typeface="Times New Roman"/>
              </a:rPr>
              <a:t>e  </a:t>
            </a:r>
            <a:r>
              <a:rPr sz="3200" spc="100" dirty="0">
                <a:solidFill>
                  <a:srgbClr val="FFFFFF"/>
                </a:solidFill>
                <a:latin typeface="Times New Roman"/>
                <a:cs typeface="Times New Roman"/>
              </a:rPr>
              <a:t>worship	</a:t>
            </a:r>
            <a:r>
              <a:rPr sz="3200" spc="195" dirty="0">
                <a:solidFill>
                  <a:srgbClr val="FFFFFF"/>
                </a:solidFill>
                <a:latin typeface="Times New Roman"/>
                <a:cs typeface="Times New Roman"/>
              </a:rPr>
              <a:t>and	</a:t>
            </a:r>
            <a:r>
              <a:rPr sz="3200" spc="105" dirty="0">
                <a:solidFill>
                  <a:srgbClr val="FFFFFF"/>
                </a:solidFill>
                <a:latin typeface="Times New Roman"/>
                <a:cs typeface="Times New Roman"/>
              </a:rPr>
              <a:t>from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6707527" y="5325869"/>
            <a:ext cx="23704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82395" algn="l"/>
              </a:tabLst>
            </a:pPr>
            <a:r>
              <a:rPr sz="3200" spc="23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3200" spc="100" dirty="0">
                <a:solidFill>
                  <a:srgbClr val="FFFFFF"/>
                </a:solidFill>
                <a:latin typeface="Times New Roman"/>
                <a:cs typeface="Times New Roman"/>
              </a:rPr>
              <a:t>ak</a:t>
            </a:r>
            <a:r>
              <a:rPr sz="3200" spc="1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200" spc="254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3200" spc="25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3200" spc="11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200" spc="17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3200" spc="11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3200" spc="16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1267459" y="5813549"/>
            <a:ext cx="37985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45844" algn="l"/>
                <a:tab pos="1425575" algn="l"/>
                <a:tab pos="2329180" algn="l"/>
                <a:tab pos="2888615" algn="l"/>
              </a:tabLst>
            </a:pPr>
            <a:r>
              <a:rPr sz="3200" spc="-70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3200" spc="10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3200" spc="125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3200" spc="285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200" spc="114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200" spc="-5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3200" spc="11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3200" spc="10" dirty="0">
                <a:solidFill>
                  <a:srgbClr val="FFFFFF"/>
                </a:solidFill>
                <a:latin typeface="Times New Roman"/>
                <a:cs typeface="Times New Roman"/>
              </a:rPr>
              <a:t>ll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200" spc="125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3200" spc="16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200" spc="23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3200" spc="11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200" spc="254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3200" spc="110" dirty="0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sz="3200" spc="1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object 138"/>
          <p:cNvSpPr/>
          <p:nvPr/>
        </p:nvSpPr>
        <p:spPr>
          <a:xfrm>
            <a:off x="457193" y="1405883"/>
            <a:ext cx="50800" cy="5080"/>
          </a:xfrm>
          <a:custGeom>
            <a:avLst/>
            <a:gdLst/>
            <a:ahLst/>
            <a:cxnLst/>
            <a:rect l="l" t="t" r="r" b="b"/>
            <a:pathLst>
              <a:path w="50800" h="5080">
                <a:moveTo>
                  <a:pt x="0" y="0"/>
                </a:moveTo>
                <a:lnTo>
                  <a:pt x="50292" y="0"/>
                </a:lnTo>
              </a:path>
              <a:path w="50800" h="5080">
                <a:moveTo>
                  <a:pt x="4571" y="4571"/>
                </a:moveTo>
                <a:lnTo>
                  <a:pt x="22860" y="4571"/>
                </a:lnTo>
              </a:path>
            </a:pathLst>
          </a:custGeom>
          <a:ln w="4572">
            <a:solidFill>
              <a:srgbClr val="0FCE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21201" y="1415027"/>
            <a:ext cx="123825" cy="32384"/>
          </a:xfrm>
          <a:custGeom>
            <a:avLst/>
            <a:gdLst/>
            <a:ahLst/>
            <a:cxnLst/>
            <a:rect l="l" t="t" r="r" b="b"/>
            <a:pathLst>
              <a:path w="123825" h="32384">
                <a:moveTo>
                  <a:pt x="86868" y="0"/>
                </a:moveTo>
                <a:lnTo>
                  <a:pt x="123444" y="0"/>
                </a:lnTo>
              </a:path>
              <a:path w="123825" h="32384">
                <a:moveTo>
                  <a:pt x="73151" y="4572"/>
                </a:moveTo>
                <a:lnTo>
                  <a:pt x="114300" y="4572"/>
                </a:lnTo>
              </a:path>
              <a:path w="123825" h="32384">
                <a:moveTo>
                  <a:pt x="59436" y="9144"/>
                </a:moveTo>
                <a:lnTo>
                  <a:pt x="100584" y="9144"/>
                </a:lnTo>
              </a:path>
              <a:path w="123825" h="32384">
                <a:moveTo>
                  <a:pt x="45720" y="13716"/>
                </a:moveTo>
                <a:lnTo>
                  <a:pt x="91439" y="13716"/>
                </a:lnTo>
              </a:path>
              <a:path w="123825" h="32384">
                <a:moveTo>
                  <a:pt x="36576" y="18287"/>
                </a:moveTo>
                <a:lnTo>
                  <a:pt x="77724" y="18287"/>
                </a:lnTo>
              </a:path>
              <a:path w="123825" h="32384">
                <a:moveTo>
                  <a:pt x="27431" y="22860"/>
                </a:moveTo>
                <a:lnTo>
                  <a:pt x="64008" y="22860"/>
                </a:lnTo>
              </a:path>
              <a:path w="123825" h="32384">
                <a:moveTo>
                  <a:pt x="13715" y="27432"/>
                </a:moveTo>
                <a:lnTo>
                  <a:pt x="50292" y="27432"/>
                </a:lnTo>
              </a:path>
              <a:path w="123825" h="32384">
                <a:moveTo>
                  <a:pt x="0" y="32003"/>
                </a:moveTo>
                <a:lnTo>
                  <a:pt x="41148" y="32003"/>
                </a:lnTo>
              </a:path>
            </a:pathLst>
          </a:custGeom>
          <a:ln w="4572">
            <a:solidFill>
              <a:srgbClr val="4949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57193" y="1449317"/>
            <a:ext cx="82296" cy="320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86330" algn="l"/>
              </a:tabLst>
            </a:pPr>
            <a:r>
              <a:rPr spc="-5" dirty="0"/>
              <a:t>A</a:t>
            </a:r>
            <a:r>
              <a:rPr spc="-55" dirty="0"/>
              <a:t>R</a:t>
            </a:r>
            <a:r>
              <a:rPr spc="-5" dirty="0"/>
              <a:t>TI</a:t>
            </a:r>
            <a:r>
              <a:rPr spc="-10" dirty="0"/>
              <a:t>CL</a:t>
            </a:r>
            <a:r>
              <a:rPr dirty="0"/>
              <a:t>E	</a:t>
            </a:r>
            <a:r>
              <a:rPr spc="-5" dirty="0"/>
              <a:t>1</a:t>
            </a:r>
            <a:r>
              <a:rPr dirty="0"/>
              <a:t>8</a:t>
            </a:r>
          </a:p>
        </p:txBody>
      </p:sp>
      <p:sp>
        <p:nvSpPr>
          <p:cNvPr id="143" name="object 143"/>
          <p:cNvSpPr txBox="1"/>
          <p:nvPr/>
        </p:nvSpPr>
        <p:spPr>
          <a:xfrm>
            <a:off x="994657" y="2399790"/>
            <a:ext cx="8081645" cy="3439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 algn="just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3750"/>
              <a:buFont typeface="Arial"/>
              <a:buChar char="●"/>
              <a:tabLst>
                <a:tab pos="287655" algn="l"/>
              </a:tabLst>
            </a:pPr>
            <a:r>
              <a:rPr sz="3200" spc="60" dirty="0">
                <a:solidFill>
                  <a:srgbClr val="FFFFFF"/>
                </a:solidFill>
                <a:latin typeface="Times New Roman"/>
                <a:cs typeface="Times New Roman"/>
              </a:rPr>
              <a:t>Article </a:t>
            </a:r>
            <a:r>
              <a:rPr sz="3200" spc="-245" dirty="0">
                <a:solidFill>
                  <a:srgbClr val="FFFFFF"/>
                </a:solidFill>
                <a:latin typeface="Times New Roman"/>
                <a:cs typeface="Times New Roman"/>
              </a:rPr>
              <a:t>18 </a:t>
            </a:r>
            <a:r>
              <a:rPr sz="3200" spc="125" dirty="0">
                <a:solidFill>
                  <a:srgbClr val="FFFFFF"/>
                </a:solidFill>
                <a:latin typeface="Times New Roman"/>
                <a:cs typeface="Times New Roman"/>
              </a:rPr>
              <a:t>prohibits </a:t>
            </a:r>
            <a:r>
              <a:rPr sz="3200" spc="19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3200" spc="95" dirty="0">
                <a:solidFill>
                  <a:srgbClr val="FFFFFF"/>
                </a:solidFill>
                <a:latin typeface="Times New Roman"/>
                <a:cs typeface="Times New Roman"/>
              </a:rPr>
              <a:t>State </a:t>
            </a:r>
            <a:r>
              <a:rPr sz="3200" spc="110" dirty="0">
                <a:solidFill>
                  <a:srgbClr val="FFFFFF"/>
                </a:solidFill>
                <a:latin typeface="Times New Roman"/>
                <a:cs typeface="Times New Roman"/>
              </a:rPr>
              <a:t>from </a:t>
            </a:r>
            <a:r>
              <a:rPr sz="3200" spc="125" dirty="0">
                <a:solidFill>
                  <a:srgbClr val="FFFFFF"/>
                </a:solidFill>
                <a:latin typeface="Times New Roman"/>
                <a:cs typeface="Times New Roman"/>
              </a:rPr>
              <a:t>granting  </a:t>
            </a:r>
            <a:r>
              <a:rPr sz="3200" spc="85" dirty="0">
                <a:solidFill>
                  <a:srgbClr val="FFFFFF"/>
                </a:solidFill>
                <a:latin typeface="Times New Roman"/>
                <a:cs typeface="Times New Roman"/>
              </a:rPr>
              <a:t>any </a:t>
            </a:r>
            <a:r>
              <a:rPr sz="3200" spc="105" dirty="0">
                <a:solidFill>
                  <a:srgbClr val="FFFFFF"/>
                </a:solidFill>
                <a:latin typeface="Times New Roman"/>
                <a:cs typeface="Times New Roman"/>
              </a:rPr>
              <a:t>titles </a:t>
            </a:r>
            <a:r>
              <a:rPr sz="3200" spc="175" dirty="0">
                <a:solidFill>
                  <a:srgbClr val="FFFFFF"/>
                </a:solidFill>
                <a:latin typeface="Times New Roman"/>
                <a:cs typeface="Times New Roman"/>
              </a:rPr>
              <a:t>other </a:t>
            </a:r>
            <a:r>
              <a:rPr sz="3200" spc="215" dirty="0">
                <a:solidFill>
                  <a:srgbClr val="FFFFFF"/>
                </a:solidFill>
                <a:latin typeface="Times New Roman"/>
                <a:cs typeface="Times New Roman"/>
              </a:rPr>
              <a:t>than </a:t>
            </a:r>
            <a:r>
              <a:rPr sz="3200" spc="100" dirty="0">
                <a:solidFill>
                  <a:srgbClr val="FFFFFF"/>
                </a:solidFill>
                <a:latin typeface="Times New Roman"/>
                <a:cs typeface="Times New Roman"/>
              </a:rPr>
              <a:t>military </a:t>
            </a:r>
            <a:r>
              <a:rPr sz="3200" spc="140" dirty="0">
                <a:solidFill>
                  <a:srgbClr val="FFFFFF"/>
                </a:solidFill>
                <a:latin typeface="Times New Roman"/>
                <a:cs typeface="Times New Roman"/>
              </a:rPr>
              <a:t>or </a:t>
            </a:r>
            <a:r>
              <a:rPr sz="3200" spc="114" dirty="0">
                <a:solidFill>
                  <a:srgbClr val="FFFFFF"/>
                </a:solidFill>
                <a:latin typeface="Times New Roman"/>
                <a:cs typeface="Times New Roman"/>
              </a:rPr>
              <a:t>academic  distinctions, </a:t>
            </a:r>
            <a:r>
              <a:rPr sz="3200" spc="195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3200" spc="90" dirty="0">
                <a:solidFill>
                  <a:srgbClr val="FFFFFF"/>
                </a:solidFill>
                <a:latin typeface="Times New Roman"/>
                <a:cs typeface="Times New Roman"/>
              </a:rPr>
              <a:t>even </a:t>
            </a:r>
            <a:r>
              <a:rPr sz="3200" spc="19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3200" spc="105" dirty="0">
                <a:solidFill>
                  <a:srgbClr val="FFFFFF"/>
                </a:solidFill>
                <a:latin typeface="Times New Roman"/>
                <a:cs typeface="Times New Roman"/>
              </a:rPr>
              <a:t>citizens </a:t>
            </a:r>
            <a:r>
              <a:rPr sz="3200" spc="25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3200" spc="125" dirty="0">
                <a:solidFill>
                  <a:srgbClr val="FFFFFF"/>
                </a:solidFill>
                <a:latin typeface="Times New Roman"/>
                <a:cs typeface="Times New Roman"/>
              </a:rPr>
              <a:t>India  </a:t>
            </a:r>
            <a:r>
              <a:rPr sz="3200" spc="175" dirty="0">
                <a:solidFill>
                  <a:srgbClr val="FFFFFF"/>
                </a:solidFill>
                <a:latin typeface="Times New Roman"/>
                <a:cs typeface="Times New Roman"/>
              </a:rPr>
              <a:t>cannot </a:t>
            </a:r>
            <a:r>
              <a:rPr sz="3200" spc="105" dirty="0">
                <a:solidFill>
                  <a:srgbClr val="FFFFFF"/>
                </a:solidFill>
                <a:latin typeface="Times New Roman"/>
                <a:cs typeface="Times New Roman"/>
              </a:rPr>
              <a:t>accept titles </a:t>
            </a:r>
            <a:r>
              <a:rPr sz="3200" spc="110" dirty="0">
                <a:solidFill>
                  <a:srgbClr val="FFFFFF"/>
                </a:solidFill>
                <a:latin typeface="Times New Roman"/>
                <a:cs typeface="Times New Roman"/>
              </a:rPr>
              <a:t>from </a:t>
            </a:r>
            <a:r>
              <a:rPr sz="3200" spc="114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3200" spc="75" dirty="0">
                <a:solidFill>
                  <a:srgbClr val="FFFFFF"/>
                </a:solidFill>
                <a:latin typeface="Times New Roman"/>
                <a:cs typeface="Times New Roman"/>
              </a:rPr>
              <a:t>foreign </a:t>
            </a:r>
            <a:r>
              <a:rPr sz="3200" spc="114" dirty="0">
                <a:solidFill>
                  <a:srgbClr val="FFFFFF"/>
                </a:solidFill>
                <a:latin typeface="Times New Roman"/>
                <a:cs typeface="Times New Roman"/>
              </a:rPr>
              <a:t>state.  </a:t>
            </a:r>
            <a:r>
              <a:rPr sz="3200" spc="100" dirty="0">
                <a:solidFill>
                  <a:srgbClr val="FFFFFF"/>
                </a:solidFill>
                <a:latin typeface="Times New Roman"/>
                <a:cs typeface="Times New Roman"/>
              </a:rPr>
              <a:t>Thus, </a:t>
            </a:r>
            <a:r>
              <a:rPr sz="3200" spc="145" dirty="0">
                <a:solidFill>
                  <a:srgbClr val="FFFFFF"/>
                </a:solidFill>
                <a:latin typeface="Times New Roman"/>
                <a:cs typeface="Times New Roman"/>
              </a:rPr>
              <a:t>Indian </a:t>
            </a:r>
            <a:r>
              <a:rPr sz="3200" spc="100" dirty="0">
                <a:solidFill>
                  <a:srgbClr val="FFFFFF"/>
                </a:solidFill>
                <a:latin typeface="Times New Roman"/>
                <a:cs typeface="Times New Roman"/>
              </a:rPr>
              <a:t>aristocratic </a:t>
            </a:r>
            <a:r>
              <a:rPr sz="3200" spc="110" dirty="0">
                <a:solidFill>
                  <a:srgbClr val="FFFFFF"/>
                </a:solidFill>
                <a:latin typeface="Times New Roman"/>
                <a:cs typeface="Times New Roman"/>
              </a:rPr>
              <a:t>titles </a:t>
            </a:r>
            <a:r>
              <a:rPr sz="3200" spc="190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3200" spc="110" dirty="0">
                <a:solidFill>
                  <a:srgbClr val="FFFFFF"/>
                </a:solidFill>
                <a:latin typeface="Times New Roman"/>
                <a:cs typeface="Times New Roman"/>
              </a:rPr>
              <a:t>titles </a:t>
            </a:r>
            <a:r>
              <a:rPr sz="3200" spc="25" dirty="0">
                <a:solidFill>
                  <a:srgbClr val="FFFFFF"/>
                </a:solidFill>
                <a:latin typeface="Times New Roman"/>
                <a:cs typeface="Times New Roman"/>
              </a:rPr>
              <a:t>of  </a:t>
            </a:r>
            <a:r>
              <a:rPr sz="3200" spc="95" dirty="0">
                <a:solidFill>
                  <a:srgbClr val="FFFFFF"/>
                </a:solidFill>
                <a:latin typeface="Times New Roman"/>
                <a:cs typeface="Times New Roman"/>
              </a:rPr>
              <a:t>nobility </a:t>
            </a:r>
            <a:r>
              <a:rPr sz="3200" spc="50" dirty="0">
                <a:solidFill>
                  <a:srgbClr val="FFFFFF"/>
                </a:solidFill>
                <a:latin typeface="Times New Roman"/>
                <a:cs typeface="Times New Roman"/>
              </a:rPr>
              <a:t>given </a:t>
            </a:r>
            <a:r>
              <a:rPr sz="3200" spc="45" dirty="0">
                <a:solidFill>
                  <a:srgbClr val="FFFFFF"/>
                </a:solidFill>
                <a:latin typeface="Times New Roman"/>
                <a:cs typeface="Times New Roman"/>
              </a:rPr>
              <a:t>by </a:t>
            </a:r>
            <a:r>
              <a:rPr sz="3200" spc="19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3200" spc="70" dirty="0">
                <a:solidFill>
                  <a:srgbClr val="FFFFFF"/>
                </a:solidFill>
                <a:latin typeface="Times New Roman"/>
                <a:cs typeface="Times New Roman"/>
              </a:rPr>
              <a:t>British </a:t>
            </a:r>
            <a:r>
              <a:rPr sz="3200" spc="65" dirty="0">
                <a:solidFill>
                  <a:srgbClr val="FFFFFF"/>
                </a:solidFill>
                <a:latin typeface="Times New Roman"/>
                <a:cs typeface="Times New Roman"/>
              </a:rPr>
              <a:t>have </a:t>
            </a:r>
            <a:r>
              <a:rPr sz="3200" spc="165" dirty="0">
                <a:solidFill>
                  <a:srgbClr val="FFFFFF"/>
                </a:solidFill>
                <a:latin typeface="Times New Roman"/>
                <a:cs typeface="Times New Roman"/>
              </a:rPr>
              <a:t>been  </a:t>
            </a:r>
            <a:r>
              <a:rPr sz="3200" spc="105" dirty="0">
                <a:solidFill>
                  <a:srgbClr val="FFFFFF"/>
                </a:solidFill>
                <a:latin typeface="Times New Roman"/>
                <a:cs typeface="Times New Roman"/>
              </a:rPr>
              <a:t>abolished.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object 138"/>
          <p:cNvSpPr/>
          <p:nvPr/>
        </p:nvSpPr>
        <p:spPr>
          <a:xfrm>
            <a:off x="457193" y="1405883"/>
            <a:ext cx="50800" cy="5080"/>
          </a:xfrm>
          <a:custGeom>
            <a:avLst/>
            <a:gdLst/>
            <a:ahLst/>
            <a:cxnLst/>
            <a:rect l="l" t="t" r="r" b="b"/>
            <a:pathLst>
              <a:path w="50800" h="5080">
                <a:moveTo>
                  <a:pt x="0" y="0"/>
                </a:moveTo>
                <a:lnTo>
                  <a:pt x="50292" y="0"/>
                </a:lnTo>
              </a:path>
              <a:path w="50800" h="5080">
                <a:moveTo>
                  <a:pt x="4571" y="4571"/>
                </a:moveTo>
                <a:lnTo>
                  <a:pt x="22860" y="4571"/>
                </a:lnTo>
              </a:path>
            </a:pathLst>
          </a:custGeom>
          <a:ln w="4572">
            <a:solidFill>
              <a:srgbClr val="0FCE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21201" y="1415027"/>
            <a:ext cx="123825" cy="32384"/>
          </a:xfrm>
          <a:custGeom>
            <a:avLst/>
            <a:gdLst/>
            <a:ahLst/>
            <a:cxnLst/>
            <a:rect l="l" t="t" r="r" b="b"/>
            <a:pathLst>
              <a:path w="123825" h="32384">
                <a:moveTo>
                  <a:pt x="86868" y="0"/>
                </a:moveTo>
                <a:lnTo>
                  <a:pt x="123444" y="0"/>
                </a:lnTo>
              </a:path>
              <a:path w="123825" h="32384">
                <a:moveTo>
                  <a:pt x="73151" y="4572"/>
                </a:moveTo>
                <a:lnTo>
                  <a:pt x="114300" y="4572"/>
                </a:lnTo>
              </a:path>
              <a:path w="123825" h="32384">
                <a:moveTo>
                  <a:pt x="59436" y="9144"/>
                </a:moveTo>
                <a:lnTo>
                  <a:pt x="100584" y="9144"/>
                </a:lnTo>
              </a:path>
              <a:path w="123825" h="32384">
                <a:moveTo>
                  <a:pt x="45720" y="13716"/>
                </a:moveTo>
                <a:lnTo>
                  <a:pt x="91439" y="13716"/>
                </a:lnTo>
              </a:path>
              <a:path w="123825" h="32384">
                <a:moveTo>
                  <a:pt x="36576" y="18287"/>
                </a:moveTo>
                <a:lnTo>
                  <a:pt x="77724" y="18287"/>
                </a:lnTo>
              </a:path>
              <a:path w="123825" h="32384">
                <a:moveTo>
                  <a:pt x="27431" y="22860"/>
                </a:moveTo>
                <a:lnTo>
                  <a:pt x="64008" y="22860"/>
                </a:lnTo>
              </a:path>
              <a:path w="123825" h="32384">
                <a:moveTo>
                  <a:pt x="13715" y="27432"/>
                </a:moveTo>
                <a:lnTo>
                  <a:pt x="50292" y="27432"/>
                </a:lnTo>
              </a:path>
              <a:path w="123825" h="32384">
                <a:moveTo>
                  <a:pt x="0" y="32003"/>
                </a:moveTo>
                <a:lnTo>
                  <a:pt x="41148" y="32003"/>
                </a:lnTo>
              </a:path>
            </a:pathLst>
          </a:custGeom>
          <a:ln w="4572">
            <a:solidFill>
              <a:srgbClr val="4949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57193" y="1449317"/>
            <a:ext cx="82296" cy="320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 txBox="1">
            <a:spLocks noGrp="1"/>
          </p:cNvSpPr>
          <p:nvPr>
            <p:ph type="title"/>
          </p:nvPr>
        </p:nvSpPr>
        <p:spPr>
          <a:xfrm>
            <a:off x="2044698" y="1562212"/>
            <a:ext cx="6559805" cy="7237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RIGHT </a:t>
            </a:r>
            <a:r>
              <a:rPr spc="-75" dirty="0"/>
              <a:t>TO</a:t>
            </a:r>
            <a:r>
              <a:rPr spc="-85" dirty="0"/>
              <a:t> </a:t>
            </a:r>
            <a:r>
              <a:rPr dirty="0"/>
              <a:t>FREEDOM</a:t>
            </a:r>
          </a:p>
        </p:txBody>
      </p:sp>
      <p:sp>
        <p:nvSpPr>
          <p:cNvPr id="143" name="object 143"/>
          <p:cNvSpPr txBox="1"/>
          <p:nvPr/>
        </p:nvSpPr>
        <p:spPr>
          <a:xfrm>
            <a:off x="994657" y="2351022"/>
            <a:ext cx="8081645" cy="402526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85115" marR="5080" indent="-273050" algn="just">
              <a:lnSpc>
                <a:spcPts val="3460"/>
              </a:lnSpc>
              <a:spcBef>
                <a:spcPts val="535"/>
              </a:spcBef>
              <a:buClr>
                <a:srgbClr val="0AD0D9"/>
              </a:buClr>
              <a:buSzPct val="93750"/>
              <a:buFont typeface="Arial"/>
              <a:buChar char="●"/>
              <a:tabLst>
                <a:tab pos="287020" algn="l"/>
              </a:tabLst>
            </a:pPr>
            <a:r>
              <a:rPr sz="3200" spc="12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3200" spc="75" dirty="0">
                <a:solidFill>
                  <a:srgbClr val="FFFFFF"/>
                </a:solidFill>
                <a:latin typeface="Times New Roman"/>
                <a:cs typeface="Times New Roman"/>
              </a:rPr>
              <a:t>Right </a:t>
            </a:r>
            <a:r>
              <a:rPr sz="3200" spc="150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3200" spc="114" dirty="0">
                <a:solidFill>
                  <a:srgbClr val="FFFFFF"/>
                </a:solidFill>
                <a:latin typeface="Times New Roman"/>
                <a:cs typeface="Times New Roman"/>
              </a:rPr>
              <a:t>Freedom </a:t>
            </a:r>
            <a:r>
              <a:rPr sz="3200" spc="35" dirty="0">
                <a:solidFill>
                  <a:srgbClr val="FFFFFF"/>
                </a:solidFill>
                <a:latin typeface="Times New Roman"/>
                <a:cs typeface="Times New Roman"/>
              </a:rPr>
              <a:t>is </a:t>
            </a:r>
            <a:r>
              <a:rPr sz="3200" spc="70" dirty="0">
                <a:solidFill>
                  <a:srgbClr val="FFFFFF"/>
                </a:solidFill>
                <a:latin typeface="Times New Roman"/>
                <a:cs typeface="Times New Roman"/>
              </a:rPr>
              <a:t>covered </a:t>
            </a:r>
            <a:r>
              <a:rPr sz="3200" spc="140" dirty="0">
                <a:solidFill>
                  <a:srgbClr val="FFFFFF"/>
                </a:solidFill>
                <a:latin typeface="Times New Roman"/>
                <a:cs typeface="Times New Roman"/>
              </a:rPr>
              <a:t>in </a:t>
            </a:r>
            <a:r>
              <a:rPr sz="3200" spc="60" dirty="0">
                <a:solidFill>
                  <a:srgbClr val="FFFFFF"/>
                </a:solidFill>
                <a:latin typeface="Times New Roman"/>
                <a:cs typeface="Times New Roman"/>
              </a:rPr>
              <a:t>Articles  </a:t>
            </a:r>
            <a:r>
              <a:rPr sz="3200" spc="-95" dirty="0">
                <a:solidFill>
                  <a:srgbClr val="FFFFFF"/>
                </a:solidFill>
                <a:latin typeface="Times New Roman"/>
                <a:cs typeface="Times New Roman"/>
              </a:rPr>
              <a:t>19–22, </a:t>
            </a:r>
            <a:r>
              <a:rPr sz="3200" spc="130" dirty="0">
                <a:solidFill>
                  <a:srgbClr val="FFFFFF"/>
                </a:solidFill>
                <a:latin typeface="Times New Roman"/>
                <a:cs typeface="Times New Roman"/>
              </a:rPr>
              <a:t>with </a:t>
            </a:r>
            <a:r>
              <a:rPr sz="3200" spc="19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3200" spc="25" dirty="0">
                <a:solidFill>
                  <a:srgbClr val="FFFFFF"/>
                </a:solidFill>
                <a:latin typeface="Times New Roman"/>
                <a:cs typeface="Times New Roman"/>
              </a:rPr>
              <a:t>view of </a:t>
            </a:r>
            <a:r>
              <a:rPr sz="3200" spc="125" dirty="0">
                <a:solidFill>
                  <a:srgbClr val="FFFFFF"/>
                </a:solidFill>
                <a:latin typeface="Times New Roman"/>
                <a:cs typeface="Times New Roman"/>
              </a:rPr>
              <a:t>guaranteeing  </a:t>
            </a:r>
            <a:r>
              <a:rPr sz="3200" spc="95" dirty="0">
                <a:solidFill>
                  <a:srgbClr val="FFFFFF"/>
                </a:solidFill>
                <a:latin typeface="Times New Roman"/>
                <a:cs typeface="Times New Roman"/>
              </a:rPr>
              <a:t>individual rights. </a:t>
            </a:r>
            <a:r>
              <a:rPr sz="3200" spc="75" dirty="0">
                <a:solidFill>
                  <a:srgbClr val="FFFFFF"/>
                </a:solidFill>
                <a:latin typeface="Times New Roman"/>
                <a:cs typeface="Times New Roman"/>
              </a:rPr>
              <a:t>But </a:t>
            </a:r>
            <a:r>
              <a:rPr sz="3200" spc="135" dirty="0">
                <a:solidFill>
                  <a:srgbClr val="FFFFFF"/>
                </a:solidFill>
                <a:latin typeface="Times New Roman"/>
                <a:cs typeface="Times New Roman"/>
              </a:rPr>
              <a:t>some </a:t>
            </a:r>
            <a:r>
              <a:rPr sz="3200" spc="25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3200" spc="19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3200" spc="114" dirty="0">
                <a:solidFill>
                  <a:srgbClr val="FFFFFF"/>
                </a:solidFill>
                <a:latin typeface="Times New Roman"/>
                <a:cs typeface="Times New Roman"/>
              </a:rPr>
              <a:t>rights </a:t>
            </a:r>
            <a:r>
              <a:rPr sz="3200" spc="110" dirty="0">
                <a:solidFill>
                  <a:srgbClr val="FFFFFF"/>
                </a:solidFill>
                <a:latin typeface="Times New Roman"/>
                <a:cs typeface="Times New Roman"/>
              </a:rPr>
              <a:t>are  </a:t>
            </a:r>
            <a:r>
              <a:rPr sz="3200" spc="114" dirty="0">
                <a:solidFill>
                  <a:srgbClr val="FFFFFF"/>
                </a:solidFill>
                <a:latin typeface="Times New Roman"/>
                <a:cs typeface="Times New Roman"/>
              </a:rPr>
              <a:t>subject </a:t>
            </a:r>
            <a:r>
              <a:rPr sz="3200" spc="155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3200" spc="95" dirty="0">
                <a:solidFill>
                  <a:srgbClr val="FFFFFF"/>
                </a:solidFill>
                <a:latin typeface="Times New Roman"/>
                <a:cs typeface="Times New Roman"/>
              </a:rPr>
              <a:t>security </a:t>
            </a:r>
            <a:r>
              <a:rPr sz="3200" spc="25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3200" spc="19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3200" spc="80" dirty="0">
                <a:solidFill>
                  <a:srgbClr val="FFFFFF"/>
                </a:solidFill>
                <a:latin typeface="Times New Roman"/>
                <a:cs typeface="Times New Roman"/>
              </a:rPr>
              <a:t>State, </a:t>
            </a:r>
            <a:r>
              <a:rPr sz="3200" spc="75" dirty="0">
                <a:solidFill>
                  <a:srgbClr val="FFFFFF"/>
                </a:solidFill>
                <a:latin typeface="Times New Roman"/>
                <a:cs typeface="Times New Roman"/>
              </a:rPr>
              <a:t>friendly  </a:t>
            </a:r>
            <a:r>
              <a:rPr sz="3200" spc="120" dirty="0">
                <a:solidFill>
                  <a:srgbClr val="FFFFFF"/>
                </a:solidFill>
                <a:latin typeface="Times New Roman"/>
                <a:cs typeface="Times New Roman"/>
              </a:rPr>
              <a:t>relation </a:t>
            </a:r>
            <a:r>
              <a:rPr sz="3200" spc="130" dirty="0">
                <a:solidFill>
                  <a:srgbClr val="FFFFFF"/>
                </a:solidFill>
                <a:latin typeface="Times New Roman"/>
                <a:cs typeface="Times New Roman"/>
              </a:rPr>
              <a:t>with </a:t>
            </a:r>
            <a:r>
              <a:rPr sz="3200" spc="75" dirty="0">
                <a:solidFill>
                  <a:srgbClr val="FFFFFF"/>
                </a:solidFill>
                <a:latin typeface="Times New Roman"/>
                <a:cs typeface="Times New Roman"/>
              </a:rPr>
              <a:t>foreign </a:t>
            </a:r>
            <a:r>
              <a:rPr sz="3200" spc="114" dirty="0">
                <a:solidFill>
                  <a:srgbClr val="FFFFFF"/>
                </a:solidFill>
                <a:latin typeface="Times New Roman"/>
                <a:cs typeface="Times New Roman"/>
              </a:rPr>
              <a:t>countries, </a:t>
            </a:r>
            <a:r>
              <a:rPr sz="3200" spc="110" dirty="0">
                <a:solidFill>
                  <a:srgbClr val="FFFFFF"/>
                </a:solidFill>
                <a:latin typeface="Times New Roman"/>
                <a:cs typeface="Times New Roman"/>
              </a:rPr>
              <a:t>public</a:t>
            </a:r>
            <a:r>
              <a:rPr sz="3200" spc="-5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75" dirty="0">
                <a:solidFill>
                  <a:srgbClr val="FFFFFF"/>
                </a:solidFill>
                <a:latin typeface="Times New Roman"/>
                <a:cs typeface="Times New Roman"/>
              </a:rPr>
              <a:t>order,  </a:t>
            </a:r>
            <a:r>
              <a:rPr sz="3200" spc="100" dirty="0">
                <a:solidFill>
                  <a:srgbClr val="FFFFFF"/>
                </a:solidFill>
                <a:latin typeface="Times New Roman"/>
                <a:cs typeface="Times New Roman"/>
              </a:rPr>
              <a:t>decency </a:t>
            </a:r>
            <a:r>
              <a:rPr sz="3200" spc="140" dirty="0">
                <a:solidFill>
                  <a:srgbClr val="FFFFFF"/>
                </a:solidFill>
                <a:latin typeface="Times New Roman"/>
                <a:cs typeface="Times New Roman"/>
              </a:rPr>
              <a:t>or </a:t>
            </a:r>
            <a:r>
              <a:rPr sz="3200" spc="100" dirty="0">
                <a:solidFill>
                  <a:srgbClr val="FFFFFF"/>
                </a:solidFill>
                <a:latin typeface="Times New Roman"/>
                <a:cs typeface="Times New Roman"/>
              </a:rPr>
              <a:t>morality </a:t>
            </a:r>
            <a:r>
              <a:rPr sz="3200" spc="195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3200" spc="65" dirty="0">
                <a:solidFill>
                  <a:srgbClr val="FFFFFF"/>
                </a:solidFill>
                <a:latin typeface="Times New Roman"/>
                <a:cs typeface="Times New Roman"/>
              </a:rPr>
              <a:t>for </a:t>
            </a:r>
            <a:r>
              <a:rPr sz="3200" spc="110" dirty="0">
                <a:solidFill>
                  <a:srgbClr val="FFFFFF"/>
                </a:solidFill>
                <a:latin typeface="Times New Roman"/>
                <a:cs typeface="Times New Roman"/>
              </a:rPr>
              <a:t>which </a:t>
            </a:r>
            <a:r>
              <a:rPr sz="3200" spc="125" dirty="0">
                <a:solidFill>
                  <a:srgbClr val="FFFFFF"/>
                </a:solidFill>
                <a:latin typeface="Times New Roman"/>
                <a:cs typeface="Times New Roman"/>
              </a:rPr>
              <a:t>certain  </a:t>
            </a:r>
            <a:r>
              <a:rPr sz="3200" spc="114" dirty="0">
                <a:solidFill>
                  <a:srgbClr val="FFFFFF"/>
                </a:solidFill>
                <a:latin typeface="Times New Roman"/>
                <a:cs typeface="Times New Roman"/>
              </a:rPr>
              <a:t>restrictions </a:t>
            </a:r>
            <a:r>
              <a:rPr sz="3200" spc="85" dirty="0">
                <a:solidFill>
                  <a:srgbClr val="FFFFFF"/>
                </a:solidFill>
                <a:latin typeface="Times New Roman"/>
                <a:cs typeface="Times New Roman"/>
              </a:rPr>
              <a:t>may </a:t>
            </a:r>
            <a:r>
              <a:rPr sz="3200" spc="145" dirty="0">
                <a:solidFill>
                  <a:srgbClr val="FFFFFF"/>
                </a:solidFill>
                <a:latin typeface="Times New Roman"/>
                <a:cs typeface="Times New Roman"/>
              </a:rPr>
              <a:t>be </a:t>
            </a:r>
            <a:r>
              <a:rPr sz="3200" spc="135" dirty="0">
                <a:solidFill>
                  <a:srgbClr val="FFFFFF"/>
                </a:solidFill>
                <a:latin typeface="Times New Roman"/>
                <a:cs typeface="Times New Roman"/>
              </a:rPr>
              <a:t>imposed </a:t>
            </a:r>
            <a:r>
              <a:rPr sz="3200" spc="40" dirty="0">
                <a:solidFill>
                  <a:srgbClr val="FFFFFF"/>
                </a:solidFill>
                <a:latin typeface="Times New Roman"/>
                <a:cs typeface="Times New Roman"/>
              </a:rPr>
              <a:t>by </a:t>
            </a:r>
            <a:r>
              <a:rPr sz="3200" spc="20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3200" spc="95" dirty="0">
                <a:solidFill>
                  <a:srgbClr val="FFFFFF"/>
                </a:solidFill>
                <a:latin typeface="Times New Roman"/>
                <a:cs typeface="Times New Roman"/>
              </a:rPr>
              <a:t>State </a:t>
            </a:r>
            <a:r>
              <a:rPr sz="3200" spc="195" dirty="0">
                <a:solidFill>
                  <a:srgbClr val="FFFFFF"/>
                </a:solidFill>
                <a:latin typeface="Times New Roman"/>
                <a:cs typeface="Times New Roman"/>
              </a:rPr>
              <a:t>on  </a:t>
            </a:r>
            <a:r>
              <a:rPr sz="3200" spc="95" dirty="0">
                <a:solidFill>
                  <a:srgbClr val="FFFFFF"/>
                </a:solidFill>
                <a:latin typeface="Times New Roman"/>
                <a:cs typeface="Times New Roman"/>
              </a:rPr>
              <a:t>individual </a:t>
            </a:r>
            <a:r>
              <a:rPr sz="3200" spc="90" dirty="0">
                <a:solidFill>
                  <a:srgbClr val="FFFFFF"/>
                </a:solidFill>
                <a:latin typeface="Times New Roman"/>
                <a:cs typeface="Times New Roman"/>
              </a:rPr>
              <a:t>liberty </a:t>
            </a:r>
            <a:r>
              <a:rPr sz="3200" spc="190" dirty="0">
                <a:solidFill>
                  <a:srgbClr val="FFFFFF"/>
                </a:solidFill>
                <a:latin typeface="Times New Roman"/>
                <a:cs typeface="Times New Roman"/>
              </a:rPr>
              <a:t>under </a:t>
            </a:r>
            <a:r>
              <a:rPr sz="3200" spc="85" dirty="0">
                <a:solidFill>
                  <a:srgbClr val="FFFFFF"/>
                </a:solidFill>
                <a:latin typeface="Times New Roman"/>
                <a:cs typeface="Times New Roman"/>
              </a:rPr>
              <a:t>specified  </a:t>
            </a:r>
            <a:r>
              <a:rPr sz="3200" spc="125" dirty="0">
                <a:solidFill>
                  <a:srgbClr val="FFFFFF"/>
                </a:solidFill>
                <a:latin typeface="Times New Roman"/>
                <a:cs typeface="Times New Roman"/>
              </a:rPr>
              <a:t>condition.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object 138"/>
          <p:cNvSpPr/>
          <p:nvPr/>
        </p:nvSpPr>
        <p:spPr>
          <a:xfrm>
            <a:off x="457193" y="1405883"/>
            <a:ext cx="50800" cy="5080"/>
          </a:xfrm>
          <a:custGeom>
            <a:avLst/>
            <a:gdLst/>
            <a:ahLst/>
            <a:cxnLst/>
            <a:rect l="l" t="t" r="r" b="b"/>
            <a:pathLst>
              <a:path w="50800" h="5080">
                <a:moveTo>
                  <a:pt x="0" y="0"/>
                </a:moveTo>
                <a:lnTo>
                  <a:pt x="50292" y="0"/>
                </a:lnTo>
              </a:path>
              <a:path w="50800" h="5080">
                <a:moveTo>
                  <a:pt x="4571" y="4571"/>
                </a:moveTo>
                <a:lnTo>
                  <a:pt x="22860" y="4571"/>
                </a:lnTo>
              </a:path>
            </a:pathLst>
          </a:custGeom>
          <a:ln w="4572">
            <a:solidFill>
              <a:srgbClr val="0FCE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21201" y="1415027"/>
            <a:ext cx="123825" cy="32384"/>
          </a:xfrm>
          <a:custGeom>
            <a:avLst/>
            <a:gdLst/>
            <a:ahLst/>
            <a:cxnLst/>
            <a:rect l="l" t="t" r="r" b="b"/>
            <a:pathLst>
              <a:path w="123825" h="32384">
                <a:moveTo>
                  <a:pt x="86868" y="0"/>
                </a:moveTo>
                <a:lnTo>
                  <a:pt x="123444" y="0"/>
                </a:lnTo>
              </a:path>
              <a:path w="123825" h="32384">
                <a:moveTo>
                  <a:pt x="73151" y="4572"/>
                </a:moveTo>
                <a:lnTo>
                  <a:pt x="114300" y="4572"/>
                </a:lnTo>
              </a:path>
              <a:path w="123825" h="32384">
                <a:moveTo>
                  <a:pt x="59436" y="9144"/>
                </a:moveTo>
                <a:lnTo>
                  <a:pt x="100584" y="9144"/>
                </a:lnTo>
              </a:path>
              <a:path w="123825" h="32384">
                <a:moveTo>
                  <a:pt x="45720" y="13716"/>
                </a:moveTo>
                <a:lnTo>
                  <a:pt x="91439" y="13716"/>
                </a:lnTo>
              </a:path>
              <a:path w="123825" h="32384">
                <a:moveTo>
                  <a:pt x="36576" y="18287"/>
                </a:moveTo>
                <a:lnTo>
                  <a:pt x="77724" y="18287"/>
                </a:lnTo>
              </a:path>
              <a:path w="123825" h="32384">
                <a:moveTo>
                  <a:pt x="27431" y="22860"/>
                </a:moveTo>
                <a:lnTo>
                  <a:pt x="64008" y="22860"/>
                </a:lnTo>
              </a:path>
              <a:path w="123825" h="32384">
                <a:moveTo>
                  <a:pt x="13715" y="27432"/>
                </a:moveTo>
                <a:lnTo>
                  <a:pt x="50292" y="27432"/>
                </a:lnTo>
              </a:path>
              <a:path w="123825" h="32384">
                <a:moveTo>
                  <a:pt x="0" y="32003"/>
                </a:moveTo>
                <a:lnTo>
                  <a:pt x="41148" y="32003"/>
                </a:lnTo>
              </a:path>
            </a:pathLst>
          </a:custGeom>
          <a:ln w="4572">
            <a:solidFill>
              <a:srgbClr val="4949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57193" y="1449317"/>
            <a:ext cx="82296" cy="320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86330" algn="l"/>
              </a:tabLst>
            </a:pPr>
            <a:r>
              <a:rPr spc="-5" dirty="0"/>
              <a:t>A</a:t>
            </a:r>
            <a:r>
              <a:rPr spc="-55" dirty="0"/>
              <a:t>R</a:t>
            </a:r>
            <a:r>
              <a:rPr spc="-5" dirty="0"/>
              <a:t>TI</a:t>
            </a:r>
            <a:r>
              <a:rPr spc="-10" dirty="0"/>
              <a:t>CL</a:t>
            </a:r>
            <a:r>
              <a:rPr dirty="0"/>
              <a:t>E	</a:t>
            </a:r>
            <a:r>
              <a:rPr spc="-5" dirty="0"/>
              <a:t>1</a:t>
            </a:r>
            <a:r>
              <a:rPr dirty="0"/>
              <a:t>9</a:t>
            </a:r>
          </a:p>
        </p:txBody>
      </p:sp>
      <p:sp>
        <p:nvSpPr>
          <p:cNvPr id="143" name="object 143"/>
          <p:cNvSpPr txBox="1"/>
          <p:nvPr/>
        </p:nvSpPr>
        <p:spPr>
          <a:xfrm>
            <a:off x="1268983" y="2404363"/>
            <a:ext cx="7804150" cy="4067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0480">
              <a:lnSpc>
                <a:spcPct val="100000"/>
              </a:lnSpc>
              <a:spcBef>
                <a:spcPts val="100"/>
              </a:spcBef>
              <a:tabLst>
                <a:tab pos="411480" algn="l"/>
                <a:tab pos="2109470" algn="l"/>
                <a:tab pos="2723515" algn="l"/>
                <a:tab pos="3968750" algn="l"/>
                <a:tab pos="4411980" algn="l"/>
                <a:tab pos="5303520" algn="l"/>
                <a:tab pos="5919470" algn="l"/>
                <a:tab pos="7404734" algn="l"/>
              </a:tabLst>
            </a:pPr>
            <a:r>
              <a:rPr sz="2600" spc="-5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600" spc="19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600" spc="15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sz="2600" spc="180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2600" spc="9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600" spc="7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600" spc="9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600" spc="21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600" spc="16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600" spc="9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600" spc="7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600" spc="40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600" spc="19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600" spc="204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2600" spc="9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600" spc="40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2600" spc="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600" spc="19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600" spc="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600" spc="65" dirty="0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sz="2600" spc="9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600" spc="21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600" spc="40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600" spc="10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2600" spc="-60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600" spc="1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600" spc="21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600" spc="170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2600" spc="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600" spc="9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600" spc="19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600" spc="204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2600" spc="9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600" spc="-85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2600" spc="10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2600" spc="5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2600" spc="-10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2600" spc="55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2600" spc="25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2600" spc="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600" spc="21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600" spc="20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600" spc="40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600" spc="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600" spc="-35" dirty="0">
                <a:solidFill>
                  <a:srgbClr val="FFFFFF"/>
                </a:solidFill>
                <a:latin typeface="Times New Roman"/>
                <a:cs typeface="Times New Roman"/>
              </a:rPr>
              <a:t>x  </a:t>
            </a:r>
            <a:r>
              <a:rPr sz="2600" spc="125" dirty="0">
                <a:solidFill>
                  <a:srgbClr val="FFFFFF"/>
                </a:solidFill>
                <a:latin typeface="Times New Roman"/>
                <a:cs typeface="Times New Roman"/>
              </a:rPr>
              <a:t>fundamental</a:t>
            </a:r>
            <a:r>
              <a:rPr sz="26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95" dirty="0">
                <a:solidFill>
                  <a:srgbClr val="FFFFFF"/>
                </a:solidFill>
                <a:latin typeface="Times New Roman"/>
                <a:cs typeface="Times New Roman"/>
              </a:rPr>
              <a:t>freedoms</a:t>
            </a:r>
            <a:r>
              <a:rPr sz="2600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95" dirty="0">
                <a:solidFill>
                  <a:srgbClr val="FFFFFF"/>
                </a:solidFill>
                <a:latin typeface="Times New Roman"/>
                <a:cs typeface="Times New Roman"/>
              </a:rPr>
              <a:t>subject</a:t>
            </a:r>
            <a:r>
              <a:rPr sz="2600" spc="-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13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2600" spc="-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100" dirty="0">
                <a:solidFill>
                  <a:srgbClr val="FFFFFF"/>
                </a:solidFill>
                <a:latin typeface="Times New Roman"/>
                <a:cs typeface="Times New Roman"/>
              </a:rPr>
              <a:t>certain</a:t>
            </a:r>
            <a:r>
              <a:rPr sz="26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80" dirty="0">
                <a:solidFill>
                  <a:srgbClr val="FFFFFF"/>
                </a:solidFill>
                <a:latin typeface="Times New Roman"/>
                <a:cs typeface="Times New Roman"/>
              </a:rPr>
              <a:t>restrictions:-</a:t>
            </a:r>
            <a:endParaRPr sz="2600">
              <a:latin typeface="Times New Roman"/>
              <a:cs typeface="Times New Roman"/>
            </a:endParaRPr>
          </a:p>
          <a:p>
            <a:pPr marL="378460" indent="-247015">
              <a:lnSpc>
                <a:spcPct val="100000"/>
              </a:lnSpc>
              <a:spcBef>
                <a:spcPts val="625"/>
              </a:spcBef>
              <a:buClr>
                <a:srgbClr val="0F6EC6"/>
              </a:buClr>
              <a:buSzPct val="84615"/>
              <a:buFont typeface="Arial"/>
              <a:buChar char="●"/>
              <a:tabLst>
                <a:tab pos="378460" algn="l"/>
              </a:tabLst>
            </a:pPr>
            <a:r>
              <a:rPr sz="2600" spc="95" dirty="0">
                <a:solidFill>
                  <a:srgbClr val="FFFFFF"/>
                </a:solidFill>
                <a:latin typeface="Times New Roman"/>
                <a:cs typeface="Times New Roman"/>
              </a:rPr>
              <a:t>Freedom </a:t>
            </a:r>
            <a:r>
              <a:rPr sz="2600" spc="2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2600" spc="75" dirty="0">
                <a:solidFill>
                  <a:srgbClr val="FFFFFF"/>
                </a:solidFill>
                <a:latin typeface="Times New Roman"/>
                <a:cs typeface="Times New Roman"/>
              </a:rPr>
              <a:t>Speech </a:t>
            </a:r>
            <a:r>
              <a:rPr sz="2600" spc="155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2600" spc="-3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55" dirty="0">
                <a:solidFill>
                  <a:srgbClr val="FFFFFF"/>
                </a:solidFill>
                <a:latin typeface="Times New Roman"/>
                <a:cs typeface="Times New Roman"/>
              </a:rPr>
              <a:t>Expression</a:t>
            </a:r>
            <a:endParaRPr sz="2600">
              <a:latin typeface="Times New Roman"/>
              <a:cs typeface="Times New Roman"/>
            </a:endParaRPr>
          </a:p>
          <a:p>
            <a:pPr marL="376555" indent="-247650">
              <a:lnSpc>
                <a:spcPct val="100000"/>
              </a:lnSpc>
              <a:spcBef>
                <a:spcPts val="625"/>
              </a:spcBef>
              <a:buClr>
                <a:srgbClr val="0F6EC6"/>
              </a:buClr>
              <a:buSzPct val="84615"/>
              <a:buFont typeface="Arial"/>
              <a:buChar char="●"/>
              <a:tabLst>
                <a:tab pos="377190" algn="l"/>
              </a:tabLst>
            </a:pPr>
            <a:r>
              <a:rPr sz="2600" spc="95" dirty="0">
                <a:solidFill>
                  <a:srgbClr val="FFFFFF"/>
                </a:solidFill>
                <a:latin typeface="Times New Roman"/>
                <a:cs typeface="Times New Roman"/>
              </a:rPr>
              <a:t>Freedom </a:t>
            </a:r>
            <a:r>
              <a:rPr sz="2600" spc="2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600" spc="-2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45" dirty="0">
                <a:solidFill>
                  <a:srgbClr val="FFFFFF"/>
                </a:solidFill>
                <a:latin typeface="Times New Roman"/>
                <a:cs typeface="Times New Roman"/>
              </a:rPr>
              <a:t>Assembly</a:t>
            </a:r>
            <a:endParaRPr sz="2600">
              <a:latin typeface="Times New Roman"/>
              <a:cs typeface="Times New Roman"/>
            </a:endParaRPr>
          </a:p>
          <a:p>
            <a:pPr marL="376555" indent="-247650">
              <a:lnSpc>
                <a:spcPct val="100000"/>
              </a:lnSpc>
              <a:spcBef>
                <a:spcPts val="625"/>
              </a:spcBef>
              <a:buClr>
                <a:srgbClr val="0F6EC6"/>
              </a:buClr>
              <a:buSzPct val="84615"/>
              <a:buFont typeface="Arial"/>
              <a:buChar char="●"/>
              <a:tabLst>
                <a:tab pos="377190" algn="l"/>
              </a:tabLst>
            </a:pPr>
            <a:r>
              <a:rPr sz="2600" spc="95" dirty="0">
                <a:solidFill>
                  <a:srgbClr val="FFFFFF"/>
                </a:solidFill>
                <a:latin typeface="Times New Roman"/>
                <a:cs typeface="Times New Roman"/>
              </a:rPr>
              <a:t>Freedom </a:t>
            </a:r>
            <a:r>
              <a:rPr sz="2600" spc="2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2600" spc="90" dirty="0">
                <a:solidFill>
                  <a:srgbClr val="FFFFFF"/>
                </a:solidFill>
                <a:latin typeface="Times New Roman"/>
                <a:cs typeface="Times New Roman"/>
              </a:rPr>
              <a:t>form</a:t>
            </a:r>
            <a:r>
              <a:rPr sz="2600" spc="-2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60" dirty="0">
                <a:solidFill>
                  <a:srgbClr val="FFFFFF"/>
                </a:solidFill>
                <a:latin typeface="Times New Roman"/>
                <a:cs typeface="Times New Roman"/>
              </a:rPr>
              <a:t>Associations</a:t>
            </a:r>
            <a:endParaRPr sz="2600">
              <a:latin typeface="Times New Roman"/>
              <a:cs typeface="Times New Roman"/>
            </a:endParaRPr>
          </a:p>
          <a:p>
            <a:pPr marL="376555" indent="-247650">
              <a:lnSpc>
                <a:spcPct val="100000"/>
              </a:lnSpc>
              <a:spcBef>
                <a:spcPts val="625"/>
              </a:spcBef>
              <a:buClr>
                <a:srgbClr val="0F6EC6"/>
              </a:buClr>
              <a:buSzPct val="84615"/>
              <a:buFont typeface="Arial"/>
              <a:buChar char="●"/>
              <a:tabLst>
                <a:tab pos="377190" algn="l"/>
              </a:tabLst>
            </a:pPr>
            <a:r>
              <a:rPr sz="2600" spc="95" dirty="0">
                <a:solidFill>
                  <a:srgbClr val="FFFFFF"/>
                </a:solidFill>
                <a:latin typeface="Times New Roman"/>
                <a:cs typeface="Times New Roman"/>
              </a:rPr>
              <a:t>Freedom </a:t>
            </a:r>
            <a:r>
              <a:rPr sz="2600" spc="2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600" spc="-1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95" dirty="0">
                <a:solidFill>
                  <a:srgbClr val="FFFFFF"/>
                </a:solidFill>
                <a:latin typeface="Times New Roman"/>
                <a:cs typeface="Times New Roman"/>
              </a:rPr>
              <a:t>Movement</a:t>
            </a:r>
            <a:endParaRPr sz="2600">
              <a:latin typeface="Times New Roman"/>
              <a:cs typeface="Times New Roman"/>
            </a:endParaRPr>
          </a:p>
          <a:p>
            <a:pPr marL="376555" indent="-247650">
              <a:lnSpc>
                <a:spcPct val="100000"/>
              </a:lnSpc>
              <a:spcBef>
                <a:spcPts val="620"/>
              </a:spcBef>
              <a:buClr>
                <a:srgbClr val="0F6EC6"/>
              </a:buClr>
              <a:buSzPct val="84615"/>
              <a:buFont typeface="Arial"/>
              <a:buChar char="●"/>
              <a:tabLst>
                <a:tab pos="377190" algn="l"/>
              </a:tabLst>
            </a:pPr>
            <a:r>
              <a:rPr sz="2600" spc="95" dirty="0">
                <a:solidFill>
                  <a:srgbClr val="FFFFFF"/>
                </a:solidFill>
                <a:latin typeface="Times New Roman"/>
                <a:cs typeface="Times New Roman"/>
              </a:rPr>
              <a:t>Freedom </a:t>
            </a:r>
            <a:r>
              <a:rPr sz="2600" spc="2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2600" spc="60" dirty="0">
                <a:solidFill>
                  <a:srgbClr val="FFFFFF"/>
                </a:solidFill>
                <a:latin typeface="Times New Roman"/>
                <a:cs typeface="Times New Roman"/>
              </a:rPr>
              <a:t>Residence </a:t>
            </a:r>
            <a:r>
              <a:rPr sz="2600" spc="155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2600" spc="-3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114" dirty="0">
                <a:solidFill>
                  <a:srgbClr val="FFFFFF"/>
                </a:solidFill>
                <a:latin typeface="Times New Roman"/>
                <a:cs typeface="Times New Roman"/>
              </a:rPr>
              <a:t>Settlement</a:t>
            </a:r>
            <a:endParaRPr sz="2600">
              <a:latin typeface="Times New Roman"/>
              <a:cs typeface="Times New Roman"/>
            </a:endParaRPr>
          </a:p>
          <a:p>
            <a:pPr marL="376555" marR="14604" indent="-247015">
              <a:lnSpc>
                <a:spcPct val="100000"/>
              </a:lnSpc>
              <a:spcBef>
                <a:spcPts val="625"/>
              </a:spcBef>
              <a:buClr>
                <a:srgbClr val="0F6EC6"/>
              </a:buClr>
              <a:buSzPct val="84615"/>
              <a:buFont typeface="Arial"/>
              <a:buChar char="●"/>
              <a:tabLst>
                <a:tab pos="377190" algn="l"/>
                <a:tab pos="1873250" algn="l"/>
                <a:tab pos="2400300" algn="l"/>
                <a:tab pos="4205605" algn="l"/>
                <a:tab pos="6202045" algn="l"/>
                <a:tab pos="7242175" algn="l"/>
              </a:tabLst>
            </a:pPr>
            <a:r>
              <a:rPr sz="2600" spc="-105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2600" spc="90" dirty="0">
                <a:solidFill>
                  <a:srgbClr val="FFFFFF"/>
                </a:solidFill>
                <a:latin typeface="Times New Roman"/>
                <a:cs typeface="Times New Roman"/>
              </a:rPr>
              <a:t>ree</a:t>
            </a:r>
            <a:r>
              <a:rPr sz="2600" spc="170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2600" spc="10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2600" spc="229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600" spc="10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2600" spc="-60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600" spc="60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2600" spc="9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600" spc="10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2600" spc="-85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2600" spc="9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600" spc="40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600" spc="30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600" spc="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600" spc="10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2600" spc="21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600" spc="15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600" spc="22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2600" spc="-10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2600" spc="30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2600" spc="160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2600" spc="150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2600" spc="9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600" spc="19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600" spc="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600" spc="10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2600" spc="19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600" spc="15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600" spc="-15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600" spc="90" dirty="0">
                <a:solidFill>
                  <a:srgbClr val="FFFFFF"/>
                </a:solidFill>
                <a:latin typeface="Times New Roman"/>
                <a:cs typeface="Times New Roman"/>
              </a:rPr>
              <a:t>ra</a:t>
            </a:r>
            <a:r>
              <a:rPr sz="2600" spc="170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2600" spc="9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600" spc="9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600" spc="21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600" spc="114" dirty="0">
                <a:solidFill>
                  <a:srgbClr val="FFFFFF"/>
                </a:solidFill>
                <a:latin typeface="Times New Roman"/>
                <a:cs typeface="Times New Roman"/>
              </a:rPr>
              <a:t>d  </a:t>
            </a:r>
            <a:r>
              <a:rPr sz="2600" spc="50" dirty="0">
                <a:solidFill>
                  <a:srgbClr val="FFFFFF"/>
                </a:solidFill>
                <a:latin typeface="Times New Roman"/>
                <a:cs typeface="Times New Roman"/>
              </a:rPr>
              <a:t>Bussiness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object 138"/>
          <p:cNvSpPr/>
          <p:nvPr/>
        </p:nvSpPr>
        <p:spPr>
          <a:xfrm>
            <a:off x="457193" y="1405883"/>
            <a:ext cx="50800" cy="5080"/>
          </a:xfrm>
          <a:custGeom>
            <a:avLst/>
            <a:gdLst/>
            <a:ahLst/>
            <a:cxnLst/>
            <a:rect l="l" t="t" r="r" b="b"/>
            <a:pathLst>
              <a:path w="50800" h="5080">
                <a:moveTo>
                  <a:pt x="0" y="0"/>
                </a:moveTo>
                <a:lnTo>
                  <a:pt x="50292" y="0"/>
                </a:lnTo>
              </a:path>
              <a:path w="50800" h="5080">
                <a:moveTo>
                  <a:pt x="4571" y="4571"/>
                </a:moveTo>
                <a:lnTo>
                  <a:pt x="22860" y="4571"/>
                </a:lnTo>
              </a:path>
            </a:pathLst>
          </a:custGeom>
          <a:ln w="4572">
            <a:solidFill>
              <a:srgbClr val="0FCE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21201" y="1415027"/>
            <a:ext cx="123825" cy="32384"/>
          </a:xfrm>
          <a:custGeom>
            <a:avLst/>
            <a:gdLst/>
            <a:ahLst/>
            <a:cxnLst/>
            <a:rect l="l" t="t" r="r" b="b"/>
            <a:pathLst>
              <a:path w="123825" h="32384">
                <a:moveTo>
                  <a:pt x="86868" y="0"/>
                </a:moveTo>
                <a:lnTo>
                  <a:pt x="123444" y="0"/>
                </a:lnTo>
              </a:path>
              <a:path w="123825" h="32384">
                <a:moveTo>
                  <a:pt x="73151" y="4572"/>
                </a:moveTo>
                <a:lnTo>
                  <a:pt x="114300" y="4572"/>
                </a:lnTo>
              </a:path>
              <a:path w="123825" h="32384">
                <a:moveTo>
                  <a:pt x="59436" y="9144"/>
                </a:moveTo>
                <a:lnTo>
                  <a:pt x="100584" y="9144"/>
                </a:lnTo>
              </a:path>
              <a:path w="123825" h="32384">
                <a:moveTo>
                  <a:pt x="45720" y="13716"/>
                </a:moveTo>
                <a:lnTo>
                  <a:pt x="91439" y="13716"/>
                </a:lnTo>
              </a:path>
              <a:path w="123825" h="32384">
                <a:moveTo>
                  <a:pt x="36576" y="18287"/>
                </a:moveTo>
                <a:lnTo>
                  <a:pt x="77724" y="18287"/>
                </a:lnTo>
              </a:path>
              <a:path w="123825" h="32384">
                <a:moveTo>
                  <a:pt x="27431" y="22860"/>
                </a:moveTo>
                <a:lnTo>
                  <a:pt x="64008" y="22860"/>
                </a:lnTo>
              </a:path>
              <a:path w="123825" h="32384">
                <a:moveTo>
                  <a:pt x="13715" y="27432"/>
                </a:moveTo>
                <a:lnTo>
                  <a:pt x="50292" y="27432"/>
                </a:lnTo>
              </a:path>
              <a:path w="123825" h="32384">
                <a:moveTo>
                  <a:pt x="0" y="32003"/>
                </a:moveTo>
                <a:lnTo>
                  <a:pt x="41148" y="32003"/>
                </a:lnTo>
              </a:path>
            </a:pathLst>
          </a:custGeom>
          <a:ln w="4572">
            <a:solidFill>
              <a:srgbClr val="4949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57193" y="1449317"/>
            <a:ext cx="82296" cy="320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86330" algn="l"/>
              </a:tabLst>
            </a:pPr>
            <a:r>
              <a:rPr spc="-5" dirty="0"/>
              <a:t>A</a:t>
            </a:r>
            <a:r>
              <a:rPr spc="-55" dirty="0"/>
              <a:t>R</a:t>
            </a:r>
            <a:r>
              <a:rPr spc="-5" dirty="0"/>
              <a:t>TI</a:t>
            </a:r>
            <a:r>
              <a:rPr spc="-10" dirty="0"/>
              <a:t>CL</a:t>
            </a:r>
            <a:r>
              <a:rPr dirty="0"/>
              <a:t>E	</a:t>
            </a:r>
            <a:r>
              <a:rPr spc="-5" dirty="0"/>
              <a:t>2</a:t>
            </a:r>
            <a:r>
              <a:rPr dirty="0"/>
              <a:t>0</a:t>
            </a:r>
          </a:p>
        </p:txBody>
      </p:sp>
      <p:sp>
        <p:nvSpPr>
          <p:cNvPr id="142" name="object 142"/>
          <p:cNvSpPr txBox="1"/>
          <p:nvPr/>
        </p:nvSpPr>
        <p:spPr>
          <a:xfrm>
            <a:off x="994657" y="2396743"/>
            <a:ext cx="68052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955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4444"/>
              <a:buFont typeface="Arial"/>
              <a:buChar char="●"/>
              <a:tabLst>
                <a:tab pos="287655" algn="l"/>
                <a:tab pos="1936750" algn="l"/>
                <a:tab pos="2732405" algn="l"/>
                <a:tab pos="4730115" algn="l"/>
              </a:tabLst>
            </a:pPr>
            <a:r>
              <a:rPr sz="3600" spc="65" dirty="0">
                <a:solidFill>
                  <a:srgbClr val="FFFFFF"/>
                </a:solidFill>
                <a:latin typeface="Times New Roman"/>
                <a:cs typeface="Times New Roman"/>
              </a:rPr>
              <a:t>Article	</a:t>
            </a:r>
            <a:r>
              <a:rPr sz="3600" spc="35" dirty="0">
                <a:solidFill>
                  <a:srgbClr val="FFFFFF"/>
                </a:solidFill>
                <a:latin typeface="Times New Roman"/>
                <a:cs typeface="Times New Roman"/>
              </a:rPr>
              <a:t>20	</a:t>
            </a:r>
            <a:r>
              <a:rPr sz="3600" spc="100" dirty="0">
                <a:solidFill>
                  <a:srgbClr val="FFFFFF"/>
                </a:solidFill>
                <a:latin typeface="Times New Roman"/>
                <a:cs typeface="Times New Roman"/>
              </a:rPr>
              <a:t>provides	</a:t>
            </a:r>
            <a:r>
              <a:rPr sz="3600" spc="160" dirty="0">
                <a:solidFill>
                  <a:srgbClr val="FFFFFF"/>
                </a:solidFill>
                <a:latin typeface="Times New Roman"/>
                <a:cs typeface="Times New Roman"/>
              </a:rPr>
              <a:t>protection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8096349" y="2396743"/>
            <a:ext cx="9766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5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3600" spc="114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3600" spc="13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3600" spc="315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1267459" y="2945382"/>
            <a:ext cx="7809230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70" algn="just">
              <a:lnSpc>
                <a:spcPct val="100000"/>
              </a:lnSpc>
              <a:spcBef>
                <a:spcPts val="100"/>
              </a:spcBef>
            </a:pPr>
            <a:r>
              <a:rPr sz="3600" spc="110" dirty="0">
                <a:solidFill>
                  <a:srgbClr val="FFFFFF"/>
                </a:solidFill>
                <a:latin typeface="Times New Roman"/>
                <a:cs typeface="Times New Roman"/>
              </a:rPr>
              <a:t>conviction </a:t>
            </a:r>
            <a:r>
              <a:rPr sz="3600" spc="70" dirty="0">
                <a:solidFill>
                  <a:srgbClr val="FFFFFF"/>
                </a:solidFill>
                <a:latin typeface="Times New Roman"/>
                <a:cs typeface="Times New Roman"/>
              </a:rPr>
              <a:t>for </a:t>
            </a:r>
            <a:r>
              <a:rPr sz="3600" spc="65" dirty="0">
                <a:solidFill>
                  <a:srgbClr val="FFFFFF"/>
                </a:solidFill>
                <a:latin typeface="Times New Roman"/>
                <a:cs typeface="Times New Roman"/>
              </a:rPr>
              <a:t>offences </a:t>
            </a:r>
            <a:r>
              <a:rPr sz="3600" spc="160" dirty="0">
                <a:solidFill>
                  <a:srgbClr val="FFFFFF"/>
                </a:solidFill>
                <a:latin typeface="Times New Roman"/>
                <a:cs typeface="Times New Roman"/>
              </a:rPr>
              <a:t>in </a:t>
            </a:r>
            <a:r>
              <a:rPr sz="3600" spc="140" dirty="0">
                <a:solidFill>
                  <a:srgbClr val="FFFFFF"/>
                </a:solidFill>
                <a:latin typeface="Times New Roman"/>
                <a:cs typeface="Times New Roman"/>
              </a:rPr>
              <a:t>certain  </a:t>
            </a:r>
            <a:r>
              <a:rPr sz="3600" spc="110" dirty="0">
                <a:solidFill>
                  <a:srgbClr val="FFFFFF"/>
                </a:solidFill>
                <a:latin typeface="Times New Roman"/>
                <a:cs typeface="Times New Roman"/>
              </a:rPr>
              <a:t>respects,</a:t>
            </a:r>
            <a:r>
              <a:rPr sz="3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135" dirty="0">
                <a:solidFill>
                  <a:srgbClr val="FFFFFF"/>
                </a:solidFill>
                <a:latin typeface="Times New Roman"/>
                <a:cs typeface="Times New Roman"/>
              </a:rPr>
              <a:t>including</a:t>
            </a:r>
            <a:r>
              <a:rPr sz="36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229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3600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130" dirty="0">
                <a:solidFill>
                  <a:srgbClr val="FFFFFF"/>
                </a:solidFill>
                <a:latin typeface="Times New Roman"/>
                <a:cs typeface="Times New Roman"/>
              </a:rPr>
              <a:t>rights</a:t>
            </a:r>
            <a:r>
              <a:rPr sz="36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130" dirty="0">
                <a:solidFill>
                  <a:srgbClr val="FFFFFF"/>
                </a:solidFill>
                <a:latin typeface="Times New Roman"/>
                <a:cs typeface="Times New Roman"/>
              </a:rPr>
              <a:t>against</a:t>
            </a:r>
            <a:r>
              <a:rPr sz="3600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u="heavy" spc="20" dirty="0">
                <a:solidFill>
                  <a:srgbClr val="E2D700"/>
                </a:solidFill>
                <a:uFill>
                  <a:solidFill>
                    <a:srgbClr val="E2D700"/>
                  </a:solidFill>
                </a:uFill>
                <a:latin typeface="Times New Roman"/>
                <a:cs typeface="Times New Roman"/>
              </a:rPr>
              <a:t>ex </a:t>
            </a:r>
            <a:r>
              <a:rPr sz="3600" spc="20" dirty="0">
                <a:solidFill>
                  <a:srgbClr val="E2D700"/>
                </a:solidFill>
                <a:latin typeface="Times New Roman"/>
                <a:cs typeface="Times New Roman"/>
              </a:rPr>
              <a:t> </a:t>
            </a:r>
            <a:r>
              <a:rPr sz="3600" u="heavy" spc="165" dirty="0">
                <a:solidFill>
                  <a:srgbClr val="E2D700"/>
                </a:solidFill>
                <a:uFill>
                  <a:solidFill>
                    <a:srgbClr val="E2D700"/>
                  </a:solidFill>
                </a:uFill>
                <a:latin typeface="Times New Roman"/>
                <a:cs typeface="Times New Roman"/>
              </a:rPr>
              <a:t>post </a:t>
            </a:r>
            <a:r>
              <a:rPr sz="3600" u="heavy" spc="95" dirty="0">
                <a:solidFill>
                  <a:srgbClr val="E2D700"/>
                </a:solidFill>
                <a:uFill>
                  <a:solidFill>
                    <a:srgbClr val="E2D700"/>
                  </a:solidFill>
                </a:uFill>
                <a:latin typeface="Times New Roman"/>
                <a:cs typeface="Times New Roman"/>
              </a:rPr>
              <a:t>facto </a:t>
            </a:r>
            <a:r>
              <a:rPr sz="3600" u="heavy" spc="25" dirty="0">
                <a:solidFill>
                  <a:srgbClr val="E2D700"/>
                </a:solidFill>
                <a:uFill>
                  <a:solidFill>
                    <a:srgbClr val="E2D700"/>
                  </a:solidFill>
                </a:uFill>
                <a:latin typeface="Times New Roman"/>
                <a:cs typeface="Times New Roman"/>
              </a:rPr>
              <a:t>laws</a:t>
            </a:r>
            <a:r>
              <a:rPr sz="3600" spc="25" dirty="0">
                <a:solidFill>
                  <a:srgbClr val="FFFFFF"/>
                </a:solidFill>
                <a:latin typeface="Times New Roman"/>
                <a:cs typeface="Times New Roman"/>
              </a:rPr>
              <a:t>, </a:t>
            </a:r>
            <a:r>
              <a:rPr sz="3600" u="heavy" spc="160" dirty="0">
                <a:solidFill>
                  <a:srgbClr val="E2D700"/>
                </a:solidFill>
                <a:uFill>
                  <a:solidFill>
                    <a:srgbClr val="E2D700"/>
                  </a:solidFill>
                </a:uFill>
                <a:latin typeface="Times New Roman"/>
                <a:cs typeface="Times New Roman"/>
              </a:rPr>
              <a:t>double </a:t>
            </a:r>
            <a:r>
              <a:rPr sz="3600" u="heavy" spc="100" dirty="0">
                <a:solidFill>
                  <a:srgbClr val="E2D700"/>
                </a:solidFill>
                <a:uFill>
                  <a:solidFill>
                    <a:srgbClr val="E2D700"/>
                  </a:solidFill>
                </a:uFill>
                <a:latin typeface="Times New Roman"/>
                <a:cs typeface="Times New Roman"/>
              </a:rPr>
              <a:t>jeopardy</a:t>
            </a:r>
            <a:r>
              <a:rPr sz="3600" spc="100" dirty="0">
                <a:solidFill>
                  <a:srgbClr val="E2D700"/>
                </a:solidFill>
                <a:latin typeface="Times New Roman"/>
                <a:cs typeface="Times New Roman"/>
              </a:rPr>
              <a:t> </a:t>
            </a:r>
            <a:r>
              <a:rPr sz="3600" spc="220" dirty="0">
                <a:solidFill>
                  <a:srgbClr val="FFFFFF"/>
                </a:solidFill>
                <a:latin typeface="Times New Roman"/>
                <a:cs typeface="Times New Roman"/>
              </a:rPr>
              <a:t>and  </a:t>
            </a:r>
            <a:r>
              <a:rPr sz="3600" spc="140" dirty="0">
                <a:solidFill>
                  <a:srgbClr val="FFFFFF"/>
                </a:solidFill>
                <a:latin typeface="Times New Roman"/>
                <a:cs typeface="Times New Roman"/>
              </a:rPr>
              <a:t>freedom </a:t>
            </a:r>
            <a:r>
              <a:rPr sz="3600" spc="125" dirty="0">
                <a:solidFill>
                  <a:srgbClr val="FFFFFF"/>
                </a:solidFill>
                <a:latin typeface="Times New Roman"/>
                <a:cs typeface="Times New Roman"/>
              </a:rPr>
              <a:t>from</a:t>
            </a:r>
            <a:r>
              <a:rPr sz="3600" spc="3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u="heavy" spc="114" dirty="0">
                <a:solidFill>
                  <a:srgbClr val="E2D700"/>
                </a:solidFill>
                <a:uFill>
                  <a:solidFill>
                    <a:srgbClr val="E2D700"/>
                  </a:solidFill>
                </a:uFill>
                <a:latin typeface="Times New Roman"/>
                <a:cs typeface="Times New Roman"/>
              </a:rPr>
              <a:t>self-incrimination</a:t>
            </a:r>
            <a:r>
              <a:rPr sz="3600" spc="114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object 138"/>
          <p:cNvSpPr/>
          <p:nvPr/>
        </p:nvSpPr>
        <p:spPr>
          <a:xfrm>
            <a:off x="457193" y="1405883"/>
            <a:ext cx="50800" cy="5080"/>
          </a:xfrm>
          <a:custGeom>
            <a:avLst/>
            <a:gdLst/>
            <a:ahLst/>
            <a:cxnLst/>
            <a:rect l="l" t="t" r="r" b="b"/>
            <a:pathLst>
              <a:path w="50800" h="5080">
                <a:moveTo>
                  <a:pt x="0" y="0"/>
                </a:moveTo>
                <a:lnTo>
                  <a:pt x="50292" y="0"/>
                </a:lnTo>
              </a:path>
              <a:path w="50800" h="5080">
                <a:moveTo>
                  <a:pt x="4571" y="4571"/>
                </a:moveTo>
                <a:lnTo>
                  <a:pt x="22860" y="4571"/>
                </a:lnTo>
              </a:path>
            </a:pathLst>
          </a:custGeom>
          <a:ln w="4572">
            <a:solidFill>
              <a:srgbClr val="0FCE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21201" y="1415027"/>
            <a:ext cx="123825" cy="32384"/>
          </a:xfrm>
          <a:custGeom>
            <a:avLst/>
            <a:gdLst/>
            <a:ahLst/>
            <a:cxnLst/>
            <a:rect l="l" t="t" r="r" b="b"/>
            <a:pathLst>
              <a:path w="123825" h="32384">
                <a:moveTo>
                  <a:pt x="86868" y="0"/>
                </a:moveTo>
                <a:lnTo>
                  <a:pt x="123444" y="0"/>
                </a:lnTo>
              </a:path>
              <a:path w="123825" h="32384">
                <a:moveTo>
                  <a:pt x="73151" y="4572"/>
                </a:moveTo>
                <a:lnTo>
                  <a:pt x="114300" y="4572"/>
                </a:lnTo>
              </a:path>
              <a:path w="123825" h="32384">
                <a:moveTo>
                  <a:pt x="59436" y="9144"/>
                </a:moveTo>
                <a:lnTo>
                  <a:pt x="100584" y="9144"/>
                </a:lnTo>
              </a:path>
              <a:path w="123825" h="32384">
                <a:moveTo>
                  <a:pt x="45720" y="13716"/>
                </a:moveTo>
                <a:lnTo>
                  <a:pt x="91439" y="13716"/>
                </a:lnTo>
              </a:path>
              <a:path w="123825" h="32384">
                <a:moveTo>
                  <a:pt x="36576" y="18287"/>
                </a:moveTo>
                <a:lnTo>
                  <a:pt x="77724" y="18287"/>
                </a:lnTo>
              </a:path>
              <a:path w="123825" h="32384">
                <a:moveTo>
                  <a:pt x="27431" y="22860"/>
                </a:moveTo>
                <a:lnTo>
                  <a:pt x="64008" y="22860"/>
                </a:lnTo>
              </a:path>
              <a:path w="123825" h="32384">
                <a:moveTo>
                  <a:pt x="13715" y="27432"/>
                </a:moveTo>
                <a:lnTo>
                  <a:pt x="50292" y="27432"/>
                </a:lnTo>
              </a:path>
              <a:path w="123825" h="32384">
                <a:moveTo>
                  <a:pt x="0" y="32003"/>
                </a:moveTo>
                <a:lnTo>
                  <a:pt x="41148" y="32003"/>
                </a:lnTo>
              </a:path>
            </a:pathLst>
          </a:custGeom>
          <a:ln w="4572">
            <a:solidFill>
              <a:srgbClr val="4949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57193" y="1449317"/>
            <a:ext cx="82296" cy="320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86330" algn="l"/>
              </a:tabLst>
            </a:pPr>
            <a:r>
              <a:rPr spc="-5" dirty="0"/>
              <a:t>A</a:t>
            </a:r>
            <a:r>
              <a:rPr spc="-55" dirty="0"/>
              <a:t>R</a:t>
            </a:r>
            <a:r>
              <a:rPr spc="-5" dirty="0"/>
              <a:t>TI</a:t>
            </a:r>
            <a:r>
              <a:rPr spc="-10" dirty="0"/>
              <a:t>CL</a:t>
            </a:r>
            <a:r>
              <a:rPr dirty="0"/>
              <a:t>E	</a:t>
            </a:r>
            <a:r>
              <a:rPr spc="-5" dirty="0"/>
              <a:t>2</a:t>
            </a:r>
            <a:r>
              <a:rPr dirty="0"/>
              <a:t>1</a:t>
            </a:r>
          </a:p>
        </p:txBody>
      </p:sp>
      <p:sp>
        <p:nvSpPr>
          <p:cNvPr id="143" name="object 143"/>
          <p:cNvSpPr txBox="1"/>
          <p:nvPr/>
        </p:nvSpPr>
        <p:spPr>
          <a:xfrm>
            <a:off x="993133" y="2399790"/>
            <a:ext cx="8086725" cy="3635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8290" indent="-274955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3750"/>
              <a:buFont typeface="Arial"/>
              <a:buChar char="●"/>
              <a:tabLst>
                <a:tab pos="288925" algn="l"/>
                <a:tab pos="1887855" algn="l"/>
                <a:tab pos="2635885" algn="l"/>
                <a:tab pos="4550410" algn="l"/>
                <a:tab pos="5539740" algn="l"/>
              </a:tabLst>
            </a:pPr>
            <a:r>
              <a:rPr sz="3200" spc="60" dirty="0">
                <a:solidFill>
                  <a:srgbClr val="FFFFFF"/>
                </a:solidFill>
                <a:latin typeface="Times New Roman"/>
                <a:cs typeface="Times New Roman"/>
              </a:rPr>
              <a:t>Article	</a:t>
            </a:r>
            <a:r>
              <a:rPr sz="3200" spc="-330" dirty="0">
                <a:solidFill>
                  <a:srgbClr val="FFFFFF"/>
                </a:solidFill>
                <a:latin typeface="Times New Roman"/>
                <a:cs typeface="Times New Roman"/>
              </a:rPr>
              <a:t>21	</a:t>
            </a:r>
            <a:r>
              <a:rPr sz="3200" spc="114" dirty="0">
                <a:solidFill>
                  <a:srgbClr val="FFFFFF"/>
                </a:solidFill>
                <a:latin typeface="Times New Roman"/>
                <a:cs typeface="Times New Roman"/>
              </a:rPr>
              <a:t>prevents	</a:t>
            </a:r>
            <a:r>
              <a:rPr sz="3200" spc="200" dirty="0">
                <a:solidFill>
                  <a:srgbClr val="FFFFFF"/>
                </a:solidFill>
                <a:latin typeface="Times New Roman"/>
                <a:cs typeface="Times New Roman"/>
              </a:rPr>
              <a:t>the	</a:t>
            </a:r>
            <a:r>
              <a:rPr sz="3200" spc="160" dirty="0">
                <a:solidFill>
                  <a:srgbClr val="FFFFFF"/>
                </a:solidFill>
                <a:latin typeface="Times New Roman"/>
                <a:cs typeface="Times New Roman"/>
              </a:rPr>
              <a:t>encroachment</a:t>
            </a:r>
            <a:endParaRPr sz="3200">
              <a:latin typeface="Times New Roman"/>
              <a:cs typeface="Times New Roman"/>
            </a:endParaRPr>
          </a:p>
          <a:p>
            <a:pPr marL="288290" marR="8890" indent="-635">
              <a:lnSpc>
                <a:spcPct val="100000"/>
              </a:lnSpc>
            </a:pPr>
            <a:r>
              <a:rPr sz="3200" spc="165" dirty="0">
                <a:solidFill>
                  <a:srgbClr val="FFFFFF"/>
                </a:solidFill>
                <a:latin typeface="Times New Roman"/>
                <a:cs typeface="Times New Roman"/>
              </a:rPr>
              <a:t>/protection </a:t>
            </a:r>
            <a:r>
              <a:rPr sz="3200" spc="25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3200" spc="5" dirty="0">
                <a:solidFill>
                  <a:srgbClr val="FFFFFF"/>
                </a:solidFill>
                <a:latin typeface="Times New Roman"/>
                <a:cs typeface="Times New Roman"/>
              </a:rPr>
              <a:t>life </a:t>
            </a:r>
            <a:r>
              <a:rPr sz="3200" spc="140" dirty="0">
                <a:solidFill>
                  <a:srgbClr val="FFFFFF"/>
                </a:solidFill>
                <a:latin typeface="Times New Roman"/>
                <a:cs typeface="Times New Roman"/>
              </a:rPr>
              <a:t>or </a:t>
            </a:r>
            <a:r>
              <a:rPr sz="3200" spc="125" dirty="0">
                <a:solidFill>
                  <a:srgbClr val="FFFFFF"/>
                </a:solidFill>
                <a:latin typeface="Times New Roman"/>
                <a:cs typeface="Times New Roman"/>
              </a:rPr>
              <a:t>personal </a:t>
            </a:r>
            <a:r>
              <a:rPr sz="3200" spc="90" dirty="0">
                <a:solidFill>
                  <a:srgbClr val="FFFFFF"/>
                </a:solidFill>
                <a:latin typeface="Times New Roman"/>
                <a:cs typeface="Times New Roman"/>
              </a:rPr>
              <a:t>liberty </a:t>
            </a:r>
            <a:r>
              <a:rPr sz="3200" spc="40" dirty="0">
                <a:solidFill>
                  <a:srgbClr val="FFFFFF"/>
                </a:solidFill>
                <a:latin typeface="Times New Roman"/>
                <a:cs typeface="Times New Roman"/>
              </a:rPr>
              <a:t>by </a:t>
            </a:r>
            <a:r>
              <a:rPr sz="3200" spc="190" dirty="0">
                <a:solidFill>
                  <a:srgbClr val="FFFFFF"/>
                </a:solidFill>
                <a:latin typeface="Times New Roman"/>
                <a:cs typeface="Times New Roman"/>
              </a:rPr>
              <a:t>the  </a:t>
            </a:r>
            <a:r>
              <a:rPr sz="3200" spc="85" dirty="0">
                <a:solidFill>
                  <a:srgbClr val="FFFFFF"/>
                </a:solidFill>
                <a:latin typeface="Times New Roman"/>
                <a:cs typeface="Times New Roman"/>
              </a:rPr>
              <a:t>State.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650">
              <a:latin typeface="Times New Roman"/>
              <a:cs typeface="Times New Roman"/>
            </a:endParaRPr>
          </a:p>
          <a:p>
            <a:pPr marL="287020" marR="5080" indent="-274320" algn="just">
              <a:lnSpc>
                <a:spcPct val="100000"/>
              </a:lnSpc>
              <a:buClr>
                <a:srgbClr val="0AD0D9"/>
              </a:buClr>
              <a:buSzPct val="93750"/>
              <a:buFont typeface="Arial"/>
              <a:buChar char="●"/>
              <a:tabLst>
                <a:tab pos="287020" algn="l"/>
              </a:tabLst>
            </a:pPr>
            <a:r>
              <a:rPr sz="3200" spc="85" dirty="0">
                <a:solidFill>
                  <a:srgbClr val="FFFFFF"/>
                </a:solidFill>
                <a:latin typeface="Times New Roman"/>
                <a:cs typeface="Times New Roman"/>
              </a:rPr>
              <a:t>No </a:t>
            </a:r>
            <a:r>
              <a:rPr sz="3200" spc="145" dirty="0">
                <a:solidFill>
                  <a:srgbClr val="FFFFFF"/>
                </a:solidFill>
                <a:latin typeface="Times New Roman"/>
                <a:cs typeface="Times New Roman"/>
              </a:rPr>
              <a:t>person </a:t>
            </a:r>
            <a:r>
              <a:rPr sz="3200" spc="85" dirty="0">
                <a:solidFill>
                  <a:srgbClr val="FFFFFF"/>
                </a:solidFill>
                <a:latin typeface="Times New Roman"/>
                <a:cs typeface="Times New Roman"/>
              </a:rPr>
              <a:t>shall </a:t>
            </a:r>
            <a:r>
              <a:rPr sz="3200" spc="145" dirty="0">
                <a:solidFill>
                  <a:srgbClr val="FFFFFF"/>
                </a:solidFill>
                <a:latin typeface="Times New Roman"/>
                <a:cs typeface="Times New Roman"/>
              </a:rPr>
              <a:t>be </a:t>
            </a:r>
            <a:r>
              <a:rPr sz="3200" spc="100" dirty="0">
                <a:solidFill>
                  <a:srgbClr val="FFFFFF"/>
                </a:solidFill>
                <a:latin typeface="Times New Roman"/>
                <a:cs typeface="Times New Roman"/>
              </a:rPr>
              <a:t>deprived </a:t>
            </a:r>
            <a:r>
              <a:rPr sz="3200" spc="25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3200" spc="105" dirty="0">
                <a:solidFill>
                  <a:srgbClr val="FFFFFF"/>
                </a:solidFill>
                <a:latin typeface="Times New Roman"/>
                <a:cs typeface="Times New Roman"/>
              </a:rPr>
              <a:t>his </a:t>
            </a:r>
            <a:r>
              <a:rPr sz="3200" spc="5" dirty="0">
                <a:solidFill>
                  <a:srgbClr val="FFFFFF"/>
                </a:solidFill>
                <a:latin typeface="Times New Roman"/>
                <a:cs typeface="Times New Roman"/>
              </a:rPr>
              <a:t>life </a:t>
            </a:r>
            <a:r>
              <a:rPr sz="3200" spc="140" dirty="0">
                <a:solidFill>
                  <a:srgbClr val="FFFFFF"/>
                </a:solidFill>
                <a:latin typeface="Times New Roman"/>
                <a:cs typeface="Times New Roman"/>
              </a:rPr>
              <a:t>or  </a:t>
            </a:r>
            <a:r>
              <a:rPr sz="3200" spc="125" dirty="0">
                <a:solidFill>
                  <a:srgbClr val="FFFFFF"/>
                </a:solidFill>
                <a:latin typeface="Times New Roman"/>
                <a:cs typeface="Times New Roman"/>
              </a:rPr>
              <a:t>personal </a:t>
            </a:r>
            <a:r>
              <a:rPr sz="3200" spc="90" dirty="0">
                <a:solidFill>
                  <a:srgbClr val="FFFFFF"/>
                </a:solidFill>
                <a:latin typeface="Times New Roman"/>
                <a:cs typeface="Times New Roman"/>
              </a:rPr>
              <a:t>liberty </a:t>
            </a:r>
            <a:r>
              <a:rPr sz="3200" spc="80" dirty="0">
                <a:solidFill>
                  <a:srgbClr val="FFFFFF"/>
                </a:solidFill>
                <a:latin typeface="Times New Roman"/>
                <a:cs typeface="Times New Roman"/>
              </a:rPr>
              <a:t>except </a:t>
            </a:r>
            <a:r>
              <a:rPr sz="3200" spc="90" dirty="0">
                <a:solidFill>
                  <a:srgbClr val="FFFFFF"/>
                </a:solidFill>
                <a:latin typeface="Times New Roman"/>
                <a:cs typeface="Times New Roman"/>
              </a:rPr>
              <a:t>according </a:t>
            </a:r>
            <a:r>
              <a:rPr sz="3200" spc="150" dirty="0">
                <a:solidFill>
                  <a:srgbClr val="FFFFFF"/>
                </a:solidFill>
                <a:latin typeface="Times New Roman"/>
                <a:cs typeface="Times New Roman"/>
              </a:rPr>
              <a:t>to  </a:t>
            </a:r>
            <a:r>
              <a:rPr sz="3200" spc="130" dirty="0">
                <a:solidFill>
                  <a:srgbClr val="FFFFFF"/>
                </a:solidFill>
                <a:latin typeface="Times New Roman"/>
                <a:cs typeface="Times New Roman"/>
              </a:rPr>
              <a:t>procedure </a:t>
            </a:r>
            <a:r>
              <a:rPr sz="3200" spc="120" dirty="0">
                <a:solidFill>
                  <a:srgbClr val="FFFFFF"/>
                </a:solidFill>
                <a:latin typeface="Times New Roman"/>
                <a:cs typeface="Times New Roman"/>
              </a:rPr>
              <a:t>established </a:t>
            </a:r>
            <a:r>
              <a:rPr sz="3200" spc="45" dirty="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sz="3200" spc="2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55" dirty="0">
                <a:solidFill>
                  <a:srgbClr val="FFFFFF"/>
                </a:solidFill>
                <a:latin typeface="Times New Roman"/>
                <a:cs typeface="Times New Roman"/>
              </a:rPr>
              <a:t>law.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object 138"/>
          <p:cNvSpPr/>
          <p:nvPr/>
        </p:nvSpPr>
        <p:spPr>
          <a:xfrm>
            <a:off x="457193" y="1405883"/>
            <a:ext cx="50800" cy="5080"/>
          </a:xfrm>
          <a:custGeom>
            <a:avLst/>
            <a:gdLst/>
            <a:ahLst/>
            <a:cxnLst/>
            <a:rect l="l" t="t" r="r" b="b"/>
            <a:pathLst>
              <a:path w="50800" h="5080">
                <a:moveTo>
                  <a:pt x="0" y="0"/>
                </a:moveTo>
                <a:lnTo>
                  <a:pt x="50292" y="0"/>
                </a:lnTo>
              </a:path>
              <a:path w="50800" h="5080">
                <a:moveTo>
                  <a:pt x="4571" y="4571"/>
                </a:moveTo>
                <a:lnTo>
                  <a:pt x="22860" y="4571"/>
                </a:lnTo>
              </a:path>
            </a:pathLst>
          </a:custGeom>
          <a:ln w="4572">
            <a:solidFill>
              <a:srgbClr val="0FCE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21201" y="1415027"/>
            <a:ext cx="123825" cy="32384"/>
          </a:xfrm>
          <a:custGeom>
            <a:avLst/>
            <a:gdLst/>
            <a:ahLst/>
            <a:cxnLst/>
            <a:rect l="l" t="t" r="r" b="b"/>
            <a:pathLst>
              <a:path w="123825" h="32384">
                <a:moveTo>
                  <a:pt x="86868" y="0"/>
                </a:moveTo>
                <a:lnTo>
                  <a:pt x="123444" y="0"/>
                </a:lnTo>
              </a:path>
              <a:path w="123825" h="32384">
                <a:moveTo>
                  <a:pt x="73151" y="4572"/>
                </a:moveTo>
                <a:lnTo>
                  <a:pt x="114300" y="4572"/>
                </a:lnTo>
              </a:path>
              <a:path w="123825" h="32384">
                <a:moveTo>
                  <a:pt x="59436" y="9144"/>
                </a:moveTo>
                <a:lnTo>
                  <a:pt x="100584" y="9144"/>
                </a:lnTo>
              </a:path>
              <a:path w="123825" h="32384">
                <a:moveTo>
                  <a:pt x="45720" y="13716"/>
                </a:moveTo>
                <a:lnTo>
                  <a:pt x="91439" y="13716"/>
                </a:lnTo>
              </a:path>
              <a:path w="123825" h="32384">
                <a:moveTo>
                  <a:pt x="36576" y="18287"/>
                </a:moveTo>
                <a:lnTo>
                  <a:pt x="77724" y="18287"/>
                </a:lnTo>
              </a:path>
              <a:path w="123825" h="32384">
                <a:moveTo>
                  <a:pt x="27431" y="22860"/>
                </a:moveTo>
                <a:lnTo>
                  <a:pt x="64008" y="22860"/>
                </a:lnTo>
              </a:path>
              <a:path w="123825" h="32384">
                <a:moveTo>
                  <a:pt x="13715" y="27432"/>
                </a:moveTo>
                <a:lnTo>
                  <a:pt x="50292" y="27432"/>
                </a:lnTo>
              </a:path>
              <a:path w="123825" h="32384">
                <a:moveTo>
                  <a:pt x="0" y="32003"/>
                </a:moveTo>
                <a:lnTo>
                  <a:pt x="41148" y="32003"/>
                </a:lnTo>
              </a:path>
            </a:pathLst>
          </a:custGeom>
          <a:ln w="4572">
            <a:solidFill>
              <a:srgbClr val="4949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57193" y="1449317"/>
            <a:ext cx="82296" cy="320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86330" algn="l"/>
              </a:tabLst>
            </a:pPr>
            <a:r>
              <a:rPr spc="-5" dirty="0"/>
              <a:t>A</a:t>
            </a:r>
            <a:r>
              <a:rPr spc="-55" dirty="0"/>
              <a:t>R</a:t>
            </a:r>
            <a:r>
              <a:rPr spc="-5" dirty="0"/>
              <a:t>TI</a:t>
            </a:r>
            <a:r>
              <a:rPr spc="-10" dirty="0"/>
              <a:t>CL</a:t>
            </a:r>
            <a:r>
              <a:rPr dirty="0"/>
              <a:t>E	</a:t>
            </a:r>
            <a:r>
              <a:rPr spc="-5" dirty="0"/>
              <a:t>2</a:t>
            </a:r>
            <a:r>
              <a:rPr dirty="0"/>
              <a:t>2</a:t>
            </a:r>
          </a:p>
        </p:txBody>
      </p:sp>
      <p:sp>
        <p:nvSpPr>
          <p:cNvPr id="143" name="object 143"/>
          <p:cNvSpPr txBox="1"/>
          <p:nvPr/>
        </p:nvSpPr>
        <p:spPr>
          <a:xfrm>
            <a:off x="994657" y="2399790"/>
            <a:ext cx="8081645" cy="3927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 algn="just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3750"/>
              <a:buFont typeface="Arial"/>
              <a:buChar char="●"/>
              <a:tabLst>
                <a:tab pos="287655" algn="l"/>
              </a:tabLst>
            </a:pPr>
            <a:r>
              <a:rPr sz="3200" spc="60" dirty="0">
                <a:solidFill>
                  <a:srgbClr val="FFFFFF"/>
                </a:solidFill>
                <a:latin typeface="Times New Roman"/>
                <a:cs typeface="Times New Roman"/>
              </a:rPr>
              <a:t>Article </a:t>
            </a:r>
            <a:r>
              <a:rPr sz="3200" spc="-60" dirty="0">
                <a:solidFill>
                  <a:srgbClr val="FFFFFF"/>
                </a:solidFill>
                <a:latin typeface="Times New Roman"/>
                <a:cs typeface="Times New Roman"/>
              </a:rPr>
              <a:t>22 </a:t>
            </a:r>
            <a:r>
              <a:rPr sz="3200" spc="85" dirty="0">
                <a:solidFill>
                  <a:srgbClr val="FFFFFF"/>
                </a:solidFill>
                <a:latin typeface="Times New Roman"/>
                <a:cs typeface="Times New Roman"/>
              </a:rPr>
              <a:t>provides </a:t>
            </a:r>
            <a:r>
              <a:rPr sz="3200" spc="60" dirty="0">
                <a:solidFill>
                  <a:srgbClr val="FFFFFF"/>
                </a:solidFill>
                <a:latin typeface="Times New Roman"/>
                <a:cs typeface="Times New Roman"/>
              </a:rPr>
              <a:t>specific </a:t>
            </a:r>
            <a:r>
              <a:rPr sz="3200" spc="114" dirty="0">
                <a:solidFill>
                  <a:srgbClr val="FFFFFF"/>
                </a:solidFill>
                <a:latin typeface="Times New Roman"/>
                <a:cs typeface="Times New Roman"/>
              </a:rPr>
              <a:t>rights </a:t>
            </a:r>
            <a:r>
              <a:rPr sz="3200" spc="155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3200" spc="-5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130" dirty="0">
                <a:solidFill>
                  <a:srgbClr val="FFFFFF"/>
                </a:solidFill>
                <a:latin typeface="Times New Roman"/>
                <a:cs typeface="Times New Roman"/>
              </a:rPr>
              <a:t>arrested  </a:t>
            </a:r>
            <a:r>
              <a:rPr sz="3200" spc="195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3200" spc="160" dirty="0">
                <a:solidFill>
                  <a:srgbClr val="FFFFFF"/>
                </a:solidFill>
                <a:latin typeface="Times New Roman"/>
                <a:cs typeface="Times New Roman"/>
              </a:rPr>
              <a:t>detained </a:t>
            </a:r>
            <a:r>
              <a:rPr sz="3200" spc="105" dirty="0">
                <a:solidFill>
                  <a:srgbClr val="FFFFFF"/>
                </a:solidFill>
                <a:latin typeface="Times New Roman"/>
                <a:cs typeface="Times New Roman"/>
              </a:rPr>
              <a:t>persons,i.e.,the </a:t>
            </a:r>
            <a:r>
              <a:rPr sz="3200" spc="114" dirty="0">
                <a:solidFill>
                  <a:srgbClr val="FFFFFF"/>
                </a:solidFill>
                <a:latin typeface="Times New Roman"/>
                <a:cs typeface="Times New Roman"/>
              </a:rPr>
              <a:t>rights </a:t>
            </a:r>
            <a:r>
              <a:rPr sz="3200" spc="150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3200" spc="145" dirty="0">
                <a:solidFill>
                  <a:srgbClr val="FFFFFF"/>
                </a:solidFill>
                <a:latin typeface="Times New Roman"/>
                <a:cs typeface="Times New Roman"/>
              </a:rPr>
              <a:t>be  </a:t>
            </a:r>
            <a:r>
              <a:rPr sz="3200" spc="130" dirty="0">
                <a:solidFill>
                  <a:srgbClr val="FFFFFF"/>
                </a:solidFill>
                <a:latin typeface="Times New Roman"/>
                <a:cs typeface="Times New Roman"/>
              </a:rPr>
              <a:t>informed </a:t>
            </a:r>
            <a:r>
              <a:rPr sz="3200" spc="25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3200" spc="19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3200" spc="140" dirty="0">
                <a:solidFill>
                  <a:srgbClr val="FFFFFF"/>
                </a:solidFill>
                <a:latin typeface="Times New Roman"/>
                <a:cs typeface="Times New Roman"/>
              </a:rPr>
              <a:t>grounds </a:t>
            </a:r>
            <a:r>
              <a:rPr sz="3200" spc="25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3200" spc="110" dirty="0">
                <a:solidFill>
                  <a:srgbClr val="FFFFFF"/>
                </a:solidFill>
                <a:latin typeface="Times New Roman"/>
                <a:cs typeface="Times New Roman"/>
              </a:rPr>
              <a:t>arrest, </a:t>
            </a:r>
            <a:r>
              <a:rPr sz="3200" spc="125" dirty="0">
                <a:solidFill>
                  <a:srgbClr val="FFFFFF"/>
                </a:solidFill>
                <a:latin typeface="Times New Roman"/>
                <a:cs typeface="Times New Roman"/>
              </a:rPr>
              <a:t>consult </a:t>
            </a:r>
            <a:r>
              <a:rPr sz="3200" spc="114" dirty="0">
                <a:solidFill>
                  <a:srgbClr val="FFFFFF"/>
                </a:solidFill>
                <a:latin typeface="Times New Roman"/>
                <a:cs typeface="Times New Roman"/>
              </a:rPr>
              <a:t>a  </a:t>
            </a:r>
            <a:r>
              <a:rPr sz="3200" spc="50" dirty="0">
                <a:solidFill>
                  <a:srgbClr val="FFFFFF"/>
                </a:solidFill>
                <a:latin typeface="Times New Roman"/>
                <a:cs typeface="Times New Roman"/>
              </a:rPr>
              <a:t>lawyer </a:t>
            </a:r>
            <a:r>
              <a:rPr sz="3200" spc="25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3200" spc="120" dirty="0">
                <a:solidFill>
                  <a:srgbClr val="FFFFFF"/>
                </a:solidFill>
                <a:latin typeface="Times New Roman"/>
                <a:cs typeface="Times New Roman"/>
              </a:rPr>
              <a:t>one's </a:t>
            </a:r>
            <a:r>
              <a:rPr sz="3200" spc="114" dirty="0">
                <a:solidFill>
                  <a:srgbClr val="FFFFFF"/>
                </a:solidFill>
                <a:latin typeface="Times New Roman"/>
                <a:cs typeface="Times New Roman"/>
              </a:rPr>
              <a:t>own </a:t>
            </a:r>
            <a:r>
              <a:rPr sz="3200" spc="80" dirty="0">
                <a:solidFill>
                  <a:srgbClr val="FFFFFF"/>
                </a:solidFill>
                <a:latin typeface="Times New Roman"/>
                <a:cs typeface="Times New Roman"/>
              </a:rPr>
              <a:t>choice, </a:t>
            </a:r>
            <a:r>
              <a:rPr sz="3200" spc="145" dirty="0">
                <a:solidFill>
                  <a:srgbClr val="FFFFFF"/>
                </a:solidFill>
                <a:latin typeface="Times New Roman"/>
                <a:cs typeface="Times New Roman"/>
              </a:rPr>
              <a:t>be produced  </a:t>
            </a:r>
            <a:r>
              <a:rPr sz="3200" spc="90" dirty="0">
                <a:solidFill>
                  <a:srgbClr val="FFFFFF"/>
                </a:solidFill>
                <a:latin typeface="Times New Roman"/>
                <a:cs typeface="Times New Roman"/>
              </a:rPr>
              <a:t>before </a:t>
            </a:r>
            <a:r>
              <a:rPr sz="3200" spc="114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3200" spc="120" dirty="0">
                <a:solidFill>
                  <a:srgbClr val="FFFFFF"/>
                </a:solidFill>
                <a:latin typeface="Times New Roman"/>
                <a:cs typeface="Times New Roman"/>
              </a:rPr>
              <a:t>magistrate </a:t>
            </a:r>
            <a:r>
              <a:rPr sz="3200" spc="130" dirty="0">
                <a:solidFill>
                  <a:srgbClr val="FFFFFF"/>
                </a:solidFill>
                <a:latin typeface="Times New Roman"/>
                <a:cs typeface="Times New Roman"/>
              </a:rPr>
              <a:t>within </a:t>
            </a:r>
            <a:r>
              <a:rPr sz="3200" spc="20" dirty="0">
                <a:solidFill>
                  <a:srgbClr val="FFFFFF"/>
                </a:solidFill>
                <a:latin typeface="Times New Roman"/>
                <a:cs typeface="Times New Roman"/>
              </a:rPr>
              <a:t>24 </a:t>
            </a:r>
            <a:r>
              <a:rPr sz="3200" spc="155" dirty="0">
                <a:solidFill>
                  <a:srgbClr val="FFFFFF"/>
                </a:solidFill>
                <a:latin typeface="Times New Roman"/>
                <a:cs typeface="Times New Roman"/>
              </a:rPr>
              <a:t>hours </a:t>
            </a:r>
            <a:r>
              <a:rPr sz="3200" spc="25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3200" spc="190" dirty="0">
                <a:solidFill>
                  <a:srgbClr val="FFFFFF"/>
                </a:solidFill>
                <a:latin typeface="Times New Roman"/>
                <a:cs typeface="Times New Roman"/>
              </a:rPr>
              <a:t>the  </a:t>
            </a:r>
            <a:r>
              <a:rPr sz="3200" spc="110" dirty="0">
                <a:solidFill>
                  <a:srgbClr val="FFFFFF"/>
                </a:solidFill>
                <a:latin typeface="Times New Roman"/>
                <a:cs typeface="Times New Roman"/>
              </a:rPr>
              <a:t>arrest, </a:t>
            </a:r>
            <a:r>
              <a:rPr sz="3200" spc="200" dirty="0">
                <a:solidFill>
                  <a:srgbClr val="FFFFFF"/>
                </a:solidFill>
                <a:latin typeface="Times New Roman"/>
                <a:cs typeface="Times New Roman"/>
              </a:rPr>
              <a:t>and the </a:t>
            </a:r>
            <a:r>
              <a:rPr sz="3200" spc="120" dirty="0">
                <a:solidFill>
                  <a:srgbClr val="FFFFFF"/>
                </a:solidFill>
                <a:latin typeface="Times New Roman"/>
                <a:cs typeface="Times New Roman"/>
              </a:rPr>
              <a:t>freedom </a:t>
            </a:r>
            <a:r>
              <a:rPr sz="3200" spc="204" dirty="0">
                <a:solidFill>
                  <a:srgbClr val="FFFFFF"/>
                </a:solidFill>
                <a:latin typeface="Times New Roman"/>
                <a:cs typeface="Times New Roman"/>
              </a:rPr>
              <a:t>not </a:t>
            </a:r>
            <a:r>
              <a:rPr sz="3200" spc="150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3200" spc="140" dirty="0">
                <a:solidFill>
                  <a:srgbClr val="FFFFFF"/>
                </a:solidFill>
                <a:latin typeface="Times New Roman"/>
                <a:cs typeface="Times New Roman"/>
              </a:rPr>
              <a:t>be </a:t>
            </a:r>
            <a:r>
              <a:rPr sz="3200" spc="160" dirty="0">
                <a:solidFill>
                  <a:srgbClr val="FFFFFF"/>
                </a:solidFill>
                <a:latin typeface="Times New Roman"/>
                <a:cs typeface="Times New Roman"/>
              </a:rPr>
              <a:t>detained  </a:t>
            </a:r>
            <a:r>
              <a:rPr sz="3200" spc="125" dirty="0">
                <a:solidFill>
                  <a:srgbClr val="FFFFFF"/>
                </a:solidFill>
                <a:latin typeface="Times New Roman"/>
                <a:cs typeface="Times New Roman"/>
              </a:rPr>
              <a:t>beyond </a:t>
            </a:r>
            <a:r>
              <a:rPr sz="3200" spc="204" dirty="0">
                <a:solidFill>
                  <a:srgbClr val="FFFFFF"/>
                </a:solidFill>
                <a:latin typeface="Times New Roman"/>
                <a:cs typeface="Times New Roman"/>
              </a:rPr>
              <a:t>that </a:t>
            </a:r>
            <a:r>
              <a:rPr sz="3200" spc="130" dirty="0">
                <a:solidFill>
                  <a:srgbClr val="FFFFFF"/>
                </a:solidFill>
                <a:latin typeface="Times New Roman"/>
                <a:cs typeface="Times New Roman"/>
              </a:rPr>
              <a:t>period </a:t>
            </a:r>
            <a:r>
              <a:rPr sz="3200" spc="155" dirty="0">
                <a:solidFill>
                  <a:srgbClr val="FFFFFF"/>
                </a:solidFill>
                <a:latin typeface="Times New Roman"/>
                <a:cs typeface="Times New Roman"/>
              </a:rPr>
              <a:t>without </a:t>
            </a:r>
            <a:r>
              <a:rPr sz="3200" spc="185" dirty="0">
                <a:solidFill>
                  <a:srgbClr val="FFFFFF"/>
                </a:solidFill>
                <a:latin typeface="Times New Roman"/>
                <a:cs typeface="Times New Roman"/>
              </a:rPr>
              <a:t>an </a:t>
            </a:r>
            <a:r>
              <a:rPr sz="3200" spc="140" dirty="0">
                <a:solidFill>
                  <a:srgbClr val="FFFFFF"/>
                </a:solidFill>
                <a:latin typeface="Times New Roman"/>
                <a:cs typeface="Times New Roman"/>
              </a:rPr>
              <a:t>order </a:t>
            </a:r>
            <a:r>
              <a:rPr sz="3200" spc="25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3200" spc="195" dirty="0">
                <a:solidFill>
                  <a:srgbClr val="FFFFFF"/>
                </a:solidFill>
                <a:latin typeface="Times New Roman"/>
                <a:cs typeface="Times New Roman"/>
              </a:rPr>
              <a:t>the  </a:t>
            </a:r>
            <a:r>
              <a:rPr sz="3200" spc="110" dirty="0">
                <a:solidFill>
                  <a:srgbClr val="FFFFFF"/>
                </a:solidFill>
                <a:latin typeface="Times New Roman"/>
                <a:cs typeface="Times New Roman"/>
              </a:rPr>
              <a:t>magistrate.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object 138"/>
          <p:cNvSpPr/>
          <p:nvPr/>
        </p:nvSpPr>
        <p:spPr>
          <a:xfrm>
            <a:off x="457193" y="1405883"/>
            <a:ext cx="50800" cy="5080"/>
          </a:xfrm>
          <a:custGeom>
            <a:avLst/>
            <a:gdLst/>
            <a:ahLst/>
            <a:cxnLst/>
            <a:rect l="l" t="t" r="r" b="b"/>
            <a:pathLst>
              <a:path w="50800" h="5080">
                <a:moveTo>
                  <a:pt x="0" y="0"/>
                </a:moveTo>
                <a:lnTo>
                  <a:pt x="50292" y="0"/>
                </a:lnTo>
              </a:path>
              <a:path w="50800" h="5080">
                <a:moveTo>
                  <a:pt x="4571" y="4571"/>
                </a:moveTo>
                <a:lnTo>
                  <a:pt x="22860" y="4571"/>
                </a:lnTo>
              </a:path>
            </a:pathLst>
          </a:custGeom>
          <a:ln w="4572">
            <a:solidFill>
              <a:srgbClr val="0FCE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21201" y="1415027"/>
            <a:ext cx="123825" cy="32384"/>
          </a:xfrm>
          <a:custGeom>
            <a:avLst/>
            <a:gdLst/>
            <a:ahLst/>
            <a:cxnLst/>
            <a:rect l="l" t="t" r="r" b="b"/>
            <a:pathLst>
              <a:path w="123825" h="32384">
                <a:moveTo>
                  <a:pt x="86868" y="0"/>
                </a:moveTo>
                <a:lnTo>
                  <a:pt x="123444" y="0"/>
                </a:lnTo>
              </a:path>
              <a:path w="123825" h="32384">
                <a:moveTo>
                  <a:pt x="73151" y="4572"/>
                </a:moveTo>
                <a:lnTo>
                  <a:pt x="114300" y="4572"/>
                </a:lnTo>
              </a:path>
              <a:path w="123825" h="32384">
                <a:moveTo>
                  <a:pt x="59436" y="9144"/>
                </a:moveTo>
                <a:lnTo>
                  <a:pt x="100584" y="9144"/>
                </a:lnTo>
              </a:path>
              <a:path w="123825" h="32384">
                <a:moveTo>
                  <a:pt x="45720" y="13716"/>
                </a:moveTo>
                <a:lnTo>
                  <a:pt x="91439" y="13716"/>
                </a:lnTo>
              </a:path>
              <a:path w="123825" h="32384">
                <a:moveTo>
                  <a:pt x="36576" y="18287"/>
                </a:moveTo>
                <a:lnTo>
                  <a:pt x="77724" y="18287"/>
                </a:lnTo>
              </a:path>
              <a:path w="123825" h="32384">
                <a:moveTo>
                  <a:pt x="27431" y="22860"/>
                </a:moveTo>
                <a:lnTo>
                  <a:pt x="64008" y="22860"/>
                </a:lnTo>
              </a:path>
              <a:path w="123825" h="32384">
                <a:moveTo>
                  <a:pt x="13715" y="27432"/>
                </a:moveTo>
                <a:lnTo>
                  <a:pt x="50292" y="27432"/>
                </a:lnTo>
              </a:path>
              <a:path w="123825" h="32384">
                <a:moveTo>
                  <a:pt x="0" y="32003"/>
                </a:moveTo>
                <a:lnTo>
                  <a:pt x="41148" y="32003"/>
                </a:lnTo>
              </a:path>
            </a:pathLst>
          </a:custGeom>
          <a:ln w="4572">
            <a:solidFill>
              <a:srgbClr val="4949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57193" y="1449317"/>
            <a:ext cx="82296" cy="320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 txBox="1"/>
          <p:nvPr/>
        </p:nvSpPr>
        <p:spPr>
          <a:xfrm>
            <a:off x="994657" y="2402838"/>
            <a:ext cx="8082280" cy="38658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marR="5080" indent="-273050" algn="just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4642"/>
              <a:buFont typeface="Arial"/>
              <a:buChar char="●"/>
              <a:tabLst>
                <a:tab pos="287655" algn="l"/>
              </a:tabLst>
            </a:pPr>
            <a:r>
              <a:rPr sz="2800" spc="50" dirty="0">
                <a:solidFill>
                  <a:srgbClr val="FFFFFF"/>
                </a:solidFill>
                <a:latin typeface="Times New Roman"/>
                <a:cs typeface="Times New Roman"/>
              </a:rPr>
              <a:t>Article </a:t>
            </a:r>
            <a:r>
              <a:rPr sz="2800" spc="-45" dirty="0">
                <a:solidFill>
                  <a:srgbClr val="FFFFFF"/>
                </a:solidFill>
                <a:latin typeface="Times New Roman"/>
                <a:cs typeface="Times New Roman"/>
              </a:rPr>
              <a:t>22 </a:t>
            </a:r>
            <a:r>
              <a:rPr sz="2800" spc="60" dirty="0">
                <a:solidFill>
                  <a:srgbClr val="FFFFFF"/>
                </a:solidFill>
                <a:latin typeface="Times New Roman"/>
                <a:cs typeface="Times New Roman"/>
              </a:rPr>
              <a:t>also </a:t>
            </a:r>
            <a:r>
              <a:rPr sz="2800" spc="75" dirty="0">
                <a:solidFill>
                  <a:srgbClr val="FFFFFF"/>
                </a:solidFill>
                <a:latin typeface="Times New Roman"/>
                <a:cs typeface="Times New Roman"/>
              </a:rPr>
              <a:t>provides </a:t>
            </a:r>
            <a:r>
              <a:rPr sz="2800" spc="185" dirty="0">
                <a:solidFill>
                  <a:srgbClr val="FFFFFF"/>
                </a:solidFill>
                <a:latin typeface="Times New Roman"/>
                <a:cs typeface="Times New Roman"/>
              </a:rPr>
              <a:t>that </a:t>
            </a:r>
            <a:r>
              <a:rPr sz="2800" spc="135" dirty="0">
                <a:solidFill>
                  <a:srgbClr val="FFFFFF"/>
                </a:solidFill>
                <a:latin typeface="Times New Roman"/>
                <a:cs typeface="Times New Roman"/>
              </a:rPr>
              <a:t>when </a:t>
            </a:r>
            <a:r>
              <a:rPr sz="2800" spc="95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2800" spc="125" dirty="0">
                <a:solidFill>
                  <a:srgbClr val="FFFFFF"/>
                </a:solidFill>
                <a:latin typeface="Times New Roman"/>
                <a:cs typeface="Times New Roman"/>
              </a:rPr>
              <a:t>person </a:t>
            </a:r>
            <a:r>
              <a:rPr sz="2800" spc="25" dirty="0">
                <a:solidFill>
                  <a:srgbClr val="FFFFFF"/>
                </a:solidFill>
                <a:latin typeface="Times New Roman"/>
                <a:cs typeface="Times New Roman"/>
              </a:rPr>
              <a:t>is  </a:t>
            </a:r>
            <a:r>
              <a:rPr sz="2800" spc="135" dirty="0">
                <a:solidFill>
                  <a:srgbClr val="FFFFFF"/>
                </a:solidFill>
                <a:latin typeface="Times New Roman"/>
                <a:cs typeface="Times New Roman"/>
              </a:rPr>
              <a:t>detained </a:t>
            </a:r>
            <a:r>
              <a:rPr sz="2800" spc="165" dirty="0">
                <a:solidFill>
                  <a:srgbClr val="FFFFFF"/>
                </a:solidFill>
                <a:latin typeface="Times New Roman"/>
                <a:cs typeface="Times New Roman"/>
              </a:rPr>
              <a:t>under </a:t>
            </a:r>
            <a:r>
              <a:rPr sz="2800" spc="75" dirty="0">
                <a:solidFill>
                  <a:srgbClr val="FFFFFF"/>
                </a:solidFill>
                <a:latin typeface="Times New Roman"/>
                <a:cs typeface="Times New Roman"/>
              </a:rPr>
              <a:t>any </a:t>
            </a:r>
            <a:r>
              <a:rPr sz="2800" spc="25" dirty="0">
                <a:solidFill>
                  <a:srgbClr val="FFFFFF"/>
                </a:solidFill>
                <a:latin typeface="Times New Roman"/>
                <a:cs typeface="Times New Roman"/>
              </a:rPr>
              <a:t>law </a:t>
            </a:r>
            <a:r>
              <a:rPr sz="2800" spc="2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2800" spc="70" dirty="0">
                <a:solidFill>
                  <a:srgbClr val="FFFFFF"/>
                </a:solidFill>
                <a:latin typeface="Times New Roman"/>
                <a:cs typeface="Times New Roman"/>
              </a:rPr>
              <a:t>preventive </a:t>
            </a:r>
            <a:r>
              <a:rPr sz="2800" spc="130" dirty="0">
                <a:solidFill>
                  <a:srgbClr val="FFFFFF"/>
                </a:solidFill>
                <a:latin typeface="Times New Roman"/>
                <a:cs typeface="Times New Roman"/>
              </a:rPr>
              <a:t>detention,  </a:t>
            </a:r>
            <a:r>
              <a:rPr sz="2800" spc="17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800" spc="85" dirty="0">
                <a:solidFill>
                  <a:srgbClr val="FFFFFF"/>
                </a:solidFill>
                <a:latin typeface="Times New Roman"/>
                <a:cs typeface="Times New Roman"/>
              </a:rPr>
              <a:t>State </a:t>
            </a:r>
            <a:r>
              <a:rPr sz="2800" spc="120" dirty="0">
                <a:solidFill>
                  <a:srgbClr val="FFFFFF"/>
                </a:solidFill>
                <a:latin typeface="Times New Roman"/>
                <a:cs typeface="Times New Roman"/>
              </a:rPr>
              <a:t>can </a:t>
            </a:r>
            <a:r>
              <a:rPr sz="2800" spc="135" dirty="0">
                <a:solidFill>
                  <a:srgbClr val="FFFFFF"/>
                </a:solidFill>
                <a:latin typeface="Times New Roman"/>
                <a:cs typeface="Times New Roman"/>
              </a:rPr>
              <a:t>detain </a:t>
            </a:r>
            <a:r>
              <a:rPr sz="2800" spc="120" dirty="0">
                <a:solidFill>
                  <a:srgbClr val="FFFFFF"/>
                </a:solidFill>
                <a:latin typeface="Times New Roman"/>
                <a:cs typeface="Times New Roman"/>
              </a:rPr>
              <a:t>such </a:t>
            </a:r>
            <a:r>
              <a:rPr sz="2800" spc="130" dirty="0">
                <a:solidFill>
                  <a:srgbClr val="FFFFFF"/>
                </a:solidFill>
                <a:latin typeface="Times New Roman"/>
                <a:cs typeface="Times New Roman"/>
              </a:rPr>
              <a:t>person </a:t>
            </a:r>
            <a:r>
              <a:rPr sz="2800" spc="140" dirty="0">
                <a:solidFill>
                  <a:srgbClr val="FFFFFF"/>
                </a:solidFill>
                <a:latin typeface="Times New Roman"/>
                <a:cs typeface="Times New Roman"/>
              </a:rPr>
              <a:t>without </a:t>
            </a:r>
            <a:r>
              <a:rPr sz="2800" spc="90" dirty="0">
                <a:solidFill>
                  <a:srgbClr val="FFFFFF"/>
                </a:solidFill>
                <a:latin typeface="Times New Roman"/>
                <a:cs typeface="Times New Roman"/>
              </a:rPr>
              <a:t>trial </a:t>
            </a:r>
            <a:r>
              <a:rPr sz="2800" spc="55" dirty="0">
                <a:solidFill>
                  <a:srgbClr val="FFFFFF"/>
                </a:solidFill>
                <a:latin typeface="Times New Roman"/>
                <a:cs typeface="Times New Roman"/>
              </a:rPr>
              <a:t>for  </a:t>
            </a:r>
            <a:r>
              <a:rPr sz="2800" spc="65" dirty="0">
                <a:solidFill>
                  <a:srgbClr val="FFFFFF"/>
                </a:solidFill>
                <a:latin typeface="Times New Roman"/>
                <a:cs typeface="Times New Roman"/>
              </a:rPr>
              <a:t>only </a:t>
            </a:r>
            <a:r>
              <a:rPr sz="2800" spc="140" dirty="0">
                <a:solidFill>
                  <a:srgbClr val="FFFFFF"/>
                </a:solidFill>
                <a:latin typeface="Times New Roman"/>
                <a:cs typeface="Times New Roman"/>
              </a:rPr>
              <a:t>three </a:t>
            </a:r>
            <a:r>
              <a:rPr sz="2800" spc="145" dirty="0">
                <a:solidFill>
                  <a:srgbClr val="FFFFFF"/>
                </a:solidFill>
                <a:latin typeface="Times New Roman"/>
                <a:cs typeface="Times New Roman"/>
              </a:rPr>
              <a:t>months, </a:t>
            </a:r>
            <a:r>
              <a:rPr sz="2800" spc="170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2800" spc="75" dirty="0">
                <a:solidFill>
                  <a:srgbClr val="FFFFFF"/>
                </a:solidFill>
                <a:latin typeface="Times New Roman"/>
                <a:cs typeface="Times New Roman"/>
              </a:rPr>
              <a:t>any </a:t>
            </a:r>
            <a:r>
              <a:rPr sz="2800" spc="140" dirty="0">
                <a:solidFill>
                  <a:srgbClr val="FFFFFF"/>
                </a:solidFill>
                <a:latin typeface="Times New Roman"/>
                <a:cs typeface="Times New Roman"/>
              </a:rPr>
              <a:t>detention </a:t>
            </a:r>
            <a:r>
              <a:rPr sz="2800" spc="50" dirty="0">
                <a:solidFill>
                  <a:srgbClr val="FFFFFF"/>
                </a:solidFill>
                <a:latin typeface="Times New Roman"/>
                <a:cs typeface="Times New Roman"/>
              </a:rPr>
              <a:t>for </a:t>
            </a:r>
            <a:r>
              <a:rPr sz="2800" spc="95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2800" spc="90" dirty="0">
                <a:solidFill>
                  <a:srgbClr val="FFFFFF"/>
                </a:solidFill>
                <a:latin typeface="Times New Roman"/>
                <a:cs typeface="Times New Roman"/>
              </a:rPr>
              <a:t>longer  </a:t>
            </a:r>
            <a:r>
              <a:rPr sz="2800" spc="114" dirty="0">
                <a:solidFill>
                  <a:srgbClr val="FFFFFF"/>
                </a:solidFill>
                <a:latin typeface="Times New Roman"/>
                <a:cs typeface="Times New Roman"/>
              </a:rPr>
              <a:t>period </a:t>
            </a:r>
            <a:r>
              <a:rPr sz="2800" spc="175" dirty="0">
                <a:solidFill>
                  <a:srgbClr val="FFFFFF"/>
                </a:solidFill>
                <a:latin typeface="Times New Roman"/>
                <a:cs typeface="Times New Roman"/>
              </a:rPr>
              <a:t>must </a:t>
            </a:r>
            <a:r>
              <a:rPr sz="2800" spc="125" dirty="0">
                <a:solidFill>
                  <a:srgbClr val="FFFFFF"/>
                </a:solidFill>
                <a:latin typeface="Times New Roman"/>
                <a:cs typeface="Times New Roman"/>
              </a:rPr>
              <a:t>be </a:t>
            </a:r>
            <a:r>
              <a:rPr sz="2800" spc="130" dirty="0">
                <a:solidFill>
                  <a:srgbClr val="FFFFFF"/>
                </a:solidFill>
                <a:latin typeface="Times New Roman"/>
                <a:cs typeface="Times New Roman"/>
              </a:rPr>
              <a:t>authorised </a:t>
            </a:r>
            <a:r>
              <a:rPr sz="2800" spc="35" dirty="0">
                <a:solidFill>
                  <a:srgbClr val="FFFFFF"/>
                </a:solidFill>
                <a:latin typeface="Times New Roman"/>
                <a:cs typeface="Times New Roman"/>
              </a:rPr>
              <a:t>by </a:t>
            </a:r>
            <a:r>
              <a:rPr sz="2800" spc="160" dirty="0">
                <a:solidFill>
                  <a:srgbClr val="FFFFFF"/>
                </a:solidFill>
                <a:latin typeface="Times New Roman"/>
                <a:cs typeface="Times New Roman"/>
              </a:rPr>
              <a:t>an </a:t>
            </a:r>
            <a:r>
              <a:rPr sz="2800" spc="25" dirty="0">
                <a:solidFill>
                  <a:srgbClr val="FFFFFF"/>
                </a:solidFill>
                <a:latin typeface="Times New Roman"/>
                <a:cs typeface="Times New Roman"/>
              </a:rPr>
              <a:t>Advisory </a:t>
            </a:r>
            <a:r>
              <a:rPr sz="2800" spc="50" dirty="0">
                <a:solidFill>
                  <a:srgbClr val="FFFFFF"/>
                </a:solidFill>
                <a:latin typeface="Times New Roman"/>
                <a:cs typeface="Times New Roman"/>
              </a:rPr>
              <a:t>Board.  </a:t>
            </a:r>
            <a:r>
              <a:rPr sz="2800" spc="10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800" spc="125" dirty="0">
                <a:solidFill>
                  <a:srgbClr val="FFFFFF"/>
                </a:solidFill>
                <a:latin typeface="Times New Roman"/>
                <a:cs typeface="Times New Roman"/>
              </a:rPr>
              <a:t>person </a:t>
            </a:r>
            <a:r>
              <a:rPr sz="2800" spc="100" dirty="0">
                <a:solidFill>
                  <a:srgbClr val="FFFFFF"/>
                </a:solidFill>
                <a:latin typeface="Times New Roman"/>
                <a:cs typeface="Times New Roman"/>
              </a:rPr>
              <a:t>being </a:t>
            </a:r>
            <a:r>
              <a:rPr sz="2800" spc="120" dirty="0">
                <a:solidFill>
                  <a:srgbClr val="FFFFFF"/>
                </a:solidFill>
                <a:latin typeface="Times New Roman"/>
                <a:cs typeface="Times New Roman"/>
              </a:rPr>
              <a:t>detained,has </a:t>
            </a:r>
            <a:r>
              <a:rPr sz="2800" spc="17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800" spc="110" dirty="0">
                <a:solidFill>
                  <a:srgbClr val="FFFFFF"/>
                </a:solidFill>
                <a:latin typeface="Times New Roman"/>
                <a:cs typeface="Times New Roman"/>
              </a:rPr>
              <a:t>right </a:t>
            </a:r>
            <a:r>
              <a:rPr sz="2800" spc="140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2800" spc="125" dirty="0">
                <a:solidFill>
                  <a:srgbClr val="FFFFFF"/>
                </a:solidFill>
                <a:latin typeface="Times New Roman"/>
                <a:cs typeface="Times New Roman"/>
              </a:rPr>
              <a:t>be  </a:t>
            </a:r>
            <a:r>
              <a:rPr sz="2800" spc="110" dirty="0">
                <a:solidFill>
                  <a:srgbClr val="FFFFFF"/>
                </a:solidFill>
                <a:latin typeface="Times New Roman"/>
                <a:cs typeface="Times New Roman"/>
              </a:rPr>
              <a:t>informed </a:t>
            </a:r>
            <a:r>
              <a:rPr sz="2800" spc="155" dirty="0">
                <a:solidFill>
                  <a:srgbClr val="FFFFFF"/>
                </a:solidFill>
                <a:latin typeface="Times New Roman"/>
                <a:cs typeface="Times New Roman"/>
              </a:rPr>
              <a:t>about </a:t>
            </a:r>
            <a:r>
              <a:rPr sz="2800" spc="17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800" spc="125" dirty="0">
                <a:solidFill>
                  <a:srgbClr val="FFFFFF"/>
                </a:solidFill>
                <a:latin typeface="Times New Roman"/>
                <a:cs typeface="Times New Roman"/>
              </a:rPr>
              <a:t>grounds </a:t>
            </a:r>
            <a:r>
              <a:rPr sz="2800" spc="2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2800" spc="130" dirty="0">
                <a:solidFill>
                  <a:srgbClr val="FFFFFF"/>
                </a:solidFill>
                <a:latin typeface="Times New Roman"/>
                <a:cs typeface="Times New Roman"/>
              </a:rPr>
              <a:t>detention, </a:t>
            </a:r>
            <a:r>
              <a:rPr sz="2800" spc="170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2800" spc="125" dirty="0">
                <a:solidFill>
                  <a:srgbClr val="FFFFFF"/>
                </a:solidFill>
                <a:latin typeface="Times New Roman"/>
                <a:cs typeface="Times New Roman"/>
              </a:rPr>
              <a:t>be  </a:t>
            </a:r>
            <a:r>
              <a:rPr sz="2800" spc="140" dirty="0">
                <a:solidFill>
                  <a:srgbClr val="FFFFFF"/>
                </a:solidFill>
                <a:latin typeface="Times New Roman"/>
                <a:cs typeface="Times New Roman"/>
              </a:rPr>
              <a:t>permitted to </a:t>
            </a:r>
            <a:r>
              <a:rPr sz="2800" spc="114" dirty="0">
                <a:solidFill>
                  <a:srgbClr val="FFFFFF"/>
                </a:solidFill>
                <a:latin typeface="Times New Roman"/>
                <a:cs typeface="Times New Roman"/>
              </a:rPr>
              <a:t>make </a:t>
            </a:r>
            <a:r>
              <a:rPr sz="2800" spc="95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2800" spc="125" dirty="0">
                <a:solidFill>
                  <a:srgbClr val="FFFFFF"/>
                </a:solidFill>
                <a:latin typeface="Times New Roman"/>
                <a:cs typeface="Times New Roman"/>
              </a:rPr>
              <a:t>representation </a:t>
            </a:r>
            <a:r>
              <a:rPr sz="2800" spc="100" dirty="0">
                <a:solidFill>
                  <a:srgbClr val="FFFFFF"/>
                </a:solidFill>
                <a:latin typeface="Times New Roman"/>
                <a:cs typeface="Times New Roman"/>
              </a:rPr>
              <a:t>against </a:t>
            </a:r>
            <a:r>
              <a:rPr sz="2800" spc="75" dirty="0">
                <a:solidFill>
                  <a:srgbClr val="FFFFFF"/>
                </a:solidFill>
                <a:latin typeface="Times New Roman"/>
                <a:cs typeface="Times New Roman"/>
              </a:rPr>
              <a:t>it, </a:t>
            </a:r>
            <a:r>
              <a:rPr sz="2800" spc="155" dirty="0">
                <a:solidFill>
                  <a:srgbClr val="FFFFFF"/>
                </a:solidFill>
                <a:latin typeface="Times New Roman"/>
                <a:cs typeface="Times New Roman"/>
              </a:rPr>
              <a:t>at  </a:t>
            </a:r>
            <a:r>
              <a:rPr sz="2800" spc="17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800" spc="80" dirty="0">
                <a:solidFill>
                  <a:srgbClr val="FFFFFF"/>
                </a:solidFill>
                <a:latin typeface="Times New Roman"/>
                <a:cs typeface="Times New Roman"/>
              </a:rPr>
              <a:t>earliest</a:t>
            </a:r>
            <a:r>
              <a:rPr sz="2800" spc="-4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95" dirty="0">
                <a:solidFill>
                  <a:srgbClr val="FFFFFF"/>
                </a:solidFill>
                <a:latin typeface="Times New Roman"/>
                <a:cs typeface="Times New Roman"/>
              </a:rPr>
              <a:t>opportunity.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object 138"/>
          <p:cNvSpPr/>
          <p:nvPr/>
        </p:nvSpPr>
        <p:spPr>
          <a:xfrm>
            <a:off x="457193" y="1405883"/>
            <a:ext cx="50800" cy="5080"/>
          </a:xfrm>
          <a:custGeom>
            <a:avLst/>
            <a:gdLst/>
            <a:ahLst/>
            <a:cxnLst/>
            <a:rect l="l" t="t" r="r" b="b"/>
            <a:pathLst>
              <a:path w="50800" h="5080">
                <a:moveTo>
                  <a:pt x="0" y="0"/>
                </a:moveTo>
                <a:lnTo>
                  <a:pt x="50292" y="0"/>
                </a:lnTo>
              </a:path>
              <a:path w="50800" h="5080">
                <a:moveTo>
                  <a:pt x="4571" y="4571"/>
                </a:moveTo>
                <a:lnTo>
                  <a:pt x="22860" y="4571"/>
                </a:lnTo>
              </a:path>
            </a:pathLst>
          </a:custGeom>
          <a:ln w="4572">
            <a:solidFill>
              <a:srgbClr val="0FCE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21201" y="1415027"/>
            <a:ext cx="123825" cy="32384"/>
          </a:xfrm>
          <a:custGeom>
            <a:avLst/>
            <a:gdLst/>
            <a:ahLst/>
            <a:cxnLst/>
            <a:rect l="l" t="t" r="r" b="b"/>
            <a:pathLst>
              <a:path w="123825" h="32384">
                <a:moveTo>
                  <a:pt x="86868" y="0"/>
                </a:moveTo>
                <a:lnTo>
                  <a:pt x="123444" y="0"/>
                </a:lnTo>
              </a:path>
              <a:path w="123825" h="32384">
                <a:moveTo>
                  <a:pt x="73151" y="4572"/>
                </a:moveTo>
                <a:lnTo>
                  <a:pt x="114300" y="4572"/>
                </a:lnTo>
              </a:path>
              <a:path w="123825" h="32384">
                <a:moveTo>
                  <a:pt x="59436" y="9144"/>
                </a:moveTo>
                <a:lnTo>
                  <a:pt x="100584" y="9144"/>
                </a:lnTo>
              </a:path>
              <a:path w="123825" h="32384">
                <a:moveTo>
                  <a:pt x="45720" y="13716"/>
                </a:moveTo>
                <a:lnTo>
                  <a:pt x="91439" y="13716"/>
                </a:lnTo>
              </a:path>
              <a:path w="123825" h="32384">
                <a:moveTo>
                  <a:pt x="36576" y="18287"/>
                </a:moveTo>
                <a:lnTo>
                  <a:pt x="77724" y="18287"/>
                </a:lnTo>
              </a:path>
              <a:path w="123825" h="32384">
                <a:moveTo>
                  <a:pt x="27431" y="22860"/>
                </a:moveTo>
                <a:lnTo>
                  <a:pt x="64008" y="22860"/>
                </a:lnTo>
              </a:path>
              <a:path w="123825" h="32384">
                <a:moveTo>
                  <a:pt x="13715" y="27432"/>
                </a:moveTo>
                <a:lnTo>
                  <a:pt x="50292" y="27432"/>
                </a:lnTo>
              </a:path>
              <a:path w="123825" h="32384">
                <a:moveTo>
                  <a:pt x="0" y="32003"/>
                </a:moveTo>
                <a:lnTo>
                  <a:pt x="41148" y="32003"/>
                </a:lnTo>
              </a:path>
            </a:pathLst>
          </a:custGeom>
          <a:ln w="4572">
            <a:solidFill>
              <a:srgbClr val="4949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57193" y="1449317"/>
            <a:ext cx="82296" cy="320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 txBox="1">
            <a:spLocks noGrp="1"/>
          </p:cNvSpPr>
          <p:nvPr>
            <p:ph type="title"/>
          </p:nvPr>
        </p:nvSpPr>
        <p:spPr>
          <a:xfrm>
            <a:off x="903217" y="1488439"/>
            <a:ext cx="8359654" cy="7237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RIGHT </a:t>
            </a:r>
            <a:r>
              <a:rPr spc="-15" dirty="0"/>
              <a:t>AGAINST</a:t>
            </a:r>
            <a:r>
              <a:rPr spc="-85" dirty="0"/>
              <a:t> </a:t>
            </a:r>
            <a:r>
              <a:rPr spc="-80" dirty="0"/>
              <a:t>EXPLOITATION</a:t>
            </a:r>
          </a:p>
        </p:txBody>
      </p:sp>
      <p:sp>
        <p:nvSpPr>
          <p:cNvPr id="143" name="object 143"/>
          <p:cNvSpPr txBox="1"/>
          <p:nvPr/>
        </p:nvSpPr>
        <p:spPr>
          <a:xfrm>
            <a:off x="993133" y="2399790"/>
            <a:ext cx="8085455" cy="3927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5080" indent="-273050" algn="just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3750"/>
              <a:buFont typeface="Arial"/>
              <a:buChar char="●"/>
              <a:tabLst>
                <a:tab pos="288925" algn="l"/>
              </a:tabLst>
            </a:pPr>
            <a:r>
              <a:rPr sz="3200" spc="12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3200" spc="75" dirty="0">
                <a:solidFill>
                  <a:srgbClr val="FFFFFF"/>
                </a:solidFill>
                <a:latin typeface="Times New Roman"/>
                <a:cs typeface="Times New Roman"/>
              </a:rPr>
              <a:t>Right </a:t>
            </a:r>
            <a:r>
              <a:rPr sz="3200" spc="114" dirty="0">
                <a:solidFill>
                  <a:srgbClr val="FFFFFF"/>
                </a:solidFill>
                <a:latin typeface="Times New Roman"/>
                <a:cs typeface="Times New Roman"/>
              </a:rPr>
              <a:t>against </a:t>
            </a:r>
            <a:r>
              <a:rPr sz="3200" spc="85" dirty="0">
                <a:solidFill>
                  <a:srgbClr val="FFFFFF"/>
                </a:solidFill>
                <a:latin typeface="Times New Roman"/>
                <a:cs typeface="Times New Roman"/>
              </a:rPr>
              <a:t>Exploitation, </a:t>
            </a:r>
            <a:r>
              <a:rPr sz="3200" spc="145" dirty="0">
                <a:solidFill>
                  <a:srgbClr val="FFFFFF"/>
                </a:solidFill>
                <a:latin typeface="Times New Roman"/>
                <a:cs typeface="Times New Roman"/>
              </a:rPr>
              <a:t>contained</a:t>
            </a:r>
            <a:r>
              <a:rPr sz="3200" spc="-2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140" dirty="0">
                <a:solidFill>
                  <a:srgbClr val="FFFFFF"/>
                </a:solidFill>
                <a:latin typeface="Times New Roman"/>
                <a:cs typeface="Times New Roman"/>
              </a:rPr>
              <a:t>in  </a:t>
            </a:r>
            <a:r>
              <a:rPr sz="3200" spc="60" dirty="0">
                <a:solidFill>
                  <a:srgbClr val="FFFFFF"/>
                </a:solidFill>
                <a:latin typeface="Times New Roman"/>
                <a:cs typeface="Times New Roman"/>
              </a:rPr>
              <a:t>Articles </a:t>
            </a:r>
            <a:r>
              <a:rPr sz="3200" spc="-30" dirty="0">
                <a:solidFill>
                  <a:srgbClr val="FFFFFF"/>
                </a:solidFill>
                <a:latin typeface="Times New Roman"/>
                <a:cs typeface="Times New Roman"/>
              </a:rPr>
              <a:t>23–24, </a:t>
            </a:r>
            <a:r>
              <a:rPr sz="3200" spc="5" dirty="0">
                <a:solidFill>
                  <a:srgbClr val="FFFFFF"/>
                </a:solidFill>
                <a:latin typeface="Times New Roman"/>
                <a:cs typeface="Times New Roman"/>
              </a:rPr>
              <a:t>lays </a:t>
            </a:r>
            <a:r>
              <a:rPr sz="3200" spc="140" dirty="0">
                <a:solidFill>
                  <a:srgbClr val="FFFFFF"/>
                </a:solidFill>
                <a:latin typeface="Times New Roman"/>
                <a:cs typeface="Times New Roman"/>
              </a:rPr>
              <a:t>down </a:t>
            </a:r>
            <a:r>
              <a:rPr sz="3200" spc="125" dirty="0">
                <a:solidFill>
                  <a:srgbClr val="FFFFFF"/>
                </a:solidFill>
                <a:latin typeface="Times New Roman"/>
                <a:cs typeface="Times New Roman"/>
              </a:rPr>
              <a:t>certain </a:t>
            </a:r>
            <a:r>
              <a:rPr sz="3200" spc="80" dirty="0">
                <a:solidFill>
                  <a:srgbClr val="FFFFFF"/>
                </a:solidFill>
                <a:latin typeface="Times New Roman"/>
                <a:cs typeface="Times New Roman"/>
              </a:rPr>
              <a:t>provisions  </a:t>
            </a:r>
            <a:r>
              <a:rPr sz="3200" spc="155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3200" spc="125" dirty="0">
                <a:solidFill>
                  <a:srgbClr val="FFFFFF"/>
                </a:solidFill>
                <a:latin typeface="Times New Roman"/>
                <a:cs typeface="Times New Roman"/>
              </a:rPr>
              <a:t>prevent </a:t>
            </a:r>
            <a:r>
              <a:rPr sz="3200" spc="110" dirty="0">
                <a:solidFill>
                  <a:srgbClr val="FFFFFF"/>
                </a:solidFill>
                <a:latin typeface="Times New Roman"/>
                <a:cs typeface="Times New Roman"/>
              </a:rPr>
              <a:t>exploitation </a:t>
            </a:r>
            <a:r>
              <a:rPr sz="3200" spc="25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3200" spc="19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3200" spc="80" dirty="0">
                <a:solidFill>
                  <a:srgbClr val="FFFFFF"/>
                </a:solidFill>
                <a:latin typeface="Times New Roman"/>
                <a:cs typeface="Times New Roman"/>
              </a:rPr>
              <a:t>weaker  </a:t>
            </a:r>
            <a:r>
              <a:rPr sz="3200" spc="110" dirty="0">
                <a:solidFill>
                  <a:srgbClr val="FFFFFF"/>
                </a:solidFill>
                <a:latin typeface="Times New Roman"/>
                <a:cs typeface="Times New Roman"/>
              </a:rPr>
              <a:t>sections </a:t>
            </a:r>
            <a:r>
              <a:rPr sz="3200" spc="25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3200" spc="19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3200" spc="70" dirty="0">
                <a:solidFill>
                  <a:srgbClr val="FFFFFF"/>
                </a:solidFill>
                <a:latin typeface="Times New Roman"/>
                <a:cs typeface="Times New Roman"/>
              </a:rPr>
              <a:t>society </a:t>
            </a:r>
            <a:r>
              <a:rPr sz="3200" spc="40" dirty="0">
                <a:solidFill>
                  <a:srgbClr val="FFFFFF"/>
                </a:solidFill>
                <a:latin typeface="Times New Roman"/>
                <a:cs typeface="Times New Roman"/>
              </a:rPr>
              <a:t>by </a:t>
            </a:r>
            <a:r>
              <a:rPr sz="3200" spc="90" dirty="0">
                <a:solidFill>
                  <a:srgbClr val="FFFFFF"/>
                </a:solidFill>
                <a:latin typeface="Times New Roman"/>
                <a:cs typeface="Times New Roman"/>
              </a:rPr>
              <a:t>individuals </a:t>
            </a:r>
            <a:r>
              <a:rPr sz="3200" spc="140" dirty="0">
                <a:solidFill>
                  <a:srgbClr val="FFFFFF"/>
                </a:solidFill>
                <a:latin typeface="Times New Roman"/>
                <a:cs typeface="Times New Roman"/>
              </a:rPr>
              <a:t>or </a:t>
            </a:r>
            <a:r>
              <a:rPr sz="3200" spc="195" dirty="0">
                <a:solidFill>
                  <a:srgbClr val="FFFFFF"/>
                </a:solidFill>
                <a:latin typeface="Times New Roman"/>
                <a:cs typeface="Times New Roman"/>
              </a:rPr>
              <a:t>the  </a:t>
            </a:r>
            <a:r>
              <a:rPr sz="3200" spc="85" dirty="0">
                <a:solidFill>
                  <a:srgbClr val="FFFFFF"/>
                </a:solidFill>
                <a:latin typeface="Times New Roman"/>
                <a:cs typeface="Times New Roman"/>
              </a:rPr>
              <a:t>State.</a:t>
            </a:r>
            <a:endParaRPr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AD0D9"/>
              </a:buClr>
              <a:buFont typeface="Arial"/>
              <a:buChar char="●"/>
            </a:pPr>
            <a:endParaRPr sz="3300" dirty="0">
              <a:latin typeface="Times New Roman"/>
              <a:cs typeface="Times New Roman"/>
            </a:endParaRPr>
          </a:p>
          <a:p>
            <a:pPr marL="287020" marR="5080" indent="-274320" algn="just">
              <a:lnSpc>
                <a:spcPct val="100000"/>
              </a:lnSpc>
              <a:spcBef>
                <a:spcPts val="5"/>
              </a:spcBef>
              <a:buClr>
                <a:srgbClr val="0AD0D9"/>
              </a:buClr>
              <a:buSzPct val="93750"/>
              <a:buFont typeface="Arial"/>
              <a:buChar char="●"/>
              <a:tabLst>
                <a:tab pos="287020" algn="l"/>
              </a:tabLst>
            </a:pPr>
            <a:r>
              <a:rPr sz="3200" u="heavy" spc="90" dirty="0">
                <a:solidFill>
                  <a:srgbClr val="E2D700"/>
                </a:solidFill>
                <a:uFill>
                  <a:solidFill>
                    <a:srgbClr val="E2D700"/>
                  </a:solidFill>
                </a:uFill>
                <a:latin typeface="Times New Roman"/>
                <a:cs typeface="Times New Roman"/>
              </a:rPr>
              <a:t>Child </a:t>
            </a:r>
            <a:r>
              <a:rPr sz="3200" u="heavy" spc="130" dirty="0">
                <a:solidFill>
                  <a:srgbClr val="E2D700"/>
                </a:solidFill>
                <a:uFill>
                  <a:solidFill>
                    <a:srgbClr val="E2D700"/>
                  </a:solidFill>
                </a:uFill>
                <a:latin typeface="Times New Roman"/>
                <a:cs typeface="Times New Roman"/>
              </a:rPr>
              <a:t>labour</a:t>
            </a:r>
            <a:r>
              <a:rPr sz="3200" spc="130" dirty="0">
                <a:solidFill>
                  <a:srgbClr val="E2D700"/>
                </a:solidFill>
                <a:latin typeface="Times New Roman"/>
                <a:cs typeface="Times New Roman"/>
              </a:rPr>
              <a:t> </a:t>
            </a:r>
            <a:r>
              <a:rPr sz="3200" spc="195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3200" spc="195" dirty="0">
                <a:solidFill>
                  <a:srgbClr val="E2D700"/>
                </a:solidFill>
                <a:latin typeface="Times New Roman"/>
                <a:cs typeface="Times New Roman"/>
              </a:rPr>
              <a:t> </a:t>
            </a:r>
            <a:r>
              <a:rPr sz="3200" i="1" u="heavy" spc="-5" dirty="0">
                <a:solidFill>
                  <a:srgbClr val="E2D700"/>
                </a:solidFill>
                <a:uFill>
                  <a:solidFill>
                    <a:srgbClr val="E2D700"/>
                  </a:solidFill>
                </a:uFill>
                <a:latin typeface="Times New Roman"/>
                <a:cs typeface="Times New Roman"/>
              </a:rPr>
              <a:t>Begar</a:t>
            </a:r>
            <a:r>
              <a:rPr sz="3200" i="1" spc="-5" dirty="0">
                <a:solidFill>
                  <a:srgbClr val="E2D700"/>
                </a:solidFill>
                <a:latin typeface="Times New Roman"/>
                <a:cs typeface="Times New Roman"/>
              </a:rPr>
              <a:t> </a:t>
            </a:r>
            <a:r>
              <a:rPr sz="3200" spc="35" dirty="0">
                <a:solidFill>
                  <a:srgbClr val="FFFFFF"/>
                </a:solidFill>
                <a:latin typeface="Times New Roman"/>
                <a:cs typeface="Times New Roman"/>
              </a:rPr>
              <a:t>is </a:t>
            </a:r>
            <a:r>
              <a:rPr sz="3200" spc="140" dirty="0">
                <a:solidFill>
                  <a:srgbClr val="FFFFFF"/>
                </a:solidFill>
                <a:latin typeface="Times New Roman"/>
                <a:cs typeface="Times New Roman"/>
              </a:rPr>
              <a:t>prohibited </a:t>
            </a:r>
            <a:r>
              <a:rPr sz="3200" spc="190" dirty="0">
                <a:solidFill>
                  <a:srgbClr val="FFFFFF"/>
                </a:solidFill>
                <a:latin typeface="Times New Roman"/>
                <a:cs typeface="Times New Roman"/>
              </a:rPr>
              <a:t>under  </a:t>
            </a:r>
            <a:r>
              <a:rPr sz="3200" spc="2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3200" spc="-5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75" dirty="0">
                <a:solidFill>
                  <a:srgbClr val="FFFFFF"/>
                </a:solidFill>
                <a:latin typeface="Times New Roman"/>
                <a:cs typeface="Times New Roman"/>
              </a:rPr>
              <a:t>Right </a:t>
            </a:r>
            <a:r>
              <a:rPr sz="3200" spc="114" dirty="0">
                <a:solidFill>
                  <a:srgbClr val="FFFFFF"/>
                </a:solidFill>
                <a:latin typeface="Times New Roman"/>
                <a:cs typeface="Times New Roman"/>
              </a:rPr>
              <a:t>against </a:t>
            </a:r>
            <a:r>
              <a:rPr sz="3200" spc="85" dirty="0">
                <a:solidFill>
                  <a:srgbClr val="FFFFFF"/>
                </a:solidFill>
                <a:latin typeface="Times New Roman"/>
                <a:cs typeface="Times New Roman"/>
              </a:rPr>
              <a:t>Exploitation.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object 138"/>
          <p:cNvSpPr/>
          <p:nvPr/>
        </p:nvSpPr>
        <p:spPr>
          <a:xfrm>
            <a:off x="457193" y="1405883"/>
            <a:ext cx="50800" cy="5080"/>
          </a:xfrm>
          <a:custGeom>
            <a:avLst/>
            <a:gdLst/>
            <a:ahLst/>
            <a:cxnLst/>
            <a:rect l="l" t="t" r="r" b="b"/>
            <a:pathLst>
              <a:path w="50800" h="5080">
                <a:moveTo>
                  <a:pt x="0" y="0"/>
                </a:moveTo>
                <a:lnTo>
                  <a:pt x="50292" y="0"/>
                </a:lnTo>
              </a:path>
              <a:path w="50800" h="5080">
                <a:moveTo>
                  <a:pt x="4571" y="4571"/>
                </a:moveTo>
                <a:lnTo>
                  <a:pt x="22860" y="4571"/>
                </a:lnTo>
              </a:path>
            </a:pathLst>
          </a:custGeom>
          <a:ln w="4572">
            <a:solidFill>
              <a:srgbClr val="0FCE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21201" y="1415027"/>
            <a:ext cx="123825" cy="32384"/>
          </a:xfrm>
          <a:custGeom>
            <a:avLst/>
            <a:gdLst/>
            <a:ahLst/>
            <a:cxnLst/>
            <a:rect l="l" t="t" r="r" b="b"/>
            <a:pathLst>
              <a:path w="123825" h="32384">
                <a:moveTo>
                  <a:pt x="86868" y="0"/>
                </a:moveTo>
                <a:lnTo>
                  <a:pt x="123444" y="0"/>
                </a:lnTo>
              </a:path>
              <a:path w="123825" h="32384">
                <a:moveTo>
                  <a:pt x="73151" y="4572"/>
                </a:moveTo>
                <a:lnTo>
                  <a:pt x="114300" y="4572"/>
                </a:lnTo>
              </a:path>
              <a:path w="123825" h="32384">
                <a:moveTo>
                  <a:pt x="59436" y="9144"/>
                </a:moveTo>
                <a:lnTo>
                  <a:pt x="100584" y="9144"/>
                </a:lnTo>
              </a:path>
              <a:path w="123825" h="32384">
                <a:moveTo>
                  <a:pt x="45720" y="13716"/>
                </a:moveTo>
                <a:lnTo>
                  <a:pt x="91439" y="13716"/>
                </a:lnTo>
              </a:path>
              <a:path w="123825" h="32384">
                <a:moveTo>
                  <a:pt x="36576" y="18287"/>
                </a:moveTo>
                <a:lnTo>
                  <a:pt x="77724" y="18287"/>
                </a:lnTo>
              </a:path>
              <a:path w="123825" h="32384">
                <a:moveTo>
                  <a:pt x="27431" y="22860"/>
                </a:moveTo>
                <a:lnTo>
                  <a:pt x="64008" y="22860"/>
                </a:lnTo>
              </a:path>
              <a:path w="123825" h="32384">
                <a:moveTo>
                  <a:pt x="13715" y="27432"/>
                </a:moveTo>
                <a:lnTo>
                  <a:pt x="50292" y="27432"/>
                </a:lnTo>
              </a:path>
              <a:path w="123825" h="32384">
                <a:moveTo>
                  <a:pt x="0" y="32003"/>
                </a:moveTo>
                <a:lnTo>
                  <a:pt x="41148" y="32003"/>
                </a:lnTo>
              </a:path>
            </a:pathLst>
          </a:custGeom>
          <a:ln w="4572">
            <a:solidFill>
              <a:srgbClr val="4949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57193" y="1449317"/>
            <a:ext cx="82296" cy="320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 txBox="1">
            <a:spLocks noGrp="1"/>
          </p:cNvSpPr>
          <p:nvPr>
            <p:ph type="title"/>
          </p:nvPr>
        </p:nvSpPr>
        <p:spPr>
          <a:xfrm>
            <a:off x="3629658" y="1157731"/>
            <a:ext cx="452374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INTRODUCTION</a:t>
            </a:r>
            <a:endParaRPr sz="3600" dirty="0"/>
          </a:p>
        </p:txBody>
      </p:sp>
      <p:sp>
        <p:nvSpPr>
          <p:cNvPr id="143" name="object 143"/>
          <p:cNvSpPr txBox="1"/>
          <p:nvPr/>
        </p:nvSpPr>
        <p:spPr>
          <a:xfrm>
            <a:off x="994657" y="1838959"/>
            <a:ext cx="8079740" cy="5032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5080" indent="-274320" algn="just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4642"/>
              <a:buFont typeface="Arial"/>
              <a:buChar char="●"/>
              <a:tabLst>
                <a:tab pos="287020" algn="l"/>
              </a:tabLst>
            </a:pPr>
            <a:r>
              <a:rPr sz="2800" spc="220" dirty="0">
                <a:solidFill>
                  <a:srgbClr val="FFFFFF"/>
                </a:solidFill>
                <a:latin typeface="Times New Roman"/>
                <a:cs typeface="Times New Roman"/>
              </a:rPr>
              <a:t>On </a:t>
            </a:r>
            <a:r>
              <a:rPr sz="2800" spc="-210" dirty="0">
                <a:solidFill>
                  <a:srgbClr val="FFFFFF"/>
                </a:solidFill>
                <a:latin typeface="Times New Roman"/>
                <a:cs typeface="Times New Roman"/>
              </a:rPr>
              <a:t>10 </a:t>
            </a:r>
            <a:r>
              <a:rPr sz="2800" spc="110" dirty="0">
                <a:solidFill>
                  <a:srgbClr val="FFFFFF"/>
                </a:solidFill>
                <a:latin typeface="Times New Roman"/>
                <a:cs typeface="Times New Roman"/>
              </a:rPr>
              <a:t>December </a:t>
            </a:r>
            <a:r>
              <a:rPr sz="2800" spc="-45" dirty="0">
                <a:solidFill>
                  <a:srgbClr val="FFFFFF"/>
                </a:solidFill>
                <a:latin typeface="Times New Roman"/>
                <a:cs typeface="Times New Roman"/>
              </a:rPr>
              <a:t>1948, </a:t>
            </a:r>
            <a:r>
              <a:rPr sz="2800" spc="17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800" spc="75" dirty="0">
                <a:solidFill>
                  <a:srgbClr val="FFFFFF"/>
                </a:solidFill>
                <a:latin typeface="Times New Roman"/>
                <a:cs typeface="Times New Roman"/>
              </a:rPr>
              <a:t>General </a:t>
            </a:r>
            <a:r>
              <a:rPr sz="2800" spc="45" dirty="0">
                <a:solidFill>
                  <a:srgbClr val="FFFFFF"/>
                </a:solidFill>
                <a:latin typeface="Times New Roman"/>
                <a:cs typeface="Times New Roman"/>
              </a:rPr>
              <a:t>Assembly </a:t>
            </a:r>
            <a:r>
              <a:rPr sz="2800" spc="20" dirty="0">
                <a:solidFill>
                  <a:srgbClr val="FFFFFF"/>
                </a:solidFill>
                <a:latin typeface="Times New Roman"/>
                <a:cs typeface="Times New Roman"/>
              </a:rPr>
              <a:t>of  </a:t>
            </a:r>
            <a:r>
              <a:rPr sz="2800" spc="17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800" spc="110" dirty="0">
                <a:solidFill>
                  <a:srgbClr val="FFFFFF"/>
                </a:solidFill>
                <a:latin typeface="Times New Roman"/>
                <a:cs typeface="Times New Roman"/>
              </a:rPr>
              <a:t>United </a:t>
            </a:r>
            <a:r>
              <a:rPr sz="2800" spc="100" dirty="0">
                <a:solidFill>
                  <a:srgbClr val="FFFFFF"/>
                </a:solidFill>
                <a:latin typeface="Times New Roman"/>
                <a:cs typeface="Times New Roman"/>
              </a:rPr>
              <a:t>Nations </a:t>
            </a:r>
            <a:r>
              <a:rPr sz="2800" spc="140" dirty="0">
                <a:solidFill>
                  <a:srgbClr val="FFFFFF"/>
                </a:solidFill>
                <a:latin typeface="Times New Roman"/>
                <a:cs typeface="Times New Roman"/>
              </a:rPr>
              <a:t>adopted </a:t>
            </a:r>
            <a:r>
              <a:rPr sz="2800" spc="170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2800" spc="105" dirty="0">
                <a:solidFill>
                  <a:srgbClr val="FFFFFF"/>
                </a:solidFill>
                <a:latin typeface="Times New Roman"/>
                <a:cs typeface="Times New Roman"/>
              </a:rPr>
              <a:t>proclaimed </a:t>
            </a:r>
            <a:r>
              <a:rPr sz="2800" spc="175" dirty="0">
                <a:solidFill>
                  <a:srgbClr val="FFFFFF"/>
                </a:solidFill>
                <a:latin typeface="Times New Roman"/>
                <a:cs typeface="Times New Roman"/>
              </a:rPr>
              <a:t>the  </a:t>
            </a:r>
            <a:r>
              <a:rPr sz="2800" spc="50" dirty="0">
                <a:solidFill>
                  <a:srgbClr val="FFFFFF"/>
                </a:solidFill>
                <a:latin typeface="Times New Roman"/>
                <a:cs typeface="Times New Roman"/>
              </a:rPr>
              <a:t>Universal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95" dirty="0">
                <a:solidFill>
                  <a:srgbClr val="FFFFFF"/>
                </a:solidFill>
                <a:latin typeface="Times New Roman"/>
                <a:cs typeface="Times New Roman"/>
              </a:rPr>
              <a:t>Declaration</a:t>
            </a:r>
            <a:r>
              <a:rPr sz="2800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2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80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170" dirty="0">
                <a:solidFill>
                  <a:srgbClr val="FFFFFF"/>
                </a:solidFill>
                <a:latin typeface="Times New Roman"/>
                <a:cs typeface="Times New Roman"/>
              </a:rPr>
              <a:t>Human</a:t>
            </a:r>
            <a:r>
              <a:rPr sz="2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55" dirty="0">
                <a:solidFill>
                  <a:srgbClr val="FFFFFF"/>
                </a:solidFill>
                <a:latin typeface="Times New Roman"/>
                <a:cs typeface="Times New Roman"/>
              </a:rPr>
              <a:t>Rights</a:t>
            </a:r>
            <a:r>
              <a:rPr sz="2800" spc="-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70" dirty="0">
                <a:solidFill>
                  <a:srgbClr val="FFFFFF"/>
                </a:solidFill>
                <a:latin typeface="Times New Roman"/>
                <a:cs typeface="Times New Roman"/>
              </a:rPr>
              <a:t>as</a:t>
            </a:r>
            <a:r>
              <a:rPr sz="28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120" dirty="0">
                <a:solidFill>
                  <a:srgbClr val="FFFFFF"/>
                </a:solidFill>
                <a:latin typeface="Times New Roman"/>
                <a:cs typeface="Times New Roman"/>
              </a:rPr>
              <a:t>under:-</a:t>
            </a:r>
            <a:endParaRPr sz="2800">
              <a:latin typeface="Times New Roman"/>
              <a:cs typeface="Times New Roman"/>
            </a:endParaRPr>
          </a:p>
          <a:p>
            <a:pPr marL="239395" marR="11430" indent="-227329" algn="just">
              <a:lnSpc>
                <a:spcPct val="100000"/>
              </a:lnSpc>
              <a:spcBef>
                <a:spcPts val="645"/>
              </a:spcBef>
              <a:buClr>
                <a:srgbClr val="0AD0D9"/>
              </a:buClr>
              <a:buSzPct val="94230"/>
              <a:buFont typeface="Arial"/>
              <a:buChar char="●"/>
              <a:tabLst>
                <a:tab pos="287020" algn="l"/>
              </a:tabLst>
            </a:pPr>
            <a:r>
              <a:rPr dirty="0"/>
              <a:t>	</a:t>
            </a:r>
            <a:r>
              <a:rPr sz="2600" spc="30" dirty="0">
                <a:solidFill>
                  <a:srgbClr val="FFFFFF"/>
                </a:solidFill>
                <a:latin typeface="Georgia"/>
                <a:cs typeface="Georgia"/>
              </a:rPr>
              <a:t>“</a:t>
            </a:r>
            <a:r>
              <a:rPr sz="2600" i="1" spc="30" dirty="0">
                <a:solidFill>
                  <a:srgbClr val="FFFFFF"/>
                </a:solidFill>
                <a:latin typeface="Georgia"/>
                <a:cs typeface="Georgia"/>
              </a:rPr>
              <a:t>All </a:t>
            </a:r>
            <a:r>
              <a:rPr sz="2600" i="1" spc="80" dirty="0">
                <a:solidFill>
                  <a:srgbClr val="FFFFFF"/>
                </a:solidFill>
                <a:latin typeface="Georgia"/>
                <a:cs typeface="Georgia"/>
              </a:rPr>
              <a:t>human </a:t>
            </a:r>
            <a:r>
              <a:rPr sz="2600" i="1" spc="55" dirty="0">
                <a:solidFill>
                  <a:srgbClr val="FFFFFF"/>
                </a:solidFill>
                <a:latin typeface="Georgia"/>
                <a:cs typeface="Georgia"/>
              </a:rPr>
              <a:t>beings </a:t>
            </a:r>
            <a:r>
              <a:rPr sz="2600" i="1" spc="10" dirty="0">
                <a:solidFill>
                  <a:srgbClr val="FFFFFF"/>
                </a:solidFill>
                <a:latin typeface="Georgia"/>
                <a:cs typeface="Georgia"/>
              </a:rPr>
              <a:t>are</a:t>
            </a:r>
            <a:r>
              <a:rPr sz="2600" i="1" spc="64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600" i="1" spc="45" dirty="0">
                <a:solidFill>
                  <a:srgbClr val="FFFFFF"/>
                </a:solidFill>
                <a:latin typeface="Georgia"/>
                <a:cs typeface="Georgia"/>
              </a:rPr>
              <a:t>born </a:t>
            </a:r>
            <a:r>
              <a:rPr sz="2600" i="1" spc="40" dirty="0">
                <a:solidFill>
                  <a:srgbClr val="FFFFFF"/>
                </a:solidFill>
                <a:latin typeface="Georgia"/>
                <a:cs typeface="Georgia"/>
              </a:rPr>
              <a:t>with </a:t>
            </a:r>
            <a:r>
              <a:rPr sz="2600" i="1" spc="65" dirty="0">
                <a:solidFill>
                  <a:srgbClr val="FFFFFF"/>
                </a:solidFill>
                <a:latin typeface="Georgia"/>
                <a:cs typeface="Georgia"/>
              </a:rPr>
              <a:t>equal </a:t>
            </a:r>
            <a:r>
              <a:rPr sz="2600" i="1" spc="35" dirty="0">
                <a:solidFill>
                  <a:srgbClr val="FFFFFF"/>
                </a:solidFill>
                <a:latin typeface="Georgia"/>
                <a:cs typeface="Georgia"/>
              </a:rPr>
              <a:t>and  </a:t>
            </a:r>
            <a:r>
              <a:rPr sz="2600" i="1" spc="70" dirty="0">
                <a:solidFill>
                  <a:srgbClr val="FFFFFF"/>
                </a:solidFill>
                <a:latin typeface="Georgia"/>
                <a:cs typeface="Georgia"/>
              </a:rPr>
              <a:t>inalienable</a:t>
            </a:r>
            <a:r>
              <a:rPr sz="2600" i="1" spc="-9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600" i="1" spc="55" dirty="0">
                <a:solidFill>
                  <a:srgbClr val="FFFFFF"/>
                </a:solidFill>
                <a:latin typeface="Georgia"/>
                <a:cs typeface="Georgia"/>
              </a:rPr>
              <a:t>rights</a:t>
            </a:r>
            <a:r>
              <a:rPr sz="2600" i="1" spc="-4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600" i="1" spc="35" dirty="0">
                <a:solidFill>
                  <a:srgbClr val="FFFFFF"/>
                </a:solidFill>
                <a:latin typeface="Georgia"/>
                <a:cs typeface="Georgia"/>
              </a:rPr>
              <a:t>and</a:t>
            </a:r>
            <a:r>
              <a:rPr sz="2600" i="1" spc="-3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600" i="1" spc="70" dirty="0">
                <a:solidFill>
                  <a:srgbClr val="FFFFFF"/>
                </a:solidFill>
                <a:latin typeface="Georgia"/>
                <a:cs typeface="Georgia"/>
              </a:rPr>
              <a:t>fundamental</a:t>
            </a:r>
            <a:r>
              <a:rPr sz="2600" i="1" spc="-7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600" i="1" spc="55" dirty="0">
                <a:solidFill>
                  <a:srgbClr val="FFFFFF"/>
                </a:solidFill>
                <a:latin typeface="Georgia"/>
                <a:cs typeface="Georgia"/>
              </a:rPr>
              <a:t>freedoms</a:t>
            </a:r>
            <a:r>
              <a:rPr sz="2600" i="1" spc="-16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600" i="1" spc="15" dirty="0">
                <a:solidFill>
                  <a:srgbClr val="FFFFFF"/>
                </a:solidFill>
                <a:latin typeface="Georgia"/>
                <a:cs typeface="Georgia"/>
              </a:rPr>
              <a:t>”</a:t>
            </a:r>
            <a:endParaRPr sz="2600">
              <a:latin typeface="Georgia"/>
              <a:cs typeface="Georgia"/>
            </a:endParaRPr>
          </a:p>
          <a:p>
            <a:pPr marL="285115" marR="13335" indent="-45720" algn="just">
              <a:lnSpc>
                <a:spcPct val="100000"/>
              </a:lnSpc>
              <a:spcBef>
                <a:spcPts val="620"/>
              </a:spcBef>
            </a:pPr>
            <a:r>
              <a:rPr sz="2600" i="1" spc="80" dirty="0">
                <a:solidFill>
                  <a:srgbClr val="FFFFFF"/>
                </a:solidFill>
                <a:latin typeface="Georgia"/>
                <a:cs typeface="Georgia"/>
              </a:rPr>
              <a:t>“The </a:t>
            </a:r>
            <a:r>
              <a:rPr sz="2600" i="1" spc="45" dirty="0">
                <a:solidFill>
                  <a:srgbClr val="FFFFFF"/>
                </a:solidFill>
                <a:latin typeface="Georgia"/>
                <a:cs typeface="Georgia"/>
              </a:rPr>
              <a:t>United Nations </a:t>
            </a:r>
            <a:r>
              <a:rPr sz="2600" i="1" spc="65" dirty="0">
                <a:solidFill>
                  <a:srgbClr val="FFFFFF"/>
                </a:solidFill>
                <a:latin typeface="Georgia"/>
                <a:cs typeface="Georgia"/>
              </a:rPr>
              <a:t>is </a:t>
            </a:r>
            <a:r>
              <a:rPr sz="2600" i="1" spc="85" dirty="0">
                <a:solidFill>
                  <a:srgbClr val="FFFFFF"/>
                </a:solidFill>
                <a:latin typeface="Georgia"/>
                <a:cs typeface="Georgia"/>
              </a:rPr>
              <a:t>committed </a:t>
            </a:r>
            <a:r>
              <a:rPr sz="2600" i="1" spc="135" dirty="0">
                <a:solidFill>
                  <a:srgbClr val="FFFFFF"/>
                </a:solidFill>
                <a:latin typeface="Georgia"/>
                <a:cs typeface="Georgia"/>
              </a:rPr>
              <a:t>to </a:t>
            </a:r>
            <a:r>
              <a:rPr sz="2600" i="1" spc="55" dirty="0">
                <a:solidFill>
                  <a:srgbClr val="FFFFFF"/>
                </a:solidFill>
                <a:latin typeface="Georgia"/>
                <a:cs typeface="Georgia"/>
              </a:rPr>
              <a:t>upholding,  promoting, </a:t>
            </a:r>
            <a:r>
              <a:rPr sz="2600" i="1" spc="35" dirty="0">
                <a:solidFill>
                  <a:srgbClr val="FFFFFF"/>
                </a:solidFill>
                <a:latin typeface="Georgia"/>
                <a:cs typeface="Georgia"/>
              </a:rPr>
              <a:t>and </a:t>
            </a:r>
            <a:r>
              <a:rPr sz="2600" i="1" spc="65" dirty="0">
                <a:solidFill>
                  <a:srgbClr val="FFFFFF"/>
                </a:solidFill>
                <a:latin typeface="Georgia"/>
                <a:cs typeface="Georgia"/>
              </a:rPr>
              <a:t>protecting </a:t>
            </a:r>
            <a:r>
              <a:rPr sz="2600" i="1" spc="120" dirty="0">
                <a:solidFill>
                  <a:srgbClr val="FFFFFF"/>
                </a:solidFill>
                <a:latin typeface="Georgia"/>
                <a:cs typeface="Georgia"/>
              </a:rPr>
              <a:t>the </a:t>
            </a:r>
            <a:r>
              <a:rPr sz="2600" i="1" spc="80" dirty="0">
                <a:solidFill>
                  <a:srgbClr val="FFFFFF"/>
                </a:solidFill>
                <a:latin typeface="Georgia"/>
                <a:cs typeface="Georgia"/>
              </a:rPr>
              <a:t>human </a:t>
            </a:r>
            <a:r>
              <a:rPr sz="2600" i="1" spc="55" dirty="0">
                <a:solidFill>
                  <a:srgbClr val="FFFFFF"/>
                </a:solidFill>
                <a:latin typeface="Georgia"/>
                <a:cs typeface="Georgia"/>
              </a:rPr>
              <a:t>rights </a:t>
            </a:r>
            <a:r>
              <a:rPr sz="2600" i="1" spc="95" dirty="0">
                <a:solidFill>
                  <a:srgbClr val="FFFFFF"/>
                </a:solidFill>
                <a:latin typeface="Georgia"/>
                <a:cs typeface="Georgia"/>
              </a:rPr>
              <a:t>of  </a:t>
            </a:r>
            <a:r>
              <a:rPr sz="2600" i="1" spc="-5" dirty="0">
                <a:solidFill>
                  <a:srgbClr val="FFFFFF"/>
                </a:solidFill>
                <a:latin typeface="Georgia"/>
                <a:cs typeface="Georgia"/>
              </a:rPr>
              <a:t>every </a:t>
            </a:r>
            <a:r>
              <a:rPr sz="2600" i="1" spc="40" dirty="0">
                <a:solidFill>
                  <a:srgbClr val="FFFFFF"/>
                </a:solidFill>
                <a:latin typeface="Georgia"/>
                <a:cs typeface="Georgia"/>
              </a:rPr>
              <a:t>individual. </a:t>
            </a:r>
            <a:r>
              <a:rPr sz="2600" i="1" spc="60" dirty="0">
                <a:solidFill>
                  <a:srgbClr val="FFFFFF"/>
                </a:solidFill>
                <a:latin typeface="Georgia"/>
                <a:cs typeface="Georgia"/>
              </a:rPr>
              <a:t>This </a:t>
            </a:r>
            <a:r>
              <a:rPr sz="2600" i="1" spc="100" dirty="0">
                <a:solidFill>
                  <a:srgbClr val="FFFFFF"/>
                </a:solidFill>
                <a:latin typeface="Georgia"/>
                <a:cs typeface="Georgia"/>
              </a:rPr>
              <a:t>commitment </a:t>
            </a:r>
            <a:r>
              <a:rPr sz="2600" i="1" spc="85" dirty="0">
                <a:solidFill>
                  <a:srgbClr val="FFFFFF"/>
                </a:solidFill>
                <a:latin typeface="Georgia"/>
                <a:cs typeface="Georgia"/>
              </a:rPr>
              <a:t>stems </a:t>
            </a:r>
            <a:r>
              <a:rPr sz="2600" i="1" spc="45" dirty="0">
                <a:solidFill>
                  <a:srgbClr val="FFFFFF"/>
                </a:solidFill>
                <a:latin typeface="Georgia"/>
                <a:cs typeface="Georgia"/>
              </a:rPr>
              <a:t>from  </a:t>
            </a:r>
            <a:r>
              <a:rPr sz="2600" i="1" spc="120" dirty="0">
                <a:solidFill>
                  <a:srgbClr val="FFFFFF"/>
                </a:solidFill>
                <a:latin typeface="Georgia"/>
                <a:cs typeface="Georgia"/>
              </a:rPr>
              <a:t>the </a:t>
            </a:r>
            <a:r>
              <a:rPr sz="2600" i="1" spc="45" dirty="0">
                <a:solidFill>
                  <a:srgbClr val="FFFFFF"/>
                </a:solidFill>
                <a:latin typeface="Georgia"/>
                <a:cs typeface="Georgia"/>
              </a:rPr>
              <a:t>United </a:t>
            </a:r>
            <a:r>
              <a:rPr sz="2600" i="1" spc="50" dirty="0">
                <a:solidFill>
                  <a:srgbClr val="FFFFFF"/>
                </a:solidFill>
                <a:latin typeface="Georgia"/>
                <a:cs typeface="Georgia"/>
              </a:rPr>
              <a:t>Nations </a:t>
            </a:r>
            <a:r>
              <a:rPr sz="2600" i="1" spc="20" dirty="0">
                <a:solidFill>
                  <a:srgbClr val="FFFFFF"/>
                </a:solidFill>
                <a:latin typeface="Georgia"/>
                <a:cs typeface="Georgia"/>
              </a:rPr>
              <a:t>Charter, </a:t>
            </a:r>
            <a:r>
              <a:rPr sz="2600" i="1" spc="35" dirty="0">
                <a:solidFill>
                  <a:srgbClr val="FFFFFF"/>
                </a:solidFill>
                <a:latin typeface="Georgia"/>
                <a:cs typeface="Georgia"/>
              </a:rPr>
              <a:t>which </a:t>
            </a:r>
            <a:r>
              <a:rPr sz="2600" i="1" spc="45" dirty="0">
                <a:solidFill>
                  <a:srgbClr val="FFFFFF"/>
                </a:solidFill>
                <a:latin typeface="Georgia"/>
                <a:cs typeface="Georgia"/>
              </a:rPr>
              <a:t>reaffirms </a:t>
            </a:r>
            <a:r>
              <a:rPr sz="2600" i="1" spc="120" dirty="0">
                <a:solidFill>
                  <a:srgbClr val="FFFFFF"/>
                </a:solidFill>
                <a:latin typeface="Georgia"/>
                <a:cs typeface="Georgia"/>
              </a:rPr>
              <a:t>the  </a:t>
            </a:r>
            <a:r>
              <a:rPr sz="2600" i="1" spc="75" dirty="0">
                <a:solidFill>
                  <a:srgbClr val="FFFFFF"/>
                </a:solidFill>
                <a:latin typeface="Georgia"/>
                <a:cs typeface="Georgia"/>
              </a:rPr>
              <a:t>faith </a:t>
            </a:r>
            <a:r>
              <a:rPr sz="2600" i="1" spc="95" dirty="0">
                <a:solidFill>
                  <a:srgbClr val="FFFFFF"/>
                </a:solidFill>
                <a:latin typeface="Georgia"/>
                <a:cs typeface="Georgia"/>
              </a:rPr>
              <a:t>of </a:t>
            </a:r>
            <a:r>
              <a:rPr sz="2600" i="1" spc="120" dirty="0">
                <a:solidFill>
                  <a:srgbClr val="FFFFFF"/>
                </a:solidFill>
                <a:latin typeface="Georgia"/>
                <a:cs typeface="Georgia"/>
              </a:rPr>
              <a:t>the </a:t>
            </a:r>
            <a:r>
              <a:rPr sz="2600" i="1" spc="65" dirty="0">
                <a:solidFill>
                  <a:srgbClr val="FFFFFF"/>
                </a:solidFill>
                <a:latin typeface="Georgia"/>
                <a:cs typeface="Georgia"/>
              </a:rPr>
              <a:t>peoples </a:t>
            </a:r>
            <a:r>
              <a:rPr sz="2600" i="1" spc="95" dirty="0">
                <a:solidFill>
                  <a:srgbClr val="FFFFFF"/>
                </a:solidFill>
                <a:latin typeface="Georgia"/>
                <a:cs typeface="Georgia"/>
              </a:rPr>
              <a:t>of </a:t>
            </a:r>
            <a:r>
              <a:rPr sz="2600" i="1" spc="120" dirty="0">
                <a:solidFill>
                  <a:srgbClr val="FFFFFF"/>
                </a:solidFill>
                <a:latin typeface="Georgia"/>
                <a:cs typeface="Georgia"/>
              </a:rPr>
              <a:t>the </a:t>
            </a:r>
            <a:r>
              <a:rPr sz="2600" i="1" spc="-15" dirty="0">
                <a:solidFill>
                  <a:srgbClr val="FFFFFF"/>
                </a:solidFill>
                <a:latin typeface="Georgia"/>
                <a:cs typeface="Georgia"/>
              </a:rPr>
              <a:t>world </a:t>
            </a:r>
            <a:r>
              <a:rPr sz="2600" i="1" spc="70" dirty="0">
                <a:solidFill>
                  <a:srgbClr val="FFFFFF"/>
                </a:solidFill>
                <a:latin typeface="Georgia"/>
                <a:cs typeface="Georgia"/>
              </a:rPr>
              <a:t>in </a:t>
            </a:r>
            <a:r>
              <a:rPr sz="2600" i="1" spc="65" dirty="0">
                <a:solidFill>
                  <a:srgbClr val="FFFFFF"/>
                </a:solidFill>
                <a:latin typeface="Georgia"/>
                <a:cs typeface="Georgia"/>
              </a:rPr>
              <a:t>fundamental  </a:t>
            </a:r>
            <a:r>
              <a:rPr sz="2600" i="1" spc="80" dirty="0">
                <a:solidFill>
                  <a:srgbClr val="FFFFFF"/>
                </a:solidFill>
                <a:latin typeface="Georgia"/>
                <a:cs typeface="Georgia"/>
              </a:rPr>
              <a:t>human </a:t>
            </a:r>
            <a:r>
              <a:rPr sz="2600" i="1" spc="55" dirty="0">
                <a:solidFill>
                  <a:srgbClr val="FFFFFF"/>
                </a:solidFill>
                <a:latin typeface="Georgia"/>
                <a:cs typeface="Georgia"/>
              </a:rPr>
              <a:t>rights </a:t>
            </a:r>
            <a:r>
              <a:rPr sz="2600" i="1" spc="35" dirty="0">
                <a:solidFill>
                  <a:srgbClr val="FFFFFF"/>
                </a:solidFill>
                <a:latin typeface="Georgia"/>
                <a:cs typeface="Georgia"/>
              </a:rPr>
              <a:t>and </a:t>
            </a:r>
            <a:r>
              <a:rPr sz="2600" i="1" spc="70" dirty="0">
                <a:solidFill>
                  <a:srgbClr val="FFFFFF"/>
                </a:solidFill>
                <a:latin typeface="Georgia"/>
                <a:cs typeface="Georgia"/>
              </a:rPr>
              <a:t>in </a:t>
            </a:r>
            <a:r>
              <a:rPr sz="2600" i="1" spc="120" dirty="0">
                <a:solidFill>
                  <a:srgbClr val="FFFFFF"/>
                </a:solidFill>
                <a:latin typeface="Georgia"/>
                <a:cs typeface="Georgia"/>
              </a:rPr>
              <a:t>the </a:t>
            </a:r>
            <a:r>
              <a:rPr sz="2600" i="1" spc="35" dirty="0">
                <a:solidFill>
                  <a:srgbClr val="FFFFFF"/>
                </a:solidFill>
                <a:latin typeface="Georgia"/>
                <a:cs typeface="Georgia"/>
              </a:rPr>
              <a:t>dignity and </a:t>
            </a:r>
            <a:r>
              <a:rPr sz="2600" i="1" spc="25" dirty="0">
                <a:solidFill>
                  <a:srgbClr val="FFFFFF"/>
                </a:solidFill>
                <a:latin typeface="Georgia"/>
                <a:cs typeface="Georgia"/>
              </a:rPr>
              <a:t>worth </a:t>
            </a:r>
            <a:r>
              <a:rPr sz="2600" i="1" spc="95" dirty="0">
                <a:solidFill>
                  <a:srgbClr val="FFFFFF"/>
                </a:solidFill>
                <a:latin typeface="Georgia"/>
                <a:cs typeface="Georgia"/>
              </a:rPr>
              <a:t>of </a:t>
            </a:r>
            <a:r>
              <a:rPr sz="2600" i="1" spc="120" dirty="0">
                <a:solidFill>
                  <a:srgbClr val="FFFFFF"/>
                </a:solidFill>
                <a:latin typeface="Georgia"/>
                <a:cs typeface="Georgia"/>
              </a:rPr>
              <a:t>the  </a:t>
            </a:r>
            <a:r>
              <a:rPr sz="2600" i="1" spc="80" dirty="0">
                <a:solidFill>
                  <a:srgbClr val="FFFFFF"/>
                </a:solidFill>
                <a:latin typeface="Georgia"/>
                <a:cs typeface="Georgia"/>
              </a:rPr>
              <a:t>human</a:t>
            </a:r>
            <a:r>
              <a:rPr sz="2600" i="1" spc="-6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600" i="1" spc="10" dirty="0">
                <a:solidFill>
                  <a:srgbClr val="FFFFFF"/>
                </a:solidFill>
                <a:latin typeface="Georgia"/>
                <a:cs typeface="Georgia"/>
              </a:rPr>
              <a:t>person.”</a:t>
            </a:r>
            <a:endParaRPr sz="2600">
              <a:latin typeface="Georgia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object 138"/>
          <p:cNvSpPr/>
          <p:nvPr/>
        </p:nvSpPr>
        <p:spPr>
          <a:xfrm>
            <a:off x="457193" y="1405883"/>
            <a:ext cx="50800" cy="5080"/>
          </a:xfrm>
          <a:custGeom>
            <a:avLst/>
            <a:gdLst/>
            <a:ahLst/>
            <a:cxnLst/>
            <a:rect l="l" t="t" r="r" b="b"/>
            <a:pathLst>
              <a:path w="50800" h="5080">
                <a:moveTo>
                  <a:pt x="0" y="0"/>
                </a:moveTo>
                <a:lnTo>
                  <a:pt x="50292" y="0"/>
                </a:lnTo>
              </a:path>
              <a:path w="50800" h="5080">
                <a:moveTo>
                  <a:pt x="4571" y="4571"/>
                </a:moveTo>
                <a:lnTo>
                  <a:pt x="22860" y="4571"/>
                </a:lnTo>
              </a:path>
            </a:pathLst>
          </a:custGeom>
          <a:ln w="4572">
            <a:solidFill>
              <a:srgbClr val="0FCE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21201" y="1415027"/>
            <a:ext cx="123825" cy="32384"/>
          </a:xfrm>
          <a:custGeom>
            <a:avLst/>
            <a:gdLst/>
            <a:ahLst/>
            <a:cxnLst/>
            <a:rect l="l" t="t" r="r" b="b"/>
            <a:pathLst>
              <a:path w="123825" h="32384">
                <a:moveTo>
                  <a:pt x="86868" y="0"/>
                </a:moveTo>
                <a:lnTo>
                  <a:pt x="123444" y="0"/>
                </a:lnTo>
              </a:path>
              <a:path w="123825" h="32384">
                <a:moveTo>
                  <a:pt x="73151" y="4572"/>
                </a:moveTo>
                <a:lnTo>
                  <a:pt x="114300" y="4572"/>
                </a:lnTo>
              </a:path>
              <a:path w="123825" h="32384">
                <a:moveTo>
                  <a:pt x="59436" y="9144"/>
                </a:moveTo>
                <a:lnTo>
                  <a:pt x="100584" y="9144"/>
                </a:lnTo>
              </a:path>
              <a:path w="123825" h="32384">
                <a:moveTo>
                  <a:pt x="45720" y="13716"/>
                </a:moveTo>
                <a:lnTo>
                  <a:pt x="91439" y="13716"/>
                </a:lnTo>
              </a:path>
              <a:path w="123825" h="32384">
                <a:moveTo>
                  <a:pt x="36576" y="18287"/>
                </a:moveTo>
                <a:lnTo>
                  <a:pt x="77724" y="18287"/>
                </a:lnTo>
              </a:path>
              <a:path w="123825" h="32384">
                <a:moveTo>
                  <a:pt x="27431" y="22860"/>
                </a:moveTo>
                <a:lnTo>
                  <a:pt x="64008" y="22860"/>
                </a:lnTo>
              </a:path>
              <a:path w="123825" h="32384">
                <a:moveTo>
                  <a:pt x="13715" y="27432"/>
                </a:moveTo>
                <a:lnTo>
                  <a:pt x="50292" y="27432"/>
                </a:lnTo>
              </a:path>
              <a:path w="123825" h="32384">
                <a:moveTo>
                  <a:pt x="0" y="32003"/>
                </a:moveTo>
                <a:lnTo>
                  <a:pt x="41148" y="32003"/>
                </a:lnTo>
              </a:path>
            </a:pathLst>
          </a:custGeom>
          <a:ln w="4572">
            <a:solidFill>
              <a:srgbClr val="4949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57193" y="1449317"/>
            <a:ext cx="82296" cy="320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86330" algn="l"/>
              </a:tabLst>
            </a:pPr>
            <a:r>
              <a:rPr spc="-5" dirty="0"/>
              <a:t>A</a:t>
            </a:r>
            <a:r>
              <a:rPr spc="-55" dirty="0"/>
              <a:t>R</a:t>
            </a:r>
            <a:r>
              <a:rPr spc="-5" dirty="0"/>
              <a:t>TI</a:t>
            </a:r>
            <a:r>
              <a:rPr spc="-10" dirty="0"/>
              <a:t>CL</a:t>
            </a:r>
            <a:r>
              <a:rPr dirty="0"/>
              <a:t>E	</a:t>
            </a:r>
            <a:r>
              <a:rPr spc="-5" dirty="0"/>
              <a:t>2</a:t>
            </a:r>
            <a:r>
              <a:rPr dirty="0"/>
              <a:t>3</a:t>
            </a:r>
          </a:p>
        </p:txBody>
      </p:sp>
      <p:sp>
        <p:nvSpPr>
          <p:cNvPr id="143" name="object 143"/>
          <p:cNvSpPr txBox="1"/>
          <p:nvPr/>
        </p:nvSpPr>
        <p:spPr>
          <a:xfrm>
            <a:off x="993133" y="2404363"/>
            <a:ext cx="8082915" cy="2482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5080" indent="-273050" algn="just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4230"/>
              <a:buFont typeface="Arial"/>
              <a:buChar char="●"/>
              <a:tabLst>
                <a:tab pos="288925" algn="l"/>
              </a:tabLst>
            </a:pPr>
            <a:r>
              <a:rPr sz="2600" spc="45" dirty="0">
                <a:solidFill>
                  <a:srgbClr val="FFFFFF"/>
                </a:solidFill>
                <a:latin typeface="Times New Roman"/>
                <a:cs typeface="Times New Roman"/>
              </a:rPr>
              <a:t>Article </a:t>
            </a:r>
            <a:r>
              <a:rPr sz="2600" spc="-95" dirty="0">
                <a:solidFill>
                  <a:srgbClr val="FFFFFF"/>
                </a:solidFill>
                <a:latin typeface="Times New Roman"/>
                <a:cs typeface="Times New Roman"/>
              </a:rPr>
              <a:t>23 </a:t>
            </a:r>
            <a:r>
              <a:rPr sz="2600" spc="105" dirty="0">
                <a:solidFill>
                  <a:srgbClr val="FFFFFF"/>
                </a:solidFill>
                <a:latin typeface="Times New Roman"/>
                <a:cs typeface="Times New Roman"/>
              </a:rPr>
              <a:t>prohibits</a:t>
            </a:r>
            <a:r>
              <a:rPr sz="2600" spc="105" dirty="0">
                <a:solidFill>
                  <a:srgbClr val="E2D700"/>
                </a:solidFill>
                <a:latin typeface="Times New Roman"/>
                <a:cs typeface="Times New Roman"/>
              </a:rPr>
              <a:t> </a:t>
            </a:r>
            <a:r>
              <a:rPr sz="2600" u="heavy" spc="180" dirty="0">
                <a:solidFill>
                  <a:srgbClr val="E2D700"/>
                </a:solidFill>
                <a:uFill>
                  <a:solidFill>
                    <a:srgbClr val="E2D700"/>
                  </a:solidFill>
                </a:uFill>
                <a:latin typeface="Times New Roman"/>
                <a:cs typeface="Times New Roman"/>
              </a:rPr>
              <a:t>human </a:t>
            </a:r>
            <a:r>
              <a:rPr sz="2600" u="heavy" spc="60" dirty="0">
                <a:solidFill>
                  <a:srgbClr val="E2D700"/>
                </a:solidFill>
                <a:uFill>
                  <a:solidFill>
                    <a:srgbClr val="E2D700"/>
                  </a:solidFill>
                </a:uFill>
                <a:latin typeface="Times New Roman"/>
                <a:cs typeface="Times New Roman"/>
              </a:rPr>
              <a:t>trafficking</a:t>
            </a:r>
            <a:r>
              <a:rPr sz="2600" spc="60" dirty="0">
                <a:solidFill>
                  <a:srgbClr val="E2D700"/>
                </a:solidFill>
                <a:latin typeface="Times New Roman"/>
                <a:cs typeface="Times New Roman"/>
              </a:rPr>
              <a:t> </a:t>
            </a:r>
            <a:r>
              <a:rPr sz="2600" spc="155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2600" spc="155" dirty="0">
                <a:solidFill>
                  <a:srgbClr val="E2D700"/>
                </a:solidFill>
                <a:latin typeface="Times New Roman"/>
                <a:cs typeface="Times New Roman"/>
              </a:rPr>
              <a:t> </a:t>
            </a:r>
            <a:r>
              <a:rPr sz="2600" u="heavy" spc="60" dirty="0">
                <a:solidFill>
                  <a:srgbClr val="E2D700"/>
                </a:solidFill>
                <a:uFill>
                  <a:solidFill>
                    <a:srgbClr val="E2D700"/>
                  </a:solidFill>
                </a:uFill>
                <a:latin typeface="Times New Roman"/>
                <a:cs typeface="Times New Roman"/>
              </a:rPr>
              <a:t>forced  </a:t>
            </a:r>
            <a:r>
              <a:rPr sz="2600" u="heavy" spc="105" dirty="0">
                <a:solidFill>
                  <a:srgbClr val="E2D700"/>
                </a:solidFill>
                <a:uFill>
                  <a:solidFill>
                    <a:srgbClr val="E2D700"/>
                  </a:solidFill>
                </a:uFill>
                <a:latin typeface="Times New Roman"/>
                <a:cs typeface="Times New Roman"/>
              </a:rPr>
              <a:t>labour</a:t>
            </a:r>
            <a:r>
              <a:rPr sz="2600" spc="105" dirty="0">
                <a:solidFill>
                  <a:srgbClr val="E2D700"/>
                </a:solidFill>
                <a:latin typeface="Times New Roman"/>
                <a:cs typeface="Times New Roman"/>
              </a:rPr>
              <a:t> </a:t>
            </a:r>
            <a:r>
              <a:rPr sz="2600" spc="114" dirty="0">
                <a:solidFill>
                  <a:srgbClr val="FFFFFF"/>
                </a:solidFill>
                <a:latin typeface="Times New Roman"/>
                <a:cs typeface="Times New Roman"/>
              </a:rPr>
              <a:t>or </a:t>
            </a:r>
            <a:r>
              <a:rPr sz="2600" spc="70" dirty="0">
                <a:solidFill>
                  <a:srgbClr val="FFFFFF"/>
                </a:solidFill>
                <a:latin typeface="Times New Roman"/>
                <a:cs typeface="Times New Roman"/>
              </a:rPr>
              <a:t>any </a:t>
            </a:r>
            <a:r>
              <a:rPr sz="2600" spc="110" dirty="0">
                <a:solidFill>
                  <a:srgbClr val="FFFFFF"/>
                </a:solidFill>
                <a:latin typeface="Times New Roman"/>
                <a:cs typeface="Times New Roman"/>
              </a:rPr>
              <a:t>act </a:t>
            </a:r>
            <a:r>
              <a:rPr sz="2600" spc="2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2600" spc="75" dirty="0">
                <a:solidFill>
                  <a:srgbClr val="FFFFFF"/>
                </a:solidFill>
                <a:latin typeface="Times New Roman"/>
                <a:cs typeface="Times New Roman"/>
              </a:rPr>
              <a:t>compelling </a:t>
            </a:r>
            <a:r>
              <a:rPr sz="2600" spc="95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2600" spc="120" dirty="0">
                <a:solidFill>
                  <a:srgbClr val="FFFFFF"/>
                </a:solidFill>
                <a:latin typeface="Times New Roman"/>
                <a:cs typeface="Times New Roman"/>
              </a:rPr>
              <a:t>person </a:t>
            </a:r>
            <a:r>
              <a:rPr sz="2600" spc="125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2600" spc="60" dirty="0">
                <a:solidFill>
                  <a:srgbClr val="FFFFFF"/>
                </a:solidFill>
                <a:latin typeface="Times New Roman"/>
                <a:cs typeface="Times New Roman"/>
              </a:rPr>
              <a:t>work  </a:t>
            </a:r>
            <a:r>
              <a:rPr sz="2600" spc="125" dirty="0">
                <a:solidFill>
                  <a:srgbClr val="FFFFFF"/>
                </a:solidFill>
                <a:latin typeface="Times New Roman"/>
                <a:cs typeface="Times New Roman"/>
              </a:rPr>
              <a:t>without </a:t>
            </a:r>
            <a:r>
              <a:rPr sz="2600" spc="30" dirty="0">
                <a:solidFill>
                  <a:srgbClr val="FFFFFF"/>
                </a:solidFill>
                <a:latin typeface="Times New Roman"/>
                <a:cs typeface="Times New Roman"/>
              </a:rPr>
              <a:t>wages </a:t>
            </a:r>
            <a:r>
              <a:rPr sz="2600" spc="95" dirty="0">
                <a:solidFill>
                  <a:srgbClr val="FFFFFF"/>
                </a:solidFill>
                <a:latin typeface="Times New Roman"/>
                <a:cs typeface="Times New Roman"/>
              </a:rPr>
              <a:t>where </a:t>
            </a:r>
            <a:r>
              <a:rPr sz="2600" spc="150" dirty="0">
                <a:solidFill>
                  <a:srgbClr val="FFFFFF"/>
                </a:solidFill>
                <a:latin typeface="Times New Roman"/>
                <a:cs typeface="Times New Roman"/>
              </a:rPr>
              <a:t>he </a:t>
            </a:r>
            <a:r>
              <a:rPr sz="2600" spc="40" dirty="0">
                <a:solidFill>
                  <a:srgbClr val="FFFFFF"/>
                </a:solidFill>
                <a:latin typeface="Times New Roman"/>
                <a:cs typeface="Times New Roman"/>
              </a:rPr>
              <a:t>was </a:t>
            </a:r>
            <a:r>
              <a:rPr sz="2600" spc="20" dirty="0">
                <a:solidFill>
                  <a:srgbClr val="FFFFFF"/>
                </a:solidFill>
                <a:latin typeface="Times New Roman"/>
                <a:cs typeface="Times New Roman"/>
              </a:rPr>
              <a:t>legally </a:t>
            </a:r>
            <a:r>
              <a:rPr sz="2600" spc="114" dirty="0">
                <a:solidFill>
                  <a:srgbClr val="FFFFFF"/>
                </a:solidFill>
                <a:latin typeface="Times New Roman"/>
                <a:cs typeface="Times New Roman"/>
              </a:rPr>
              <a:t>entitled </a:t>
            </a:r>
            <a:r>
              <a:rPr sz="2600" spc="160" dirty="0">
                <a:solidFill>
                  <a:srgbClr val="FFFFFF"/>
                </a:solidFill>
                <a:latin typeface="Times New Roman"/>
                <a:cs typeface="Times New Roman"/>
              </a:rPr>
              <a:t>not </a:t>
            </a:r>
            <a:r>
              <a:rPr sz="2600" spc="125" dirty="0">
                <a:solidFill>
                  <a:srgbClr val="FFFFFF"/>
                </a:solidFill>
                <a:latin typeface="Times New Roman"/>
                <a:cs typeface="Times New Roman"/>
              </a:rPr>
              <a:t>to  </a:t>
            </a:r>
            <a:r>
              <a:rPr sz="2600" spc="60" dirty="0">
                <a:solidFill>
                  <a:srgbClr val="FFFFFF"/>
                </a:solidFill>
                <a:latin typeface="Times New Roman"/>
                <a:cs typeface="Times New Roman"/>
              </a:rPr>
              <a:t>work</a:t>
            </a:r>
            <a:r>
              <a:rPr sz="2600" spc="7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114" dirty="0">
                <a:solidFill>
                  <a:srgbClr val="FFFFFF"/>
                </a:solidFill>
                <a:latin typeface="Times New Roman"/>
                <a:cs typeface="Times New Roman"/>
              </a:rPr>
              <a:t>or </a:t>
            </a:r>
            <a:r>
              <a:rPr sz="2600" spc="125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2600" spc="35" dirty="0">
                <a:solidFill>
                  <a:srgbClr val="FFFFFF"/>
                </a:solidFill>
                <a:latin typeface="Times New Roman"/>
                <a:cs typeface="Times New Roman"/>
              </a:rPr>
              <a:t>receive </a:t>
            </a:r>
            <a:r>
              <a:rPr sz="2600" spc="130" dirty="0">
                <a:solidFill>
                  <a:srgbClr val="FFFFFF"/>
                </a:solidFill>
                <a:latin typeface="Times New Roman"/>
                <a:cs typeface="Times New Roman"/>
              </a:rPr>
              <a:t>remuneration </a:t>
            </a:r>
            <a:r>
              <a:rPr sz="2600" spc="50" dirty="0">
                <a:solidFill>
                  <a:srgbClr val="FFFFFF"/>
                </a:solidFill>
                <a:latin typeface="Times New Roman"/>
                <a:cs typeface="Times New Roman"/>
              </a:rPr>
              <a:t>for </a:t>
            </a:r>
            <a:r>
              <a:rPr sz="2600" spc="65" dirty="0">
                <a:solidFill>
                  <a:srgbClr val="FFFFFF"/>
                </a:solidFill>
                <a:latin typeface="Times New Roman"/>
                <a:cs typeface="Times New Roman"/>
              </a:rPr>
              <a:t>it. </a:t>
            </a:r>
            <a:r>
              <a:rPr sz="2600" spc="-5" dirty="0">
                <a:solidFill>
                  <a:srgbClr val="FFFFFF"/>
                </a:solidFill>
                <a:latin typeface="Times New Roman"/>
                <a:cs typeface="Times New Roman"/>
              </a:rPr>
              <a:t>Any  </a:t>
            </a:r>
            <a:r>
              <a:rPr sz="2600" spc="100" dirty="0">
                <a:solidFill>
                  <a:srgbClr val="FFFFFF"/>
                </a:solidFill>
                <a:latin typeface="Times New Roman"/>
                <a:cs typeface="Times New Roman"/>
              </a:rPr>
              <a:t>contravention</a:t>
            </a:r>
            <a:r>
              <a:rPr sz="2600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80" dirty="0">
                <a:solidFill>
                  <a:srgbClr val="FFFFFF"/>
                </a:solidFill>
                <a:latin typeface="Times New Roman"/>
                <a:cs typeface="Times New Roman"/>
              </a:rPr>
              <a:t>leads</a:t>
            </a:r>
            <a:r>
              <a:rPr sz="26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13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2600" spc="-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150" dirty="0">
                <a:solidFill>
                  <a:srgbClr val="FFFFFF"/>
                </a:solidFill>
                <a:latin typeface="Times New Roman"/>
                <a:cs typeface="Times New Roman"/>
              </a:rPr>
              <a:t>an</a:t>
            </a:r>
            <a:r>
              <a:rPr sz="2600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40" dirty="0">
                <a:solidFill>
                  <a:srgbClr val="FFFFFF"/>
                </a:solidFill>
                <a:latin typeface="Times New Roman"/>
                <a:cs typeface="Times New Roman"/>
              </a:rPr>
              <a:t>offence.</a:t>
            </a:r>
            <a:endParaRPr sz="2600">
              <a:latin typeface="Times New Roman"/>
              <a:cs typeface="Times New Roman"/>
            </a:endParaRPr>
          </a:p>
          <a:p>
            <a:pPr marL="368935" indent="-356870" algn="just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●"/>
              <a:tabLst>
                <a:tab pos="369570" algn="l"/>
              </a:tabLst>
            </a:pPr>
            <a:r>
              <a:rPr sz="2600" spc="15" dirty="0">
                <a:solidFill>
                  <a:srgbClr val="FFFFFF"/>
                </a:solidFill>
                <a:latin typeface="Times New Roman"/>
                <a:cs typeface="Times New Roman"/>
              </a:rPr>
              <a:t>However, </a:t>
            </a:r>
            <a:r>
              <a:rPr sz="2600" spc="100" dirty="0">
                <a:solidFill>
                  <a:srgbClr val="FFFFFF"/>
                </a:solidFill>
                <a:latin typeface="Times New Roman"/>
                <a:cs typeface="Times New Roman"/>
              </a:rPr>
              <a:t>it </a:t>
            </a:r>
            <a:r>
              <a:rPr sz="2600" spc="114" dirty="0">
                <a:solidFill>
                  <a:srgbClr val="FFFFFF"/>
                </a:solidFill>
                <a:latin typeface="Times New Roman"/>
                <a:cs typeface="Times New Roman"/>
              </a:rPr>
              <a:t>permits </a:t>
            </a:r>
            <a:r>
              <a:rPr sz="2600" spc="16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600" spc="80" dirty="0">
                <a:solidFill>
                  <a:srgbClr val="FFFFFF"/>
                </a:solidFill>
                <a:latin typeface="Times New Roman"/>
                <a:cs typeface="Times New Roman"/>
              </a:rPr>
              <a:t>State </a:t>
            </a:r>
            <a:r>
              <a:rPr sz="2600" spc="130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2600" spc="100" dirty="0">
                <a:solidFill>
                  <a:srgbClr val="FFFFFF"/>
                </a:solidFill>
                <a:latin typeface="Times New Roman"/>
                <a:cs typeface="Times New Roman"/>
              </a:rPr>
              <a:t>impose</a:t>
            </a:r>
            <a:r>
              <a:rPr sz="2600" spc="50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85" dirty="0">
                <a:solidFill>
                  <a:srgbClr val="FFFFFF"/>
                </a:solidFill>
                <a:latin typeface="Times New Roman"/>
                <a:cs typeface="Times New Roman"/>
              </a:rPr>
              <a:t>compulsory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1267459" y="4861050"/>
            <a:ext cx="574167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84020" algn="l"/>
                <a:tab pos="2775585" algn="l"/>
                <a:tab pos="4359910" algn="l"/>
              </a:tabLst>
            </a:pPr>
            <a:r>
              <a:rPr sz="2600" spc="40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600" spc="9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600" spc="17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600" spc="-45" dirty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sz="2600" spc="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600" spc="-10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2600" spc="9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600" spc="-85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2600" spc="10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2600" spc="13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600" spc="150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2600" spc="180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2600" spc="135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2600" spc="5" dirty="0">
                <a:solidFill>
                  <a:srgbClr val="FFFFFF"/>
                </a:solidFill>
                <a:latin typeface="Times New Roman"/>
                <a:cs typeface="Times New Roman"/>
              </a:rPr>
              <a:t>li</a:t>
            </a:r>
            <a:r>
              <a:rPr sz="2600" spc="45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600" spc="150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2600" spc="180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2600" spc="12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600" spc="135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2600" spc="10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2600" spc="40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600" spc="9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600" spc="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600" spc="15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1267459" y="5257289"/>
            <a:ext cx="642810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69464" algn="l"/>
                <a:tab pos="2883535" algn="l"/>
                <a:tab pos="4794250" algn="l"/>
              </a:tabLst>
            </a:pPr>
            <a:r>
              <a:rPr sz="2600" u="heavy" spc="95" dirty="0">
                <a:solidFill>
                  <a:srgbClr val="E2D700"/>
                </a:solidFill>
                <a:uFill>
                  <a:solidFill>
                    <a:srgbClr val="E2D700"/>
                  </a:solidFill>
                </a:uFill>
                <a:latin typeface="Times New Roman"/>
                <a:cs typeface="Times New Roman"/>
              </a:rPr>
              <a:t>conscription</a:t>
            </a:r>
            <a:r>
              <a:rPr sz="2600" spc="95" dirty="0">
                <a:solidFill>
                  <a:srgbClr val="E2D700"/>
                </a:solidFill>
                <a:latin typeface="Times New Roman"/>
                <a:cs typeface="Times New Roman"/>
              </a:rPr>
              <a:t>	</a:t>
            </a:r>
            <a:r>
              <a:rPr sz="2600" spc="155" dirty="0">
                <a:solidFill>
                  <a:srgbClr val="FFFFFF"/>
                </a:solidFill>
                <a:latin typeface="Times New Roman"/>
                <a:cs typeface="Times New Roman"/>
              </a:rPr>
              <a:t>and	</a:t>
            </a:r>
            <a:r>
              <a:rPr sz="2600" u="heavy" spc="114" dirty="0">
                <a:solidFill>
                  <a:srgbClr val="E2D700"/>
                </a:solidFill>
                <a:uFill>
                  <a:solidFill>
                    <a:srgbClr val="E2D700"/>
                  </a:solidFill>
                </a:uFill>
                <a:latin typeface="Times New Roman"/>
                <a:cs typeface="Times New Roman"/>
              </a:rPr>
              <a:t>community	</a:t>
            </a:r>
            <a:r>
              <a:rPr sz="2600" u="heavy" spc="60" dirty="0">
                <a:solidFill>
                  <a:srgbClr val="E2D700"/>
                </a:solidFill>
                <a:uFill>
                  <a:solidFill>
                    <a:srgbClr val="E2D700"/>
                  </a:solidFill>
                </a:uFill>
                <a:latin typeface="Times New Roman"/>
                <a:cs typeface="Times New Roman"/>
              </a:rPr>
              <a:t>service</a:t>
            </a:r>
            <a:r>
              <a:rPr sz="2600" spc="60" dirty="0">
                <a:solidFill>
                  <a:srgbClr val="FFFFFF"/>
                </a:solidFill>
                <a:latin typeface="Times New Roman"/>
                <a:cs typeface="Times New Roman"/>
              </a:rPr>
              <a:t>.The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7682238" y="4861050"/>
            <a:ext cx="1381760" cy="818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7970" marR="5080" indent="-255904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600" spc="21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600" spc="40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2600" spc="-10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2600" spc="180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2600" spc="170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2600" spc="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600" spc="21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600" spc="10" dirty="0">
                <a:solidFill>
                  <a:srgbClr val="FFFFFF"/>
                </a:solidFill>
                <a:latin typeface="Times New Roman"/>
                <a:cs typeface="Times New Roman"/>
              </a:rPr>
              <a:t>g  </a:t>
            </a:r>
            <a:r>
              <a:rPr sz="2600" spc="-180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2600" spc="10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2600" spc="19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600" spc="170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2600" spc="9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600" spc="175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1267459" y="5653529"/>
            <a:ext cx="7795259" cy="818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4961255" algn="l"/>
              </a:tabLst>
            </a:pPr>
            <a:r>
              <a:rPr sz="2600" spc="90" dirty="0">
                <a:solidFill>
                  <a:srgbClr val="FFFFFF"/>
                </a:solidFill>
                <a:latin typeface="Times New Roman"/>
                <a:cs typeface="Times New Roman"/>
              </a:rPr>
              <a:t>Labour </a:t>
            </a:r>
            <a:r>
              <a:rPr sz="2600" spc="75" dirty="0">
                <a:solidFill>
                  <a:srgbClr val="FFFFFF"/>
                </a:solidFill>
                <a:latin typeface="Times New Roman"/>
                <a:cs typeface="Times New Roman"/>
              </a:rPr>
              <a:t>system </a:t>
            </a:r>
            <a:r>
              <a:rPr sz="2600" spc="70" dirty="0">
                <a:solidFill>
                  <a:srgbClr val="FFFFFF"/>
                </a:solidFill>
                <a:latin typeface="Times New Roman"/>
                <a:cs typeface="Times New Roman"/>
              </a:rPr>
              <a:t>(Abolition) </a:t>
            </a:r>
            <a:r>
              <a:rPr sz="2600" spc="20" dirty="0">
                <a:solidFill>
                  <a:srgbClr val="FFFFFF"/>
                </a:solidFill>
                <a:latin typeface="Times New Roman"/>
                <a:cs typeface="Times New Roman"/>
              </a:rPr>
              <a:t>Act, </a:t>
            </a:r>
            <a:r>
              <a:rPr sz="2600" spc="-65" dirty="0">
                <a:solidFill>
                  <a:srgbClr val="FFFFFF"/>
                </a:solidFill>
                <a:latin typeface="Times New Roman"/>
                <a:cs typeface="Times New Roman"/>
              </a:rPr>
              <a:t>1976, </a:t>
            </a:r>
            <a:r>
              <a:rPr sz="2600" spc="110" dirty="0">
                <a:solidFill>
                  <a:srgbClr val="FFFFFF"/>
                </a:solidFill>
                <a:latin typeface="Times New Roman"/>
                <a:cs typeface="Times New Roman"/>
              </a:rPr>
              <a:t>has </a:t>
            </a:r>
            <a:r>
              <a:rPr sz="2600" spc="130" dirty="0">
                <a:solidFill>
                  <a:srgbClr val="FFFFFF"/>
                </a:solidFill>
                <a:latin typeface="Times New Roman"/>
                <a:cs typeface="Times New Roman"/>
              </a:rPr>
              <a:t>been</a:t>
            </a:r>
            <a:r>
              <a:rPr sz="26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120" dirty="0">
                <a:solidFill>
                  <a:srgbClr val="FFFFFF"/>
                </a:solidFill>
                <a:latin typeface="Times New Roman"/>
                <a:cs typeface="Times New Roman"/>
              </a:rPr>
              <a:t>enacted  </a:t>
            </a:r>
            <a:r>
              <a:rPr sz="2600" spc="35" dirty="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sz="26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105" dirty="0">
                <a:solidFill>
                  <a:srgbClr val="FFFFFF"/>
                </a:solidFill>
                <a:latin typeface="Times New Roman"/>
                <a:cs typeface="Times New Roman"/>
              </a:rPr>
              <a:t>Parliament</a:t>
            </a:r>
            <a:r>
              <a:rPr sz="26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13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2600" spc="-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Times New Roman"/>
                <a:cs typeface="Times New Roman"/>
              </a:rPr>
              <a:t>give</a:t>
            </a:r>
            <a:r>
              <a:rPr sz="2600" spc="-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45" dirty="0">
                <a:solidFill>
                  <a:srgbClr val="FFFFFF"/>
                </a:solidFill>
                <a:latin typeface="Times New Roman"/>
                <a:cs typeface="Times New Roman"/>
              </a:rPr>
              <a:t>effect</a:t>
            </a:r>
            <a:r>
              <a:rPr sz="2600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13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2600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110" dirty="0">
                <a:solidFill>
                  <a:srgbClr val="FFFFFF"/>
                </a:solidFill>
                <a:latin typeface="Times New Roman"/>
                <a:cs typeface="Times New Roman"/>
              </a:rPr>
              <a:t>this	</a:t>
            </a:r>
            <a:r>
              <a:rPr sz="2600" spc="40" dirty="0">
                <a:solidFill>
                  <a:srgbClr val="FFFFFF"/>
                </a:solidFill>
                <a:latin typeface="Times New Roman"/>
                <a:cs typeface="Times New Roman"/>
              </a:rPr>
              <a:t>Article.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object 138"/>
          <p:cNvSpPr/>
          <p:nvPr/>
        </p:nvSpPr>
        <p:spPr>
          <a:xfrm>
            <a:off x="457193" y="1405883"/>
            <a:ext cx="50800" cy="5080"/>
          </a:xfrm>
          <a:custGeom>
            <a:avLst/>
            <a:gdLst/>
            <a:ahLst/>
            <a:cxnLst/>
            <a:rect l="l" t="t" r="r" b="b"/>
            <a:pathLst>
              <a:path w="50800" h="5080">
                <a:moveTo>
                  <a:pt x="0" y="0"/>
                </a:moveTo>
                <a:lnTo>
                  <a:pt x="50292" y="0"/>
                </a:lnTo>
              </a:path>
              <a:path w="50800" h="5080">
                <a:moveTo>
                  <a:pt x="4571" y="4571"/>
                </a:moveTo>
                <a:lnTo>
                  <a:pt x="22860" y="4571"/>
                </a:lnTo>
              </a:path>
            </a:pathLst>
          </a:custGeom>
          <a:ln w="4572">
            <a:solidFill>
              <a:srgbClr val="0FCE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21201" y="1415027"/>
            <a:ext cx="123825" cy="32384"/>
          </a:xfrm>
          <a:custGeom>
            <a:avLst/>
            <a:gdLst/>
            <a:ahLst/>
            <a:cxnLst/>
            <a:rect l="l" t="t" r="r" b="b"/>
            <a:pathLst>
              <a:path w="123825" h="32384">
                <a:moveTo>
                  <a:pt x="86868" y="0"/>
                </a:moveTo>
                <a:lnTo>
                  <a:pt x="123444" y="0"/>
                </a:lnTo>
              </a:path>
              <a:path w="123825" h="32384">
                <a:moveTo>
                  <a:pt x="73151" y="4572"/>
                </a:moveTo>
                <a:lnTo>
                  <a:pt x="114300" y="4572"/>
                </a:lnTo>
              </a:path>
              <a:path w="123825" h="32384">
                <a:moveTo>
                  <a:pt x="59436" y="9144"/>
                </a:moveTo>
                <a:lnTo>
                  <a:pt x="100584" y="9144"/>
                </a:lnTo>
              </a:path>
              <a:path w="123825" h="32384">
                <a:moveTo>
                  <a:pt x="45720" y="13716"/>
                </a:moveTo>
                <a:lnTo>
                  <a:pt x="91439" y="13716"/>
                </a:lnTo>
              </a:path>
              <a:path w="123825" h="32384">
                <a:moveTo>
                  <a:pt x="36576" y="18287"/>
                </a:moveTo>
                <a:lnTo>
                  <a:pt x="77724" y="18287"/>
                </a:lnTo>
              </a:path>
              <a:path w="123825" h="32384">
                <a:moveTo>
                  <a:pt x="27431" y="22860"/>
                </a:moveTo>
                <a:lnTo>
                  <a:pt x="64008" y="22860"/>
                </a:lnTo>
              </a:path>
              <a:path w="123825" h="32384">
                <a:moveTo>
                  <a:pt x="13715" y="27432"/>
                </a:moveTo>
                <a:lnTo>
                  <a:pt x="50292" y="27432"/>
                </a:lnTo>
              </a:path>
              <a:path w="123825" h="32384">
                <a:moveTo>
                  <a:pt x="0" y="32003"/>
                </a:moveTo>
                <a:lnTo>
                  <a:pt x="41148" y="32003"/>
                </a:lnTo>
              </a:path>
            </a:pathLst>
          </a:custGeom>
          <a:ln w="4572">
            <a:solidFill>
              <a:srgbClr val="4949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57193" y="1449317"/>
            <a:ext cx="82296" cy="320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86330" algn="l"/>
              </a:tabLst>
            </a:pPr>
            <a:r>
              <a:rPr spc="-5" dirty="0"/>
              <a:t>A</a:t>
            </a:r>
            <a:r>
              <a:rPr spc="-55" dirty="0"/>
              <a:t>R</a:t>
            </a:r>
            <a:r>
              <a:rPr spc="-5" dirty="0"/>
              <a:t>TI</a:t>
            </a:r>
            <a:r>
              <a:rPr spc="-10" dirty="0"/>
              <a:t>CL</a:t>
            </a:r>
            <a:r>
              <a:rPr dirty="0"/>
              <a:t>E	</a:t>
            </a:r>
            <a:r>
              <a:rPr spc="-5" dirty="0"/>
              <a:t>2</a:t>
            </a:r>
            <a:r>
              <a:rPr dirty="0"/>
              <a:t>4</a:t>
            </a:r>
          </a:p>
        </p:txBody>
      </p:sp>
      <p:sp>
        <p:nvSpPr>
          <p:cNvPr id="142" name="object 142"/>
          <p:cNvSpPr txBox="1"/>
          <p:nvPr/>
        </p:nvSpPr>
        <p:spPr>
          <a:xfrm>
            <a:off x="994657" y="2404363"/>
            <a:ext cx="807847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955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4230"/>
              <a:buFont typeface="Arial"/>
              <a:buChar char="●"/>
              <a:tabLst>
                <a:tab pos="287655" algn="l"/>
              </a:tabLst>
            </a:pPr>
            <a:r>
              <a:rPr sz="2600" spc="45" dirty="0">
                <a:solidFill>
                  <a:srgbClr val="FFFFFF"/>
                </a:solidFill>
                <a:latin typeface="Times New Roman"/>
                <a:cs typeface="Times New Roman"/>
              </a:rPr>
              <a:t>Article </a:t>
            </a:r>
            <a:r>
              <a:rPr sz="2600" spc="15" dirty="0">
                <a:solidFill>
                  <a:srgbClr val="FFFFFF"/>
                </a:solidFill>
                <a:latin typeface="Times New Roman"/>
                <a:cs typeface="Times New Roman"/>
              </a:rPr>
              <a:t>24 </a:t>
            </a:r>
            <a:r>
              <a:rPr sz="2600" spc="105" dirty="0">
                <a:solidFill>
                  <a:srgbClr val="FFFFFF"/>
                </a:solidFill>
                <a:latin typeface="Times New Roman"/>
                <a:cs typeface="Times New Roman"/>
              </a:rPr>
              <a:t>prohibits </a:t>
            </a:r>
            <a:r>
              <a:rPr sz="2600" spc="16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600" spc="114" dirty="0">
                <a:solidFill>
                  <a:srgbClr val="FFFFFF"/>
                </a:solidFill>
                <a:latin typeface="Times New Roman"/>
                <a:cs typeface="Times New Roman"/>
              </a:rPr>
              <a:t>employment </a:t>
            </a:r>
            <a:r>
              <a:rPr sz="2600" spc="2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2600" spc="100" dirty="0">
                <a:solidFill>
                  <a:srgbClr val="FFFFFF"/>
                </a:solidFill>
                <a:latin typeface="Times New Roman"/>
                <a:cs typeface="Times New Roman"/>
              </a:rPr>
              <a:t>children</a:t>
            </a:r>
            <a:r>
              <a:rPr sz="2600" spc="-3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60" dirty="0">
                <a:solidFill>
                  <a:srgbClr val="FFFFFF"/>
                </a:solidFill>
                <a:latin typeface="Times New Roman"/>
                <a:cs typeface="Times New Roman"/>
              </a:rPr>
              <a:t>below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1268974" y="2800602"/>
            <a:ext cx="6835775" cy="818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675640" algn="l"/>
                <a:tab pos="1347470" algn="l"/>
                <a:tab pos="1689100" algn="l"/>
                <a:tab pos="1837055" algn="l"/>
                <a:tab pos="2319020" algn="l"/>
                <a:tab pos="3242310" algn="l"/>
                <a:tab pos="3724910" algn="l"/>
                <a:tab pos="5224780" algn="l"/>
                <a:tab pos="6283960" algn="l"/>
              </a:tabLst>
            </a:pPr>
            <a:r>
              <a:rPr sz="2600" spc="19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600" spc="204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2600" spc="90" dirty="0">
                <a:solidFill>
                  <a:srgbClr val="FFFFFF"/>
                </a:solidFill>
                <a:latin typeface="Times New Roman"/>
                <a:cs typeface="Times New Roman"/>
              </a:rPr>
              <a:t>e	a</a:t>
            </a:r>
            <a:r>
              <a:rPr sz="2600" spc="-45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sz="2600" spc="9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600" spc="9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2600" spc="-60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		</a:t>
            </a:r>
            <a:r>
              <a:rPr sz="2600" spc="-484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sz="2600" spc="8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600" spc="-120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2600" spc="90" dirty="0">
                <a:solidFill>
                  <a:srgbClr val="FFFFFF"/>
                </a:solidFill>
                <a:latin typeface="Times New Roman"/>
                <a:cs typeface="Times New Roman"/>
              </a:rPr>
              <a:t>ea</a:t>
            </a:r>
            <a:r>
              <a:rPr sz="2600" spc="12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600" spc="40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600" spc="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600" spc="21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600" spc="-65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2600" spc="9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600" spc="40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2600" spc="16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600" spc="10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2600" spc="114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600" spc="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600" spc="9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600" spc="15" dirty="0">
                <a:solidFill>
                  <a:srgbClr val="FFFFFF"/>
                </a:solidFill>
                <a:latin typeface="Times New Roman"/>
                <a:cs typeface="Times New Roman"/>
              </a:rPr>
              <a:t>s,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600" spc="225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2600" spc="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600" spc="21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600" spc="9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600" spc="40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600" spc="9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600" spc="21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600" spc="114" dirty="0">
                <a:solidFill>
                  <a:srgbClr val="FFFFFF"/>
                </a:solidFill>
                <a:latin typeface="Times New Roman"/>
                <a:cs typeface="Times New Roman"/>
              </a:rPr>
              <a:t>d  hazardous	</a:t>
            </a:r>
            <a:r>
              <a:rPr sz="2600" spc="40" dirty="0">
                <a:solidFill>
                  <a:srgbClr val="FFFFFF"/>
                </a:solidFill>
                <a:latin typeface="Times New Roman"/>
                <a:cs typeface="Times New Roman"/>
              </a:rPr>
              <a:t>jobs.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3815808" y="3196842"/>
            <a:ext cx="359664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78635" algn="l"/>
                <a:tab pos="2464435" algn="l"/>
              </a:tabLst>
            </a:pPr>
            <a:r>
              <a:rPr sz="2600" spc="25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2600" spc="9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600" spc="10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600" spc="5" dirty="0">
                <a:solidFill>
                  <a:srgbClr val="FFFFFF"/>
                </a:solidFill>
                <a:latin typeface="Times New Roman"/>
                <a:cs typeface="Times New Roman"/>
              </a:rPr>
              <a:t>li</a:t>
            </a:r>
            <a:r>
              <a:rPr sz="2600" spc="9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600" spc="225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2600" spc="9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600" spc="195" dirty="0">
                <a:solidFill>
                  <a:srgbClr val="FFFFFF"/>
                </a:solidFill>
                <a:latin typeface="Times New Roman"/>
                <a:cs typeface="Times New Roman"/>
              </a:rPr>
              <a:t>nt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600" spc="204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2600" spc="9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600" spc="40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600" spc="9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600" spc="21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600" spc="9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600" spc="40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2600" spc="16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600" spc="7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600" spc="175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1268983" y="3593082"/>
            <a:ext cx="393192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29055" algn="l"/>
                <a:tab pos="3380104" algn="l"/>
              </a:tabLst>
            </a:pPr>
            <a:r>
              <a:rPr sz="2600" spc="-95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2600" spc="9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600" spc="150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2600" spc="10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2600" spc="180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2600" spc="13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600" spc="75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2600" spc="60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2600" spc="9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600" spc="10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2600" spc="204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2600" spc="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600" spc="150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2600" spc="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600" spc="19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600" spc="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600" spc="10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2600" spc="21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600" spc="9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600" spc="21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600" spc="175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5475221" y="3593082"/>
            <a:ext cx="169608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75" dirty="0">
                <a:solidFill>
                  <a:srgbClr val="FFFFFF"/>
                </a:solidFill>
                <a:latin typeface="Times New Roman"/>
                <a:cs typeface="Times New Roman"/>
              </a:rPr>
              <a:t>Regulation)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1267459" y="3989322"/>
            <a:ext cx="329628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80845" algn="l"/>
              </a:tabLst>
            </a:pPr>
            <a:r>
              <a:rPr sz="2600" spc="75" dirty="0">
                <a:solidFill>
                  <a:srgbClr val="FFFFFF"/>
                </a:solidFill>
                <a:latin typeface="Times New Roman"/>
                <a:cs typeface="Times New Roman"/>
              </a:rPr>
              <a:t>providing	</a:t>
            </a:r>
            <a:r>
              <a:rPr sz="2600" spc="90" dirty="0">
                <a:solidFill>
                  <a:srgbClr val="FFFFFF"/>
                </a:solidFill>
                <a:latin typeface="Times New Roman"/>
                <a:cs typeface="Times New Roman"/>
              </a:rPr>
              <a:t>regulations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4827617" y="3989322"/>
            <a:ext cx="340614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9770" algn="l"/>
                <a:tab pos="1456055" algn="l"/>
                <a:tab pos="3033395" algn="l"/>
              </a:tabLst>
            </a:pPr>
            <a:r>
              <a:rPr sz="2600" spc="-85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2600" spc="10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2600" spc="13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600" spc="19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600" spc="204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2600" spc="9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600" spc="9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600" spc="150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2600" spc="9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2600" spc="5" dirty="0">
                <a:solidFill>
                  <a:srgbClr val="FFFFFF"/>
                </a:solidFill>
                <a:latin typeface="Times New Roman"/>
                <a:cs typeface="Times New Roman"/>
              </a:rPr>
              <a:t>li</a:t>
            </a:r>
            <a:r>
              <a:rPr sz="2600" spc="19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600" spc="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600" spc="10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2600" spc="21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600" spc="9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2600" spc="-100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2600" spc="15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7444381" y="2800602"/>
            <a:ext cx="1633855" cy="1610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36294" algn="just">
              <a:lnSpc>
                <a:spcPct val="100000"/>
              </a:lnSpc>
              <a:spcBef>
                <a:spcPts val="100"/>
              </a:spcBef>
            </a:pPr>
            <a:r>
              <a:rPr sz="2600" spc="10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2600" spc="195" dirty="0">
                <a:solidFill>
                  <a:srgbClr val="FFFFFF"/>
                </a:solidFill>
                <a:latin typeface="Times New Roman"/>
                <a:cs typeface="Times New Roman"/>
              </a:rPr>
              <a:t>th</a:t>
            </a:r>
            <a:r>
              <a:rPr sz="2600" spc="9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600" spc="110" dirty="0">
                <a:solidFill>
                  <a:srgbClr val="FFFFFF"/>
                </a:solidFill>
                <a:latin typeface="Times New Roman"/>
                <a:cs typeface="Times New Roman"/>
              </a:rPr>
              <a:t>r  </a:t>
            </a:r>
            <a:r>
              <a:rPr sz="2600" spc="16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600" spc="65" dirty="0">
                <a:solidFill>
                  <a:srgbClr val="FFFFFF"/>
                </a:solidFill>
                <a:latin typeface="Times New Roman"/>
                <a:cs typeface="Times New Roman"/>
              </a:rPr>
              <a:t>Child  </a:t>
            </a:r>
            <a:r>
              <a:rPr sz="2600" spc="20" dirty="0">
                <a:solidFill>
                  <a:srgbClr val="FFFFFF"/>
                </a:solidFill>
                <a:latin typeface="Times New Roman"/>
                <a:cs typeface="Times New Roman"/>
              </a:rPr>
              <a:t>Act,  </a:t>
            </a:r>
            <a:r>
              <a:rPr sz="2600" spc="3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40" dirty="0">
                <a:solidFill>
                  <a:srgbClr val="FFFFFF"/>
                </a:solidFill>
                <a:latin typeface="Times New Roman"/>
                <a:cs typeface="Times New Roman"/>
              </a:rPr>
              <a:t>1986,</a:t>
            </a:r>
            <a:endParaRPr sz="2600">
              <a:latin typeface="Times New Roman"/>
              <a:cs typeface="Times New Roman"/>
            </a:endParaRPr>
          </a:p>
          <a:p>
            <a:pPr marL="1070610">
              <a:lnSpc>
                <a:spcPct val="100000"/>
              </a:lnSpc>
            </a:pPr>
            <a:r>
              <a:rPr sz="2600" spc="155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993133" y="4385562"/>
            <a:ext cx="8079105" cy="2019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5080">
              <a:lnSpc>
                <a:spcPct val="100000"/>
              </a:lnSpc>
              <a:spcBef>
                <a:spcPts val="100"/>
              </a:spcBef>
              <a:tabLst>
                <a:tab pos="1804670" algn="l"/>
                <a:tab pos="1903730" algn="l"/>
                <a:tab pos="2435860" algn="l"/>
                <a:tab pos="2457450" algn="l"/>
                <a:tab pos="4258945" algn="l"/>
                <a:tab pos="5213985" algn="l"/>
                <a:tab pos="6436360" algn="l"/>
                <a:tab pos="6959600" algn="l"/>
                <a:tab pos="7773034" algn="l"/>
              </a:tabLst>
            </a:pPr>
            <a:r>
              <a:rPr sz="2600" spc="150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2600" spc="9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600" spc="21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600" spc="9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600" spc="5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2600" spc="19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600" spc="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600" spc="9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600" spc="40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600" spc="-85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2600" spc="10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2600" spc="13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600" spc="9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600" spc="225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2600" spc="135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2600" spc="5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2600" spc="55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2600" spc="-60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2600" spc="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600" spc="21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600" spc="-20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sz="2600" spc="15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600" spc="40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2600" spc="204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2600" spc="5" dirty="0">
                <a:solidFill>
                  <a:srgbClr val="FFFFFF"/>
                </a:solidFill>
                <a:latin typeface="Times New Roman"/>
                <a:cs typeface="Times New Roman"/>
              </a:rPr>
              <a:t>il</a:t>
            </a:r>
            <a:r>
              <a:rPr sz="2600" spc="175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600" spc="5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2600" spc="9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600" spc="150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2600" spc="9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2600" spc="180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2600" spc="-9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600" spc="15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600" spc="9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600" spc="40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600" spc="-35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2600" spc="7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600" spc="5" dirty="0">
                <a:solidFill>
                  <a:srgbClr val="FFFFFF"/>
                </a:solidFill>
                <a:latin typeface="Times New Roman"/>
                <a:cs typeface="Times New Roman"/>
              </a:rPr>
              <a:t>ll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600" spc="9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600" spc="30" dirty="0">
                <a:solidFill>
                  <a:srgbClr val="FFFFFF"/>
                </a:solidFill>
                <a:latin typeface="Times New Roman"/>
                <a:cs typeface="Times New Roman"/>
              </a:rPr>
              <a:t>s  </a:t>
            </a:r>
            <a:r>
              <a:rPr sz="2600" spc="65" dirty="0">
                <a:solidFill>
                  <a:srgbClr val="FFFFFF"/>
                </a:solidFill>
                <a:latin typeface="Times New Roman"/>
                <a:cs typeface="Times New Roman"/>
              </a:rPr>
              <a:t>provisions		</a:t>
            </a:r>
            <a:r>
              <a:rPr sz="2600" spc="50" dirty="0">
                <a:solidFill>
                  <a:srgbClr val="FFFFFF"/>
                </a:solidFill>
                <a:latin typeface="Times New Roman"/>
                <a:cs typeface="Times New Roman"/>
              </a:rPr>
              <a:t>for		</a:t>
            </a:r>
            <a:r>
              <a:rPr sz="2600" spc="100" dirty="0">
                <a:solidFill>
                  <a:srgbClr val="FFFFFF"/>
                </a:solidFill>
                <a:latin typeface="Times New Roman"/>
                <a:cs typeface="Times New Roman"/>
              </a:rPr>
              <a:t>rehabilitation </a:t>
            </a:r>
            <a:r>
              <a:rPr sz="2600" spc="2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2600" spc="95" dirty="0">
                <a:solidFill>
                  <a:srgbClr val="FFFFFF"/>
                </a:solidFill>
                <a:latin typeface="Times New Roman"/>
                <a:cs typeface="Times New Roman"/>
              </a:rPr>
              <a:t>former </a:t>
            </a:r>
            <a:r>
              <a:rPr sz="2600" spc="85" dirty="0">
                <a:solidFill>
                  <a:srgbClr val="FFFFFF"/>
                </a:solidFill>
                <a:latin typeface="Times New Roman"/>
                <a:cs typeface="Times New Roman"/>
              </a:rPr>
              <a:t>child</a:t>
            </a:r>
            <a:r>
              <a:rPr sz="2600" spc="-4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95" dirty="0">
                <a:solidFill>
                  <a:srgbClr val="FFFFFF"/>
                </a:solidFill>
                <a:latin typeface="Times New Roman"/>
                <a:cs typeface="Times New Roman"/>
              </a:rPr>
              <a:t>labourers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marL="287020" marR="12700" indent="-274320">
              <a:lnSpc>
                <a:spcPct val="100000"/>
              </a:lnSpc>
              <a:buClr>
                <a:srgbClr val="0AD0D9"/>
              </a:buClr>
              <a:buSzPct val="94230"/>
              <a:buChar char="●"/>
              <a:tabLst>
                <a:tab pos="287020" algn="l"/>
                <a:tab pos="996950" algn="l"/>
                <a:tab pos="2971800" algn="l"/>
                <a:tab pos="3386454" algn="l"/>
                <a:tab pos="4754880" algn="l"/>
                <a:tab pos="6199505" algn="l"/>
                <a:tab pos="6926580" algn="l"/>
                <a:tab pos="7525384" algn="l"/>
              </a:tabLst>
            </a:pPr>
            <a:r>
              <a:rPr sz="2600" spc="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he	</a:t>
            </a:r>
            <a:r>
              <a:rPr sz="26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mp</a:t>
            </a:r>
            <a:r>
              <a:rPr sz="2600" spc="-1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600" spc="-1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ment	of	Ch</a:t>
            </a:r>
            <a:r>
              <a:rPr sz="2600" spc="-5" dirty="0">
                <a:solidFill>
                  <a:srgbClr val="FFFFFF"/>
                </a:solidFill>
                <a:latin typeface="Arial"/>
                <a:cs typeface="Arial"/>
              </a:rPr>
              <a:t>il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600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6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n	A</a:t>
            </a:r>
            <a:r>
              <a:rPr sz="2600" spc="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600" spc="-5" dirty="0">
                <a:solidFill>
                  <a:srgbClr val="FFFFFF"/>
                </a:solidFill>
                <a:latin typeface="Arial"/>
                <a:cs typeface="Arial"/>
              </a:rPr>
              <a:t>t,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1938	w</a:t>
            </a:r>
            <a:r>
              <a:rPr sz="26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s	</a:t>
            </a:r>
            <a:r>
              <a:rPr sz="2600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he	</a:t>
            </a:r>
            <a:r>
              <a:rPr sz="2600" spc="-5" dirty="0">
                <a:solidFill>
                  <a:srgbClr val="FFFFFF"/>
                </a:solidFill>
                <a:latin typeface="Arial"/>
                <a:cs typeface="Arial"/>
              </a:rPr>
              <a:t>fir</a:t>
            </a:r>
            <a:r>
              <a:rPr sz="2600" spc="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t  act </a:t>
            </a:r>
            <a:r>
              <a:rPr sz="2600" spc="-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prevent </a:t>
            </a:r>
            <a:r>
              <a:rPr sz="2600" spc="-5" dirty="0">
                <a:solidFill>
                  <a:srgbClr val="FFFFFF"/>
                </a:solidFill>
                <a:latin typeface="Arial"/>
                <a:cs typeface="Arial"/>
              </a:rPr>
              <a:t>Child</a:t>
            </a:r>
            <a:r>
              <a:rPr sz="26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-20" dirty="0">
                <a:solidFill>
                  <a:srgbClr val="FFFFFF"/>
                </a:solidFill>
                <a:latin typeface="Arial"/>
                <a:cs typeface="Arial"/>
              </a:rPr>
              <a:t>Labour.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object 138"/>
          <p:cNvSpPr/>
          <p:nvPr/>
        </p:nvSpPr>
        <p:spPr>
          <a:xfrm>
            <a:off x="457193" y="1405883"/>
            <a:ext cx="50800" cy="5080"/>
          </a:xfrm>
          <a:custGeom>
            <a:avLst/>
            <a:gdLst/>
            <a:ahLst/>
            <a:cxnLst/>
            <a:rect l="l" t="t" r="r" b="b"/>
            <a:pathLst>
              <a:path w="50800" h="5080">
                <a:moveTo>
                  <a:pt x="0" y="0"/>
                </a:moveTo>
                <a:lnTo>
                  <a:pt x="50292" y="0"/>
                </a:lnTo>
              </a:path>
              <a:path w="50800" h="5080">
                <a:moveTo>
                  <a:pt x="4571" y="4571"/>
                </a:moveTo>
                <a:lnTo>
                  <a:pt x="22860" y="4571"/>
                </a:lnTo>
              </a:path>
            </a:pathLst>
          </a:custGeom>
          <a:ln w="4572">
            <a:solidFill>
              <a:srgbClr val="0FCE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21201" y="1415027"/>
            <a:ext cx="123825" cy="32384"/>
          </a:xfrm>
          <a:custGeom>
            <a:avLst/>
            <a:gdLst/>
            <a:ahLst/>
            <a:cxnLst/>
            <a:rect l="l" t="t" r="r" b="b"/>
            <a:pathLst>
              <a:path w="123825" h="32384">
                <a:moveTo>
                  <a:pt x="86868" y="0"/>
                </a:moveTo>
                <a:lnTo>
                  <a:pt x="123444" y="0"/>
                </a:lnTo>
              </a:path>
              <a:path w="123825" h="32384">
                <a:moveTo>
                  <a:pt x="73151" y="4572"/>
                </a:moveTo>
                <a:lnTo>
                  <a:pt x="114300" y="4572"/>
                </a:lnTo>
              </a:path>
              <a:path w="123825" h="32384">
                <a:moveTo>
                  <a:pt x="59436" y="9144"/>
                </a:moveTo>
                <a:lnTo>
                  <a:pt x="100584" y="9144"/>
                </a:lnTo>
              </a:path>
              <a:path w="123825" h="32384">
                <a:moveTo>
                  <a:pt x="45720" y="13716"/>
                </a:moveTo>
                <a:lnTo>
                  <a:pt x="91439" y="13716"/>
                </a:lnTo>
              </a:path>
              <a:path w="123825" h="32384">
                <a:moveTo>
                  <a:pt x="36576" y="18287"/>
                </a:moveTo>
                <a:lnTo>
                  <a:pt x="77724" y="18287"/>
                </a:lnTo>
              </a:path>
              <a:path w="123825" h="32384">
                <a:moveTo>
                  <a:pt x="27431" y="22860"/>
                </a:moveTo>
                <a:lnTo>
                  <a:pt x="64008" y="22860"/>
                </a:lnTo>
              </a:path>
              <a:path w="123825" h="32384">
                <a:moveTo>
                  <a:pt x="13715" y="27432"/>
                </a:moveTo>
                <a:lnTo>
                  <a:pt x="50292" y="27432"/>
                </a:lnTo>
              </a:path>
              <a:path w="123825" h="32384">
                <a:moveTo>
                  <a:pt x="0" y="32003"/>
                </a:moveTo>
                <a:lnTo>
                  <a:pt x="41148" y="32003"/>
                </a:lnTo>
              </a:path>
            </a:pathLst>
          </a:custGeom>
          <a:ln w="4572">
            <a:solidFill>
              <a:srgbClr val="4949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57193" y="1449317"/>
            <a:ext cx="82296" cy="320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 txBox="1">
            <a:spLocks noGrp="1"/>
          </p:cNvSpPr>
          <p:nvPr>
            <p:ph type="title"/>
          </p:nvPr>
        </p:nvSpPr>
        <p:spPr>
          <a:xfrm>
            <a:off x="152400" y="914400"/>
            <a:ext cx="8716384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RIGHT </a:t>
            </a:r>
            <a:r>
              <a:rPr sz="4000" spc="-70" dirty="0"/>
              <a:t>TO </a:t>
            </a:r>
            <a:r>
              <a:rPr sz="4000" spc="-5" dirty="0"/>
              <a:t>FREEDOM OF</a:t>
            </a:r>
            <a:r>
              <a:rPr sz="4000" spc="-40" dirty="0"/>
              <a:t> </a:t>
            </a:r>
            <a:r>
              <a:rPr sz="4000" spc="-5" dirty="0"/>
              <a:t>RELIGION</a:t>
            </a:r>
            <a:endParaRPr sz="4000" dirty="0"/>
          </a:p>
        </p:txBody>
      </p:sp>
      <p:sp>
        <p:nvSpPr>
          <p:cNvPr id="142" name="object 142"/>
          <p:cNvSpPr txBox="1"/>
          <p:nvPr/>
        </p:nvSpPr>
        <p:spPr>
          <a:xfrm>
            <a:off x="994657" y="2399790"/>
            <a:ext cx="808482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5080" indent="-274320" algn="just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3750"/>
              <a:buFont typeface="Arial"/>
              <a:buChar char="●"/>
              <a:tabLst>
                <a:tab pos="287020" algn="l"/>
              </a:tabLst>
            </a:pPr>
            <a:r>
              <a:rPr sz="3200" spc="12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3200" spc="75" dirty="0">
                <a:solidFill>
                  <a:srgbClr val="FFFFFF"/>
                </a:solidFill>
                <a:latin typeface="Times New Roman"/>
                <a:cs typeface="Times New Roman"/>
              </a:rPr>
              <a:t>Right </a:t>
            </a:r>
            <a:r>
              <a:rPr sz="3200" spc="150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3200" spc="114" dirty="0">
                <a:solidFill>
                  <a:srgbClr val="FFFFFF"/>
                </a:solidFill>
                <a:latin typeface="Times New Roman"/>
                <a:cs typeface="Times New Roman"/>
              </a:rPr>
              <a:t>Freedom </a:t>
            </a:r>
            <a:r>
              <a:rPr sz="3200" spc="25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3200" spc="45" dirty="0">
                <a:solidFill>
                  <a:srgbClr val="FFFFFF"/>
                </a:solidFill>
                <a:latin typeface="Times New Roman"/>
                <a:cs typeface="Times New Roman"/>
              </a:rPr>
              <a:t>Religion, </a:t>
            </a:r>
            <a:r>
              <a:rPr sz="3200" spc="70" dirty="0">
                <a:solidFill>
                  <a:srgbClr val="FFFFFF"/>
                </a:solidFill>
                <a:latin typeface="Times New Roman"/>
                <a:cs typeface="Times New Roman"/>
              </a:rPr>
              <a:t>covered  </a:t>
            </a:r>
            <a:r>
              <a:rPr sz="3200" spc="140" dirty="0">
                <a:solidFill>
                  <a:srgbClr val="FFFFFF"/>
                </a:solidFill>
                <a:latin typeface="Times New Roman"/>
                <a:cs typeface="Times New Roman"/>
              </a:rPr>
              <a:t>in </a:t>
            </a:r>
            <a:r>
              <a:rPr sz="3200" spc="60" dirty="0">
                <a:solidFill>
                  <a:srgbClr val="FFFFFF"/>
                </a:solidFill>
                <a:latin typeface="Times New Roman"/>
                <a:cs typeface="Times New Roman"/>
              </a:rPr>
              <a:t>Articles </a:t>
            </a:r>
            <a:r>
              <a:rPr sz="3200" spc="-20" dirty="0">
                <a:solidFill>
                  <a:srgbClr val="FFFFFF"/>
                </a:solidFill>
                <a:latin typeface="Times New Roman"/>
                <a:cs typeface="Times New Roman"/>
              </a:rPr>
              <a:t>25–28, </a:t>
            </a:r>
            <a:r>
              <a:rPr sz="3200" spc="85" dirty="0">
                <a:solidFill>
                  <a:srgbClr val="FFFFFF"/>
                </a:solidFill>
                <a:latin typeface="Times New Roman"/>
                <a:cs typeface="Times New Roman"/>
              </a:rPr>
              <a:t>provides</a:t>
            </a:r>
            <a:r>
              <a:rPr sz="3200" spc="85" dirty="0">
                <a:solidFill>
                  <a:srgbClr val="E2D700"/>
                </a:solidFill>
                <a:latin typeface="Times New Roman"/>
                <a:cs typeface="Times New Roman"/>
              </a:rPr>
              <a:t> </a:t>
            </a:r>
            <a:r>
              <a:rPr sz="3200" u="heavy" spc="75" dirty="0">
                <a:solidFill>
                  <a:srgbClr val="E2D700"/>
                </a:solidFill>
                <a:uFill>
                  <a:solidFill>
                    <a:srgbClr val="E2D700"/>
                  </a:solidFill>
                </a:uFill>
                <a:latin typeface="Times New Roman"/>
                <a:cs typeface="Times New Roman"/>
              </a:rPr>
              <a:t>religious  </a:t>
            </a:r>
            <a:r>
              <a:rPr sz="3200" u="heavy" spc="125" dirty="0">
                <a:solidFill>
                  <a:srgbClr val="E2D700"/>
                </a:solidFill>
                <a:uFill>
                  <a:solidFill>
                    <a:srgbClr val="E2D700"/>
                  </a:solidFill>
                </a:uFill>
                <a:latin typeface="Times New Roman"/>
                <a:cs typeface="Times New Roman"/>
              </a:rPr>
              <a:t>freedom</a:t>
            </a:r>
            <a:r>
              <a:rPr sz="3200" spc="125" dirty="0">
                <a:solidFill>
                  <a:srgbClr val="E2D700"/>
                </a:solidFill>
                <a:latin typeface="Times New Roman"/>
                <a:cs typeface="Times New Roman"/>
              </a:rPr>
              <a:t> </a:t>
            </a:r>
            <a:r>
              <a:rPr sz="3200" spc="155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3200" spc="40" dirty="0">
                <a:solidFill>
                  <a:srgbClr val="FFFFFF"/>
                </a:solidFill>
                <a:latin typeface="Times New Roman"/>
                <a:cs typeface="Times New Roman"/>
              </a:rPr>
              <a:t>all </a:t>
            </a:r>
            <a:r>
              <a:rPr sz="3200" spc="100" dirty="0">
                <a:solidFill>
                  <a:srgbClr val="FFFFFF"/>
                </a:solidFill>
                <a:latin typeface="Times New Roman"/>
                <a:cs typeface="Times New Roman"/>
              </a:rPr>
              <a:t>citizens </a:t>
            </a:r>
            <a:r>
              <a:rPr sz="3200" spc="200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3200" spc="130" dirty="0">
                <a:solidFill>
                  <a:srgbClr val="FFFFFF"/>
                </a:solidFill>
                <a:latin typeface="Times New Roman"/>
                <a:cs typeface="Times New Roman"/>
              </a:rPr>
              <a:t>ensures </a:t>
            </a:r>
            <a:r>
              <a:rPr sz="3200" spc="114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200" spc="-495" dirty="0">
                <a:solidFill>
                  <a:srgbClr val="E2D700"/>
                </a:solidFill>
                <a:latin typeface="Times New Roman"/>
                <a:cs typeface="Times New Roman"/>
              </a:rPr>
              <a:t> </a:t>
            </a:r>
            <a:r>
              <a:rPr sz="3200" u="heavy" spc="100" dirty="0">
                <a:solidFill>
                  <a:srgbClr val="E2D700"/>
                </a:solidFill>
                <a:uFill>
                  <a:solidFill>
                    <a:srgbClr val="E2D700"/>
                  </a:solidFill>
                </a:uFill>
                <a:latin typeface="Times New Roman"/>
                <a:cs typeface="Times New Roman"/>
              </a:rPr>
              <a:t>secular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1267459" y="3862830"/>
            <a:ext cx="66668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16050" algn="l"/>
                <a:tab pos="2338070" algn="l"/>
                <a:tab pos="3933825" algn="l"/>
                <a:tab pos="6297930" algn="l"/>
              </a:tabLst>
            </a:pPr>
            <a:r>
              <a:rPr sz="3200" u="heavy" spc="45" dirty="0">
                <a:solidFill>
                  <a:srgbClr val="E2D700"/>
                </a:solidFill>
                <a:uFill>
                  <a:solidFill>
                    <a:srgbClr val="E2D700"/>
                  </a:solidFill>
                </a:uFill>
                <a:latin typeface="Times New Roman"/>
                <a:cs typeface="Times New Roman"/>
              </a:rPr>
              <a:t>s</a:t>
            </a:r>
            <a:r>
              <a:rPr sz="3200" u="heavy" spc="235" dirty="0">
                <a:solidFill>
                  <a:srgbClr val="E2D700"/>
                </a:solidFill>
                <a:uFill>
                  <a:solidFill>
                    <a:srgbClr val="E2D700"/>
                  </a:solidFill>
                </a:uFill>
                <a:latin typeface="Times New Roman"/>
                <a:cs typeface="Times New Roman"/>
              </a:rPr>
              <a:t>t</a:t>
            </a:r>
            <a:r>
              <a:rPr sz="3200" u="heavy" spc="110" dirty="0">
                <a:solidFill>
                  <a:srgbClr val="E2D700"/>
                </a:solidFill>
                <a:uFill>
                  <a:solidFill>
                    <a:srgbClr val="E2D7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3200" u="heavy" spc="185" dirty="0">
                <a:solidFill>
                  <a:srgbClr val="E2D700"/>
                </a:solidFill>
                <a:uFill>
                  <a:solidFill>
                    <a:srgbClr val="E2D700"/>
                  </a:solidFill>
                </a:uFill>
                <a:latin typeface="Times New Roman"/>
                <a:cs typeface="Times New Roman"/>
              </a:rPr>
              <a:t>t</a:t>
            </a:r>
            <a:r>
              <a:rPr sz="3200" u="heavy" spc="110" dirty="0">
                <a:solidFill>
                  <a:srgbClr val="E2D700"/>
                </a:solidFill>
                <a:uFill>
                  <a:solidFill>
                    <a:srgbClr val="E2D700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3200" dirty="0">
                <a:solidFill>
                  <a:srgbClr val="E2D700"/>
                </a:solidFill>
                <a:latin typeface="Times New Roman"/>
                <a:cs typeface="Times New Roman"/>
              </a:rPr>
              <a:t>	</a:t>
            </a:r>
            <a:r>
              <a:rPr sz="3200" spc="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200" spc="26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200" spc="2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200" spc="254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3200" spc="204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3200" spc="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200" spc="11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200" spc="1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200" spc="-19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200" spc="-10" dirty="0">
                <a:solidFill>
                  <a:srgbClr val="FFFFFF"/>
                </a:solidFill>
                <a:latin typeface="Times New Roman"/>
                <a:cs typeface="Times New Roman"/>
              </a:rPr>
              <a:t>cc</a:t>
            </a:r>
            <a:r>
              <a:rPr sz="3200" spc="125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3200" spc="10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3200" spc="204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3200" spc="1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200" spc="254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3200" spc="25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200" spc="17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3200" spc="13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1267459" y="3862830"/>
            <a:ext cx="7807959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205980">
              <a:lnSpc>
                <a:spcPct val="100000"/>
              </a:lnSpc>
              <a:spcBef>
                <a:spcPts val="100"/>
              </a:spcBef>
              <a:tabLst>
                <a:tab pos="2693035" algn="l"/>
                <a:tab pos="3949065" algn="l"/>
                <a:tab pos="4567555" algn="l"/>
                <a:tab pos="5361940" algn="l"/>
                <a:tab pos="6916420" algn="l"/>
              </a:tabLst>
            </a:pPr>
            <a:r>
              <a:rPr sz="3200" spc="23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3200" spc="254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3200" spc="80" dirty="0">
                <a:solidFill>
                  <a:srgbClr val="FFFFFF"/>
                </a:solidFill>
                <a:latin typeface="Times New Roman"/>
                <a:cs typeface="Times New Roman"/>
              </a:rPr>
              <a:t>e  </a:t>
            </a:r>
            <a:r>
              <a:rPr sz="3200" spc="-90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3200" spc="125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3200" spc="254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3200" spc="4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3200" spc="23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3200" spc="1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200" spc="23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3200" spc="215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3200" spc="23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3200" spc="1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200" spc="125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3200" spc="254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3200" spc="15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200" spc="23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3200" spc="245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3200" spc="11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3200" spc="10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3200" spc="11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200" spc="1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200" spc="50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200" spc="254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3200" spc="13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200" spc="114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3200" spc="-70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3200" spc="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200" spc="50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3200" spc="1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200" spc="11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200" spc="10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200" spc="-15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3200" spc="23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3200" spc="11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200" spc="18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3200" spc="11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1267459" y="4838189"/>
            <a:ext cx="7794625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spc="75" dirty="0">
                <a:solidFill>
                  <a:srgbClr val="FFFFFF"/>
                </a:solidFill>
                <a:latin typeface="Times New Roman"/>
                <a:cs typeface="Times New Roman"/>
              </a:rPr>
              <a:t>religion,</a:t>
            </a:r>
            <a:r>
              <a:rPr sz="32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195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32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2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32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95" dirty="0">
                <a:solidFill>
                  <a:srgbClr val="FFFFFF"/>
                </a:solidFill>
                <a:latin typeface="Times New Roman"/>
                <a:cs typeface="Times New Roman"/>
              </a:rPr>
              <a:t>State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35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130" dirty="0">
                <a:solidFill>
                  <a:srgbClr val="FFFFFF"/>
                </a:solidFill>
                <a:latin typeface="Times New Roman"/>
                <a:cs typeface="Times New Roman"/>
              </a:rPr>
              <a:t>required</a:t>
            </a:r>
            <a:r>
              <a:rPr sz="320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155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3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160" dirty="0">
                <a:solidFill>
                  <a:srgbClr val="FFFFFF"/>
                </a:solidFill>
                <a:latin typeface="Times New Roman"/>
                <a:cs typeface="Times New Roman"/>
              </a:rPr>
              <a:t>treat</a:t>
            </a:r>
            <a:r>
              <a:rPr sz="32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40" dirty="0">
                <a:solidFill>
                  <a:srgbClr val="FFFFFF"/>
                </a:solidFill>
                <a:latin typeface="Times New Roman"/>
                <a:cs typeface="Times New Roman"/>
              </a:rPr>
              <a:t>all  </a:t>
            </a:r>
            <a:r>
              <a:rPr sz="3200" spc="80" dirty="0">
                <a:solidFill>
                  <a:srgbClr val="FFFFFF"/>
                </a:solidFill>
                <a:latin typeface="Times New Roman"/>
                <a:cs typeface="Times New Roman"/>
              </a:rPr>
              <a:t>religions </a:t>
            </a:r>
            <a:r>
              <a:rPr sz="3200" spc="95" dirty="0">
                <a:solidFill>
                  <a:srgbClr val="FFFFFF"/>
                </a:solidFill>
                <a:latin typeface="Times New Roman"/>
                <a:cs typeface="Times New Roman"/>
              </a:rPr>
              <a:t>impartially </a:t>
            </a:r>
            <a:r>
              <a:rPr sz="3200" spc="195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3200" spc="-4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65" dirty="0">
                <a:solidFill>
                  <a:srgbClr val="FFFFFF"/>
                </a:solidFill>
                <a:latin typeface="Times New Roman"/>
                <a:cs typeface="Times New Roman"/>
              </a:rPr>
              <a:t>neutrally.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object 138"/>
          <p:cNvSpPr/>
          <p:nvPr/>
        </p:nvSpPr>
        <p:spPr>
          <a:xfrm>
            <a:off x="457193" y="1405883"/>
            <a:ext cx="50800" cy="5080"/>
          </a:xfrm>
          <a:custGeom>
            <a:avLst/>
            <a:gdLst/>
            <a:ahLst/>
            <a:cxnLst/>
            <a:rect l="l" t="t" r="r" b="b"/>
            <a:pathLst>
              <a:path w="50800" h="5080">
                <a:moveTo>
                  <a:pt x="0" y="0"/>
                </a:moveTo>
                <a:lnTo>
                  <a:pt x="50292" y="0"/>
                </a:lnTo>
              </a:path>
              <a:path w="50800" h="5080">
                <a:moveTo>
                  <a:pt x="4571" y="4571"/>
                </a:moveTo>
                <a:lnTo>
                  <a:pt x="22860" y="4571"/>
                </a:lnTo>
              </a:path>
            </a:pathLst>
          </a:custGeom>
          <a:ln w="4572">
            <a:solidFill>
              <a:srgbClr val="0FCE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21201" y="1415027"/>
            <a:ext cx="123825" cy="32384"/>
          </a:xfrm>
          <a:custGeom>
            <a:avLst/>
            <a:gdLst/>
            <a:ahLst/>
            <a:cxnLst/>
            <a:rect l="l" t="t" r="r" b="b"/>
            <a:pathLst>
              <a:path w="123825" h="32384">
                <a:moveTo>
                  <a:pt x="86868" y="0"/>
                </a:moveTo>
                <a:lnTo>
                  <a:pt x="123444" y="0"/>
                </a:lnTo>
              </a:path>
              <a:path w="123825" h="32384">
                <a:moveTo>
                  <a:pt x="73151" y="4572"/>
                </a:moveTo>
                <a:lnTo>
                  <a:pt x="114300" y="4572"/>
                </a:lnTo>
              </a:path>
              <a:path w="123825" h="32384">
                <a:moveTo>
                  <a:pt x="59436" y="9144"/>
                </a:moveTo>
                <a:lnTo>
                  <a:pt x="100584" y="9144"/>
                </a:lnTo>
              </a:path>
              <a:path w="123825" h="32384">
                <a:moveTo>
                  <a:pt x="45720" y="13716"/>
                </a:moveTo>
                <a:lnTo>
                  <a:pt x="91439" y="13716"/>
                </a:lnTo>
              </a:path>
              <a:path w="123825" h="32384">
                <a:moveTo>
                  <a:pt x="36576" y="18287"/>
                </a:moveTo>
                <a:lnTo>
                  <a:pt x="77724" y="18287"/>
                </a:lnTo>
              </a:path>
              <a:path w="123825" h="32384">
                <a:moveTo>
                  <a:pt x="27431" y="22860"/>
                </a:moveTo>
                <a:lnTo>
                  <a:pt x="64008" y="22860"/>
                </a:lnTo>
              </a:path>
              <a:path w="123825" h="32384">
                <a:moveTo>
                  <a:pt x="13715" y="27432"/>
                </a:moveTo>
                <a:lnTo>
                  <a:pt x="50292" y="27432"/>
                </a:lnTo>
              </a:path>
              <a:path w="123825" h="32384">
                <a:moveTo>
                  <a:pt x="0" y="32003"/>
                </a:moveTo>
                <a:lnTo>
                  <a:pt x="41148" y="32003"/>
                </a:lnTo>
              </a:path>
            </a:pathLst>
          </a:custGeom>
          <a:ln w="4572">
            <a:solidFill>
              <a:srgbClr val="4949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57193" y="1449317"/>
            <a:ext cx="82296" cy="320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86330" algn="l"/>
              </a:tabLst>
            </a:pPr>
            <a:r>
              <a:rPr spc="-5" dirty="0"/>
              <a:t>A</a:t>
            </a:r>
            <a:r>
              <a:rPr spc="-55" dirty="0"/>
              <a:t>R</a:t>
            </a:r>
            <a:r>
              <a:rPr spc="-5" dirty="0"/>
              <a:t>TI</a:t>
            </a:r>
            <a:r>
              <a:rPr spc="-10" dirty="0"/>
              <a:t>CL</a:t>
            </a:r>
            <a:r>
              <a:rPr dirty="0"/>
              <a:t>E	</a:t>
            </a:r>
            <a:r>
              <a:rPr spc="-5" dirty="0"/>
              <a:t>2</a:t>
            </a:r>
            <a:r>
              <a:rPr dirty="0"/>
              <a:t>5</a:t>
            </a:r>
          </a:p>
        </p:txBody>
      </p:sp>
      <p:sp>
        <p:nvSpPr>
          <p:cNvPr id="143" name="object 143"/>
          <p:cNvSpPr txBox="1"/>
          <p:nvPr/>
        </p:nvSpPr>
        <p:spPr>
          <a:xfrm>
            <a:off x="994657" y="2402838"/>
            <a:ext cx="8080375" cy="38658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marR="5080" indent="-273050" algn="just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4642"/>
              <a:buFont typeface="Arial"/>
              <a:buChar char="●"/>
              <a:tabLst>
                <a:tab pos="287655" algn="l"/>
              </a:tabLst>
            </a:pPr>
            <a:r>
              <a:rPr sz="2800" spc="50" dirty="0">
                <a:solidFill>
                  <a:srgbClr val="FFFFFF"/>
                </a:solidFill>
                <a:latin typeface="Times New Roman"/>
                <a:cs typeface="Times New Roman"/>
              </a:rPr>
              <a:t>Article </a:t>
            </a:r>
            <a:r>
              <a:rPr sz="2800" spc="-80" dirty="0">
                <a:solidFill>
                  <a:srgbClr val="FFFFFF"/>
                </a:solidFill>
                <a:latin typeface="Times New Roman"/>
                <a:cs typeface="Times New Roman"/>
              </a:rPr>
              <a:t>25 </a:t>
            </a:r>
            <a:r>
              <a:rPr sz="2800" spc="110" dirty="0">
                <a:solidFill>
                  <a:srgbClr val="FFFFFF"/>
                </a:solidFill>
                <a:latin typeface="Times New Roman"/>
                <a:cs typeface="Times New Roman"/>
              </a:rPr>
              <a:t>guarantees </a:t>
            </a:r>
            <a:r>
              <a:rPr sz="2800" spc="35" dirty="0">
                <a:solidFill>
                  <a:srgbClr val="FFFFFF"/>
                </a:solidFill>
                <a:latin typeface="Times New Roman"/>
                <a:cs typeface="Times New Roman"/>
              </a:rPr>
              <a:t>all </a:t>
            </a:r>
            <a:r>
              <a:rPr sz="2800" spc="114" dirty="0">
                <a:solidFill>
                  <a:srgbClr val="FFFFFF"/>
                </a:solidFill>
                <a:latin typeface="Times New Roman"/>
                <a:cs typeface="Times New Roman"/>
              </a:rPr>
              <a:t>persons </a:t>
            </a:r>
            <a:r>
              <a:rPr sz="2800" spc="17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800" spc="170" dirty="0">
                <a:solidFill>
                  <a:srgbClr val="E2D700"/>
                </a:solidFill>
                <a:latin typeface="Times New Roman"/>
                <a:cs typeface="Times New Roman"/>
              </a:rPr>
              <a:t> </a:t>
            </a:r>
            <a:r>
              <a:rPr sz="2800" u="heavy" spc="105" dirty="0">
                <a:solidFill>
                  <a:srgbClr val="E2D700"/>
                </a:solidFill>
                <a:uFill>
                  <a:solidFill>
                    <a:srgbClr val="E2D700"/>
                  </a:solidFill>
                </a:uFill>
                <a:latin typeface="Times New Roman"/>
                <a:cs typeface="Times New Roman"/>
              </a:rPr>
              <a:t>freedom </a:t>
            </a:r>
            <a:r>
              <a:rPr sz="2800" u="heavy" spc="20" dirty="0">
                <a:solidFill>
                  <a:srgbClr val="E2D700"/>
                </a:solidFill>
                <a:uFill>
                  <a:solidFill>
                    <a:srgbClr val="E2D700"/>
                  </a:solidFill>
                </a:uFill>
                <a:latin typeface="Times New Roman"/>
                <a:cs typeface="Times New Roman"/>
              </a:rPr>
              <a:t>of  </a:t>
            </a:r>
            <a:r>
              <a:rPr sz="2800" u="heavy" spc="80" dirty="0">
                <a:solidFill>
                  <a:srgbClr val="E2D700"/>
                </a:solidFill>
                <a:uFill>
                  <a:solidFill>
                    <a:srgbClr val="E2D700"/>
                  </a:solidFill>
                </a:uFill>
                <a:latin typeface="Times New Roman"/>
                <a:cs typeface="Times New Roman"/>
              </a:rPr>
              <a:t>conscience</a:t>
            </a:r>
            <a:r>
              <a:rPr sz="2800" spc="80" dirty="0">
                <a:solidFill>
                  <a:srgbClr val="E2D700"/>
                </a:solidFill>
                <a:latin typeface="Times New Roman"/>
                <a:cs typeface="Times New Roman"/>
              </a:rPr>
              <a:t> </a:t>
            </a:r>
            <a:r>
              <a:rPr sz="2800" spc="170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2800" spc="17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800" spc="110" dirty="0">
                <a:solidFill>
                  <a:srgbClr val="FFFFFF"/>
                </a:solidFill>
                <a:latin typeface="Times New Roman"/>
                <a:cs typeface="Times New Roman"/>
              </a:rPr>
              <a:t>right </a:t>
            </a:r>
            <a:r>
              <a:rPr sz="2800" spc="140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2800" spc="100" dirty="0">
                <a:solidFill>
                  <a:srgbClr val="FFFFFF"/>
                </a:solidFill>
                <a:latin typeface="Times New Roman"/>
                <a:cs typeface="Times New Roman"/>
              </a:rPr>
              <a:t>preach, </a:t>
            </a:r>
            <a:r>
              <a:rPr sz="2800" spc="85" dirty="0">
                <a:solidFill>
                  <a:srgbClr val="FFFFFF"/>
                </a:solidFill>
                <a:latin typeface="Times New Roman"/>
                <a:cs typeface="Times New Roman"/>
              </a:rPr>
              <a:t>practice </a:t>
            </a:r>
            <a:r>
              <a:rPr sz="2800" spc="170" dirty="0">
                <a:solidFill>
                  <a:srgbClr val="FFFFFF"/>
                </a:solidFill>
                <a:latin typeface="Times New Roman"/>
                <a:cs typeface="Times New Roman"/>
              </a:rPr>
              <a:t>and  </a:t>
            </a:r>
            <a:r>
              <a:rPr sz="2800" spc="110" dirty="0">
                <a:solidFill>
                  <a:srgbClr val="FFFFFF"/>
                </a:solidFill>
                <a:latin typeface="Times New Roman"/>
                <a:cs typeface="Times New Roman"/>
              </a:rPr>
              <a:t>propagate</a:t>
            </a:r>
            <a:r>
              <a:rPr sz="28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75" dirty="0">
                <a:solidFill>
                  <a:srgbClr val="FFFFFF"/>
                </a:solidFill>
                <a:latin typeface="Times New Roman"/>
                <a:cs typeface="Times New Roman"/>
              </a:rPr>
              <a:t>any</a:t>
            </a:r>
            <a:r>
              <a:rPr sz="28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70" dirty="0">
                <a:solidFill>
                  <a:srgbClr val="FFFFFF"/>
                </a:solidFill>
                <a:latin typeface="Times New Roman"/>
                <a:cs typeface="Times New Roman"/>
              </a:rPr>
              <a:t>religion</a:t>
            </a:r>
            <a:r>
              <a:rPr sz="28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2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8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130" dirty="0">
                <a:solidFill>
                  <a:srgbClr val="FFFFFF"/>
                </a:solidFill>
                <a:latin typeface="Times New Roman"/>
                <a:cs typeface="Times New Roman"/>
              </a:rPr>
              <a:t>their</a:t>
            </a:r>
            <a:r>
              <a:rPr sz="2800" spc="-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65" dirty="0">
                <a:solidFill>
                  <a:srgbClr val="FFFFFF"/>
                </a:solidFill>
                <a:latin typeface="Times New Roman"/>
                <a:cs typeface="Times New Roman"/>
              </a:rPr>
              <a:t>choice.</a:t>
            </a:r>
            <a:r>
              <a:rPr sz="2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65" dirty="0">
                <a:solidFill>
                  <a:srgbClr val="FFFFFF"/>
                </a:solidFill>
                <a:latin typeface="Times New Roman"/>
                <a:cs typeface="Times New Roman"/>
              </a:rPr>
              <a:t>This</a:t>
            </a:r>
            <a:r>
              <a:rPr sz="28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110" dirty="0">
                <a:solidFill>
                  <a:srgbClr val="FFFFFF"/>
                </a:solidFill>
                <a:latin typeface="Times New Roman"/>
                <a:cs typeface="Times New Roman"/>
              </a:rPr>
              <a:t>right</a:t>
            </a:r>
            <a:r>
              <a:rPr sz="28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Times New Roman"/>
                <a:cs typeface="Times New Roman"/>
              </a:rPr>
              <a:t>is,  </a:t>
            </a:r>
            <a:r>
              <a:rPr sz="2800" spc="25" dirty="0">
                <a:solidFill>
                  <a:srgbClr val="FFFFFF"/>
                </a:solidFill>
                <a:latin typeface="Times New Roman"/>
                <a:cs typeface="Times New Roman"/>
              </a:rPr>
              <a:t>however, </a:t>
            </a:r>
            <a:r>
              <a:rPr sz="2800" spc="100" dirty="0">
                <a:solidFill>
                  <a:srgbClr val="FFFFFF"/>
                </a:solidFill>
                <a:latin typeface="Times New Roman"/>
                <a:cs typeface="Times New Roman"/>
              </a:rPr>
              <a:t>subject </a:t>
            </a:r>
            <a:r>
              <a:rPr sz="2800" spc="140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2800" spc="95" dirty="0">
                <a:solidFill>
                  <a:srgbClr val="FFFFFF"/>
                </a:solidFill>
                <a:latin typeface="Times New Roman"/>
                <a:cs typeface="Times New Roman"/>
              </a:rPr>
              <a:t>public </a:t>
            </a:r>
            <a:r>
              <a:rPr sz="2800" spc="65" dirty="0">
                <a:solidFill>
                  <a:srgbClr val="FFFFFF"/>
                </a:solidFill>
                <a:latin typeface="Times New Roman"/>
                <a:cs typeface="Times New Roman"/>
              </a:rPr>
              <a:t>order, </a:t>
            </a:r>
            <a:r>
              <a:rPr sz="2800" spc="90" dirty="0">
                <a:solidFill>
                  <a:srgbClr val="FFFFFF"/>
                </a:solidFill>
                <a:latin typeface="Times New Roman"/>
                <a:cs typeface="Times New Roman"/>
              </a:rPr>
              <a:t>morality </a:t>
            </a:r>
            <a:r>
              <a:rPr sz="2800" spc="170" dirty="0">
                <a:solidFill>
                  <a:srgbClr val="FFFFFF"/>
                </a:solidFill>
                <a:latin typeface="Times New Roman"/>
                <a:cs typeface="Times New Roman"/>
              </a:rPr>
              <a:t>and  </a:t>
            </a:r>
            <a:r>
              <a:rPr sz="2800" spc="120" dirty="0">
                <a:solidFill>
                  <a:srgbClr val="FFFFFF"/>
                </a:solidFill>
                <a:latin typeface="Times New Roman"/>
                <a:cs typeface="Times New Roman"/>
              </a:rPr>
              <a:t>health, </a:t>
            </a:r>
            <a:r>
              <a:rPr sz="2800" spc="170" dirty="0">
                <a:solidFill>
                  <a:srgbClr val="FFFFFF"/>
                </a:solidFill>
                <a:latin typeface="Times New Roman"/>
                <a:cs typeface="Times New Roman"/>
              </a:rPr>
              <a:t>and the </a:t>
            </a:r>
            <a:r>
              <a:rPr sz="2800" spc="80" dirty="0">
                <a:solidFill>
                  <a:srgbClr val="FFFFFF"/>
                </a:solidFill>
                <a:latin typeface="Times New Roman"/>
                <a:cs typeface="Times New Roman"/>
              </a:rPr>
              <a:t>power </a:t>
            </a:r>
            <a:r>
              <a:rPr sz="2800" spc="2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2800" spc="17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800" spc="90" dirty="0">
                <a:solidFill>
                  <a:srgbClr val="FFFFFF"/>
                </a:solidFill>
                <a:latin typeface="Times New Roman"/>
                <a:cs typeface="Times New Roman"/>
              </a:rPr>
              <a:t>State </a:t>
            </a:r>
            <a:r>
              <a:rPr sz="2800" spc="140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2800" spc="110" dirty="0">
                <a:solidFill>
                  <a:srgbClr val="FFFFFF"/>
                </a:solidFill>
                <a:latin typeface="Times New Roman"/>
                <a:cs typeface="Times New Roman"/>
              </a:rPr>
              <a:t>take  measures</a:t>
            </a:r>
            <a:r>
              <a:rPr sz="28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50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2800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50" dirty="0">
                <a:solidFill>
                  <a:srgbClr val="FFFFFF"/>
                </a:solidFill>
                <a:latin typeface="Times New Roman"/>
                <a:cs typeface="Times New Roman"/>
              </a:rPr>
              <a:t>social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35" dirty="0">
                <a:solidFill>
                  <a:srgbClr val="FFFFFF"/>
                </a:solidFill>
                <a:latin typeface="Times New Roman"/>
                <a:cs typeface="Times New Roman"/>
              </a:rPr>
              <a:t>welfare</a:t>
            </a:r>
            <a:r>
              <a:rPr sz="28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17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2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90" dirty="0">
                <a:solidFill>
                  <a:srgbClr val="FFFFFF"/>
                </a:solidFill>
                <a:latin typeface="Times New Roman"/>
                <a:cs typeface="Times New Roman"/>
              </a:rPr>
              <a:t>reform.The</a:t>
            </a:r>
            <a:r>
              <a:rPr sz="28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110" dirty="0">
                <a:solidFill>
                  <a:srgbClr val="FFFFFF"/>
                </a:solidFill>
                <a:latin typeface="Times New Roman"/>
                <a:cs typeface="Times New Roman"/>
              </a:rPr>
              <a:t>right</a:t>
            </a:r>
            <a:r>
              <a:rPr sz="28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110" dirty="0">
                <a:solidFill>
                  <a:srgbClr val="FFFFFF"/>
                </a:solidFill>
                <a:latin typeface="Times New Roman"/>
                <a:cs typeface="Times New Roman"/>
              </a:rPr>
              <a:t>in  </a:t>
            </a:r>
            <a:r>
              <a:rPr sz="2800" spc="120" dirty="0">
                <a:solidFill>
                  <a:srgbClr val="FFFFFF"/>
                </a:solidFill>
                <a:latin typeface="Times New Roman"/>
                <a:cs typeface="Times New Roman"/>
              </a:rPr>
              <a:t>this </a:t>
            </a:r>
            <a:r>
              <a:rPr sz="2800" spc="85" dirty="0">
                <a:solidFill>
                  <a:srgbClr val="FFFFFF"/>
                </a:solidFill>
                <a:latin typeface="Times New Roman"/>
                <a:cs typeface="Times New Roman"/>
              </a:rPr>
              <a:t>article </a:t>
            </a:r>
            <a:r>
              <a:rPr sz="2800" spc="75" dirty="0">
                <a:solidFill>
                  <a:srgbClr val="FFFFFF"/>
                </a:solidFill>
                <a:latin typeface="Times New Roman"/>
                <a:cs typeface="Times New Roman"/>
              </a:rPr>
              <a:t>shall </a:t>
            </a:r>
            <a:r>
              <a:rPr sz="2800" spc="180" dirty="0">
                <a:solidFill>
                  <a:srgbClr val="FFFFFF"/>
                </a:solidFill>
                <a:latin typeface="Times New Roman"/>
                <a:cs typeface="Times New Roman"/>
              </a:rPr>
              <a:t>not </a:t>
            </a:r>
            <a:r>
              <a:rPr sz="2800" spc="45" dirty="0">
                <a:solidFill>
                  <a:srgbClr val="FFFFFF"/>
                </a:solidFill>
                <a:latin typeface="Times New Roman"/>
                <a:cs typeface="Times New Roman"/>
              </a:rPr>
              <a:t>affect </a:t>
            </a:r>
            <a:r>
              <a:rPr sz="2800" spc="17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800" spc="120" dirty="0">
                <a:solidFill>
                  <a:srgbClr val="FFFFFF"/>
                </a:solidFill>
                <a:latin typeface="Times New Roman"/>
                <a:cs typeface="Times New Roman"/>
              </a:rPr>
              <a:t>operation </a:t>
            </a:r>
            <a:r>
              <a:rPr sz="2800" spc="2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2800" spc="75" dirty="0">
                <a:solidFill>
                  <a:srgbClr val="FFFFFF"/>
                </a:solidFill>
                <a:latin typeface="Times New Roman"/>
                <a:cs typeface="Times New Roman"/>
              </a:rPr>
              <a:t>any  </a:t>
            </a:r>
            <a:r>
              <a:rPr sz="2800" spc="65" dirty="0">
                <a:solidFill>
                  <a:srgbClr val="FFFFFF"/>
                </a:solidFill>
                <a:latin typeface="Times New Roman"/>
                <a:cs typeface="Times New Roman"/>
              </a:rPr>
              <a:t>existing </a:t>
            </a:r>
            <a:r>
              <a:rPr sz="2800" spc="25" dirty="0">
                <a:solidFill>
                  <a:srgbClr val="FFFFFF"/>
                </a:solidFill>
                <a:latin typeface="Times New Roman"/>
                <a:cs typeface="Times New Roman"/>
              </a:rPr>
              <a:t>law </a:t>
            </a:r>
            <a:r>
              <a:rPr sz="2800" spc="125" dirty="0">
                <a:solidFill>
                  <a:srgbClr val="FFFFFF"/>
                </a:solidFill>
                <a:latin typeface="Times New Roman"/>
                <a:cs typeface="Times New Roman"/>
              </a:rPr>
              <a:t>or </a:t>
            </a:r>
            <a:r>
              <a:rPr sz="2800" spc="105" dirty="0">
                <a:solidFill>
                  <a:srgbClr val="FFFFFF"/>
                </a:solidFill>
                <a:latin typeface="Times New Roman"/>
                <a:cs typeface="Times New Roman"/>
              </a:rPr>
              <a:t>prevent </a:t>
            </a:r>
            <a:r>
              <a:rPr sz="2800" spc="17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800" spc="85" dirty="0">
                <a:solidFill>
                  <a:srgbClr val="FFFFFF"/>
                </a:solidFill>
                <a:latin typeface="Times New Roman"/>
                <a:cs typeface="Times New Roman"/>
              </a:rPr>
              <a:t>State </a:t>
            </a:r>
            <a:r>
              <a:rPr sz="2800" spc="90" dirty="0">
                <a:solidFill>
                  <a:srgbClr val="FFFFFF"/>
                </a:solidFill>
                <a:latin typeface="Times New Roman"/>
                <a:cs typeface="Times New Roman"/>
              </a:rPr>
              <a:t>from </a:t>
            </a:r>
            <a:r>
              <a:rPr sz="2800" spc="114" dirty="0">
                <a:solidFill>
                  <a:srgbClr val="FFFFFF"/>
                </a:solidFill>
                <a:latin typeface="Times New Roman"/>
                <a:cs typeface="Times New Roman"/>
              </a:rPr>
              <a:t>making</a:t>
            </a:r>
            <a:r>
              <a:rPr sz="2800" spc="-3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114" dirty="0">
                <a:solidFill>
                  <a:srgbClr val="FFFFFF"/>
                </a:solidFill>
                <a:latin typeface="Times New Roman"/>
                <a:cs typeface="Times New Roman"/>
              </a:rPr>
              <a:t>new  </a:t>
            </a:r>
            <a:r>
              <a:rPr sz="2800" spc="-50" dirty="0">
                <a:solidFill>
                  <a:srgbClr val="FFFFFF"/>
                </a:solidFill>
                <a:latin typeface="Times New Roman"/>
                <a:cs typeface="Times New Roman"/>
              </a:rPr>
              <a:t>law.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object 138"/>
          <p:cNvSpPr/>
          <p:nvPr/>
        </p:nvSpPr>
        <p:spPr>
          <a:xfrm>
            <a:off x="457193" y="1405883"/>
            <a:ext cx="50800" cy="5080"/>
          </a:xfrm>
          <a:custGeom>
            <a:avLst/>
            <a:gdLst/>
            <a:ahLst/>
            <a:cxnLst/>
            <a:rect l="l" t="t" r="r" b="b"/>
            <a:pathLst>
              <a:path w="50800" h="5080">
                <a:moveTo>
                  <a:pt x="0" y="0"/>
                </a:moveTo>
                <a:lnTo>
                  <a:pt x="50292" y="0"/>
                </a:lnTo>
              </a:path>
              <a:path w="50800" h="5080">
                <a:moveTo>
                  <a:pt x="4571" y="4571"/>
                </a:moveTo>
                <a:lnTo>
                  <a:pt x="22860" y="4571"/>
                </a:lnTo>
              </a:path>
            </a:pathLst>
          </a:custGeom>
          <a:ln w="4572">
            <a:solidFill>
              <a:srgbClr val="0FCE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21201" y="1415027"/>
            <a:ext cx="123825" cy="32384"/>
          </a:xfrm>
          <a:custGeom>
            <a:avLst/>
            <a:gdLst/>
            <a:ahLst/>
            <a:cxnLst/>
            <a:rect l="l" t="t" r="r" b="b"/>
            <a:pathLst>
              <a:path w="123825" h="32384">
                <a:moveTo>
                  <a:pt x="86868" y="0"/>
                </a:moveTo>
                <a:lnTo>
                  <a:pt x="123444" y="0"/>
                </a:lnTo>
              </a:path>
              <a:path w="123825" h="32384">
                <a:moveTo>
                  <a:pt x="73151" y="4572"/>
                </a:moveTo>
                <a:lnTo>
                  <a:pt x="114300" y="4572"/>
                </a:lnTo>
              </a:path>
              <a:path w="123825" h="32384">
                <a:moveTo>
                  <a:pt x="59436" y="9144"/>
                </a:moveTo>
                <a:lnTo>
                  <a:pt x="100584" y="9144"/>
                </a:lnTo>
              </a:path>
              <a:path w="123825" h="32384">
                <a:moveTo>
                  <a:pt x="45720" y="13716"/>
                </a:moveTo>
                <a:lnTo>
                  <a:pt x="91439" y="13716"/>
                </a:lnTo>
              </a:path>
              <a:path w="123825" h="32384">
                <a:moveTo>
                  <a:pt x="36576" y="18287"/>
                </a:moveTo>
                <a:lnTo>
                  <a:pt x="77724" y="18287"/>
                </a:lnTo>
              </a:path>
              <a:path w="123825" h="32384">
                <a:moveTo>
                  <a:pt x="27431" y="22860"/>
                </a:moveTo>
                <a:lnTo>
                  <a:pt x="64008" y="22860"/>
                </a:lnTo>
              </a:path>
              <a:path w="123825" h="32384">
                <a:moveTo>
                  <a:pt x="13715" y="27432"/>
                </a:moveTo>
                <a:lnTo>
                  <a:pt x="50292" y="27432"/>
                </a:lnTo>
              </a:path>
              <a:path w="123825" h="32384">
                <a:moveTo>
                  <a:pt x="0" y="32003"/>
                </a:moveTo>
                <a:lnTo>
                  <a:pt x="41148" y="32003"/>
                </a:lnTo>
              </a:path>
            </a:pathLst>
          </a:custGeom>
          <a:ln w="4572">
            <a:solidFill>
              <a:srgbClr val="4949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57193" y="1449317"/>
            <a:ext cx="82296" cy="320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86330" algn="l"/>
              </a:tabLst>
            </a:pPr>
            <a:r>
              <a:rPr spc="-5" dirty="0"/>
              <a:t>A</a:t>
            </a:r>
            <a:r>
              <a:rPr spc="-55" dirty="0"/>
              <a:t>R</a:t>
            </a:r>
            <a:r>
              <a:rPr spc="-5" dirty="0"/>
              <a:t>TI</a:t>
            </a:r>
            <a:r>
              <a:rPr spc="-10" dirty="0"/>
              <a:t>CL</a:t>
            </a:r>
            <a:r>
              <a:rPr dirty="0"/>
              <a:t>E	</a:t>
            </a:r>
            <a:r>
              <a:rPr spc="-5" dirty="0"/>
              <a:t>2</a:t>
            </a:r>
            <a:r>
              <a:rPr dirty="0"/>
              <a:t>6</a:t>
            </a:r>
          </a:p>
        </p:txBody>
      </p:sp>
      <p:sp>
        <p:nvSpPr>
          <p:cNvPr id="143" name="object 143"/>
          <p:cNvSpPr txBox="1"/>
          <p:nvPr/>
        </p:nvSpPr>
        <p:spPr>
          <a:xfrm>
            <a:off x="994657" y="2402838"/>
            <a:ext cx="8079105" cy="429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marR="5080" indent="-273050" algn="just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4642"/>
              <a:buFont typeface="Arial"/>
              <a:buChar char="●"/>
              <a:tabLst>
                <a:tab pos="894080" algn="l"/>
              </a:tabLst>
            </a:pPr>
            <a:r>
              <a:rPr dirty="0"/>
              <a:t>	</a:t>
            </a:r>
            <a:r>
              <a:rPr sz="2800" spc="50" dirty="0">
                <a:solidFill>
                  <a:srgbClr val="FFFFFF"/>
                </a:solidFill>
                <a:latin typeface="Times New Roman"/>
                <a:cs typeface="Times New Roman"/>
              </a:rPr>
              <a:t>Article </a:t>
            </a:r>
            <a:r>
              <a:rPr sz="2800" spc="30" dirty="0">
                <a:solidFill>
                  <a:srgbClr val="FFFFFF"/>
                </a:solidFill>
                <a:latin typeface="Times New Roman"/>
                <a:cs typeface="Times New Roman"/>
              </a:rPr>
              <a:t>26 </a:t>
            </a:r>
            <a:r>
              <a:rPr sz="2800" spc="110" dirty="0">
                <a:solidFill>
                  <a:srgbClr val="FFFFFF"/>
                </a:solidFill>
                <a:latin typeface="Times New Roman"/>
                <a:cs typeface="Times New Roman"/>
              </a:rPr>
              <a:t>guarantees </a:t>
            </a:r>
            <a:r>
              <a:rPr sz="2800" spc="35" dirty="0">
                <a:solidFill>
                  <a:srgbClr val="FFFFFF"/>
                </a:solidFill>
                <a:latin typeface="Times New Roman"/>
                <a:cs typeface="Times New Roman"/>
              </a:rPr>
              <a:t>all</a:t>
            </a:r>
            <a:r>
              <a:rPr sz="2800" spc="770" dirty="0">
                <a:solidFill>
                  <a:srgbClr val="E2D700"/>
                </a:solidFill>
                <a:latin typeface="Times New Roman"/>
                <a:cs typeface="Times New Roman"/>
              </a:rPr>
              <a:t> </a:t>
            </a:r>
            <a:r>
              <a:rPr sz="2800" u="heavy" spc="65" dirty="0">
                <a:solidFill>
                  <a:srgbClr val="E2D700"/>
                </a:solidFill>
                <a:uFill>
                  <a:solidFill>
                    <a:srgbClr val="E2D700"/>
                  </a:solidFill>
                </a:uFill>
                <a:latin typeface="Times New Roman"/>
                <a:cs typeface="Times New Roman"/>
              </a:rPr>
              <a:t>religious  </a:t>
            </a:r>
            <a:r>
              <a:rPr sz="2800" u="heavy" spc="135" dirty="0">
                <a:solidFill>
                  <a:srgbClr val="E2D700"/>
                </a:solidFill>
                <a:uFill>
                  <a:solidFill>
                    <a:srgbClr val="E2D700"/>
                  </a:solidFill>
                </a:uFill>
                <a:latin typeface="Times New Roman"/>
                <a:cs typeface="Times New Roman"/>
              </a:rPr>
              <a:t>denominations</a:t>
            </a:r>
            <a:r>
              <a:rPr sz="2800" spc="135" dirty="0">
                <a:solidFill>
                  <a:srgbClr val="E2D700"/>
                </a:solidFill>
                <a:latin typeface="Times New Roman"/>
                <a:cs typeface="Times New Roman"/>
              </a:rPr>
              <a:t> </a:t>
            </a:r>
            <a:r>
              <a:rPr sz="2800" spc="130" dirty="0">
                <a:solidFill>
                  <a:srgbClr val="FFFFFF"/>
                </a:solidFill>
                <a:latin typeface="Times New Roman"/>
                <a:cs typeface="Times New Roman"/>
              </a:rPr>
              <a:t>or </a:t>
            </a:r>
            <a:r>
              <a:rPr sz="2800" spc="80" dirty="0">
                <a:solidFill>
                  <a:srgbClr val="FFFFFF"/>
                </a:solidFill>
                <a:latin typeface="Times New Roman"/>
                <a:cs typeface="Times New Roman"/>
              </a:rPr>
              <a:t>any sections, </a:t>
            </a:r>
            <a:r>
              <a:rPr sz="2800" spc="100" dirty="0">
                <a:solidFill>
                  <a:srgbClr val="FFFFFF"/>
                </a:solidFill>
                <a:latin typeface="Times New Roman"/>
                <a:cs typeface="Times New Roman"/>
              </a:rPr>
              <a:t>subject </a:t>
            </a:r>
            <a:r>
              <a:rPr sz="2800" spc="140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2800" spc="95" dirty="0">
                <a:solidFill>
                  <a:srgbClr val="FFFFFF"/>
                </a:solidFill>
                <a:latin typeface="Times New Roman"/>
                <a:cs typeface="Times New Roman"/>
              </a:rPr>
              <a:t>public  </a:t>
            </a:r>
            <a:r>
              <a:rPr sz="2800" spc="65" dirty="0">
                <a:solidFill>
                  <a:srgbClr val="FFFFFF"/>
                </a:solidFill>
                <a:latin typeface="Times New Roman"/>
                <a:cs typeface="Times New Roman"/>
              </a:rPr>
              <a:t>order, </a:t>
            </a:r>
            <a:r>
              <a:rPr sz="2800" spc="85" dirty="0">
                <a:solidFill>
                  <a:srgbClr val="FFFFFF"/>
                </a:solidFill>
                <a:latin typeface="Times New Roman"/>
                <a:cs typeface="Times New Roman"/>
              </a:rPr>
              <a:t>morality </a:t>
            </a:r>
            <a:r>
              <a:rPr sz="2800" spc="170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2800" spc="110" dirty="0">
                <a:solidFill>
                  <a:srgbClr val="FFFFFF"/>
                </a:solidFill>
                <a:latin typeface="Times New Roman"/>
                <a:cs typeface="Times New Roman"/>
              </a:rPr>
              <a:t>health; </a:t>
            </a:r>
            <a:r>
              <a:rPr sz="2800" spc="145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2800" spc="114" dirty="0">
                <a:solidFill>
                  <a:srgbClr val="FFFFFF"/>
                </a:solidFill>
                <a:latin typeface="Times New Roman"/>
                <a:cs typeface="Times New Roman"/>
              </a:rPr>
              <a:t>manage </a:t>
            </a:r>
            <a:r>
              <a:rPr sz="2800" spc="130" dirty="0">
                <a:solidFill>
                  <a:srgbClr val="FFFFFF"/>
                </a:solidFill>
                <a:latin typeface="Times New Roman"/>
                <a:cs typeface="Times New Roman"/>
              </a:rPr>
              <a:t>their </a:t>
            </a:r>
            <a:r>
              <a:rPr sz="2800" spc="100" dirty="0">
                <a:solidFill>
                  <a:srgbClr val="FFFFFF"/>
                </a:solidFill>
                <a:latin typeface="Times New Roman"/>
                <a:cs typeface="Times New Roman"/>
              </a:rPr>
              <a:t>own  </a:t>
            </a:r>
            <a:r>
              <a:rPr sz="2800" spc="35" dirty="0">
                <a:solidFill>
                  <a:srgbClr val="FFFFFF"/>
                </a:solidFill>
                <a:latin typeface="Times New Roman"/>
                <a:cs typeface="Times New Roman"/>
              </a:rPr>
              <a:t>affairs</a:t>
            </a:r>
            <a:r>
              <a:rPr sz="2800" spc="7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114" dirty="0">
                <a:solidFill>
                  <a:srgbClr val="FFFFFF"/>
                </a:solidFill>
                <a:latin typeface="Times New Roman"/>
                <a:cs typeface="Times New Roman"/>
              </a:rPr>
              <a:t>in </a:t>
            </a:r>
            <a:r>
              <a:rPr sz="2800" spc="135" dirty="0">
                <a:solidFill>
                  <a:srgbClr val="FFFFFF"/>
                </a:solidFill>
                <a:latin typeface="Times New Roman"/>
                <a:cs typeface="Times New Roman"/>
              </a:rPr>
              <a:t>matters </a:t>
            </a:r>
            <a:r>
              <a:rPr sz="2800" spc="2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2800" spc="60" dirty="0">
                <a:solidFill>
                  <a:srgbClr val="FFFFFF"/>
                </a:solidFill>
                <a:latin typeface="Times New Roman"/>
                <a:cs typeface="Times New Roman"/>
              </a:rPr>
              <a:t>religion, </a:t>
            </a:r>
            <a:r>
              <a:rPr sz="2800" spc="110" dirty="0">
                <a:solidFill>
                  <a:srgbClr val="FFFFFF"/>
                </a:solidFill>
                <a:latin typeface="Times New Roman"/>
                <a:cs typeface="Times New Roman"/>
              </a:rPr>
              <a:t>set </a:t>
            </a:r>
            <a:r>
              <a:rPr sz="2800" spc="185" dirty="0">
                <a:solidFill>
                  <a:srgbClr val="FFFFFF"/>
                </a:solidFill>
                <a:latin typeface="Times New Roman"/>
                <a:cs typeface="Times New Roman"/>
              </a:rPr>
              <a:t>up </a:t>
            </a:r>
            <a:r>
              <a:rPr sz="2800" spc="125" dirty="0">
                <a:solidFill>
                  <a:srgbClr val="FFFFFF"/>
                </a:solidFill>
                <a:latin typeface="Times New Roman"/>
                <a:cs typeface="Times New Roman"/>
              </a:rPr>
              <a:t>or </a:t>
            </a:r>
            <a:r>
              <a:rPr sz="2800" spc="120" dirty="0">
                <a:solidFill>
                  <a:srgbClr val="FFFFFF"/>
                </a:solidFill>
                <a:latin typeface="Times New Roman"/>
                <a:cs typeface="Times New Roman"/>
              </a:rPr>
              <a:t>manage  institutions </a:t>
            </a:r>
            <a:r>
              <a:rPr sz="2800" spc="2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2800" spc="130" dirty="0">
                <a:solidFill>
                  <a:srgbClr val="FFFFFF"/>
                </a:solidFill>
                <a:latin typeface="Times New Roman"/>
                <a:cs typeface="Times New Roman"/>
              </a:rPr>
              <a:t>their </a:t>
            </a:r>
            <a:r>
              <a:rPr sz="2800" spc="100" dirty="0">
                <a:solidFill>
                  <a:srgbClr val="FFFFFF"/>
                </a:solidFill>
                <a:latin typeface="Times New Roman"/>
                <a:cs typeface="Times New Roman"/>
              </a:rPr>
              <a:t>own </a:t>
            </a:r>
            <a:r>
              <a:rPr sz="2800" spc="50" dirty="0">
                <a:solidFill>
                  <a:srgbClr val="FFFFFF"/>
                </a:solidFill>
                <a:latin typeface="Times New Roman"/>
                <a:cs typeface="Times New Roman"/>
              </a:rPr>
              <a:t>for </a:t>
            </a:r>
            <a:r>
              <a:rPr sz="2800" spc="105" dirty="0">
                <a:solidFill>
                  <a:srgbClr val="FFFFFF"/>
                </a:solidFill>
                <a:latin typeface="Times New Roman"/>
                <a:cs typeface="Times New Roman"/>
              </a:rPr>
              <a:t>charitable </a:t>
            </a:r>
            <a:r>
              <a:rPr sz="2800" spc="125" dirty="0">
                <a:solidFill>
                  <a:srgbClr val="FFFFFF"/>
                </a:solidFill>
                <a:latin typeface="Times New Roman"/>
                <a:cs typeface="Times New Roman"/>
              </a:rPr>
              <a:t>or</a:t>
            </a:r>
            <a:r>
              <a:rPr sz="2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65" dirty="0">
                <a:solidFill>
                  <a:srgbClr val="FFFFFF"/>
                </a:solidFill>
                <a:latin typeface="Times New Roman"/>
                <a:cs typeface="Times New Roman"/>
              </a:rPr>
              <a:t>religious  </a:t>
            </a:r>
            <a:r>
              <a:rPr sz="2800" spc="100" dirty="0">
                <a:solidFill>
                  <a:srgbClr val="FFFFFF"/>
                </a:solidFill>
                <a:latin typeface="Times New Roman"/>
                <a:cs typeface="Times New Roman"/>
              </a:rPr>
              <a:t>purposes, </a:t>
            </a:r>
            <a:r>
              <a:rPr sz="2800" spc="170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2800" spc="75" dirty="0">
                <a:solidFill>
                  <a:srgbClr val="FFFFFF"/>
                </a:solidFill>
                <a:latin typeface="Times New Roman"/>
                <a:cs typeface="Times New Roman"/>
              </a:rPr>
              <a:t>own, </a:t>
            </a:r>
            <a:r>
              <a:rPr sz="2800" spc="85" dirty="0">
                <a:solidFill>
                  <a:srgbClr val="FFFFFF"/>
                </a:solidFill>
                <a:latin typeface="Times New Roman"/>
                <a:cs typeface="Times New Roman"/>
              </a:rPr>
              <a:t>acquire </a:t>
            </a:r>
            <a:r>
              <a:rPr sz="2800" spc="170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2800" spc="114" dirty="0">
                <a:solidFill>
                  <a:srgbClr val="FFFFFF"/>
                </a:solidFill>
                <a:latin typeface="Times New Roman"/>
                <a:cs typeface="Times New Roman"/>
              </a:rPr>
              <a:t>manage property  in </a:t>
            </a:r>
            <a:r>
              <a:rPr sz="2800" spc="85" dirty="0">
                <a:solidFill>
                  <a:srgbClr val="FFFFFF"/>
                </a:solidFill>
                <a:latin typeface="Times New Roman"/>
                <a:cs typeface="Times New Roman"/>
              </a:rPr>
              <a:t>accordance </a:t>
            </a:r>
            <a:r>
              <a:rPr sz="2800" spc="110" dirty="0">
                <a:solidFill>
                  <a:srgbClr val="FFFFFF"/>
                </a:solidFill>
                <a:latin typeface="Times New Roman"/>
                <a:cs typeface="Times New Roman"/>
              </a:rPr>
              <a:t>with </a:t>
            </a:r>
            <a:r>
              <a:rPr sz="2800" spc="-50" dirty="0">
                <a:solidFill>
                  <a:srgbClr val="FFFFFF"/>
                </a:solidFill>
                <a:latin typeface="Times New Roman"/>
                <a:cs typeface="Times New Roman"/>
              </a:rPr>
              <a:t>law. </a:t>
            </a:r>
            <a:r>
              <a:rPr sz="2800" spc="90" dirty="0">
                <a:solidFill>
                  <a:srgbClr val="FFFFFF"/>
                </a:solidFill>
                <a:latin typeface="Times New Roman"/>
                <a:cs typeface="Times New Roman"/>
              </a:rPr>
              <a:t>These </a:t>
            </a:r>
            <a:r>
              <a:rPr sz="2800" spc="70" dirty="0">
                <a:solidFill>
                  <a:srgbClr val="FFFFFF"/>
                </a:solidFill>
                <a:latin typeface="Times New Roman"/>
                <a:cs typeface="Times New Roman"/>
              </a:rPr>
              <a:t>provisions </a:t>
            </a:r>
            <a:r>
              <a:rPr sz="2800" spc="145" dirty="0">
                <a:solidFill>
                  <a:srgbClr val="FFFFFF"/>
                </a:solidFill>
                <a:latin typeface="Times New Roman"/>
                <a:cs typeface="Times New Roman"/>
              </a:rPr>
              <a:t>do </a:t>
            </a:r>
            <a:r>
              <a:rPr sz="2800" spc="180" dirty="0">
                <a:solidFill>
                  <a:srgbClr val="FFFFFF"/>
                </a:solidFill>
                <a:latin typeface="Times New Roman"/>
                <a:cs typeface="Times New Roman"/>
              </a:rPr>
              <a:t>not  </a:t>
            </a:r>
            <a:r>
              <a:rPr sz="2800" spc="110" dirty="0">
                <a:solidFill>
                  <a:srgbClr val="FFFFFF"/>
                </a:solidFill>
                <a:latin typeface="Times New Roman"/>
                <a:cs typeface="Times New Roman"/>
              </a:rPr>
              <a:t>derogate/deviate </a:t>
            </a:r>
            <a:r>
              <a:rPr sz="2800" spc="90" dirty="0">
                <a:solidFill>
                  <a:srgbClr val="FFFFFF"/>
                </a:solidFill>
                <a:latin typeface="Times New Roman"/>
                <a:cs typeface="Times New Roman"/>
              </a:rPr>
              <a:t>from </a:t>
            </a:r>
            <a:r>
              <a:rPr sz="2800" spc="17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800" spc="75" dirty="0">
                <a:solidFill>
                  <a:srgbClr val="FFFFFF"/>
                </a:solidFill>
                <a:latin typeface="Times New Roman"/>
                <a:cs typeface="Times New Roman"/>
              </a:rPr>
              <a:t>State's </a:t>
            </a:r>
            <a:r>
              <a:rPr sz="2800" spc="80" dirty="0">
                <a:solidFill>
                  <a:srgbClr val="FFFFFF"/>
                </a:solidFill>
                <a:latin typeface="Times New Roman"/>
                <a:cs typeface="Times New Roman"/>
              </a:rPr>
              <a:t>power </a:t>
            </a:r>
            <a:r>
              <a:rPr sz="2800" spc="140" dirty="0">
                <a:solidFill>
                  <a:srgbClr val="FFFFFF"/>
                </a:solidFill>
                <a:latin typeface="Times New Roman"/>
                <a:cs typeface="Times New Roman"/>
              </a:rPr>
              <a:t>to  </a:t>
            </a:r>
            <a:r>
              <a:rPr sz="2800" spc="85" dirty="0">
                <a:solidFill>
                  <a:srgbClr val="FFFFFF"/>
                </a:solidFill>
                <a:latin typeface="Times New Roman"/>
                <a:cs typeface="Times New Roman"/>
              </a:rPr>
              <a:t>acquire </a:t>
            </a:r>
            <a:r>
              <a:rPr sz="2800" spc="114" dirty="0">
                <a:solidFill>
                  <a:srgbClr val="FFFFFF"/>
                </a:solidFill>
                <a:latin typeface="Times New Roman"/>
                <a:cs typeface="Times New Roman"/>
              </a:rPr>
              <a:t>property </a:t>
            </a:r>
            <a:r>
              <a:rPr sz="2800" spc="95" dirty="0">
                <a:solidFill>
                  <a:srgbClr val="FFFFFF"/>
                </a:solidFill>
                <a:latin typeface="Times New Roman"/>
                <a:cs typeface="Times New Roman"/>
              </a:rPr>
              <a:t>belonging </a:t>
            </a:r>
            <a:r>
              <a:rPr sz="2800" spc="140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2800" spc="95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2800" spc="65" dirty="0">
                <a:solidFill>
                  <a:srgbClr val="FFFFFF"/>
                </a:solidFill>
                <a:latin typeface="Times New Roman"/>
                <a:cs typeface="Times New Roman"/>
              </a:rPr>
              <a:t>religious  </a:t>
            </a:r>
            <a:r>
              <a:rPr sz="2800" spc="135" dirty="0">
                <a:solidFill>
                  <a:srgbClr val="FFFFFF"/>
                </a:solidFill>
                <a:latin typeface="Times New Roman"/>
                <a:cs typeface="Times New Roman"/>
              </a:rPr>
              <a:t>denomination.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object 138"/>
          <p:cNvSpPr/>
          <p:nvPr/>
        </p:nvSpPr>
        <p:spPr>
          <a:xfrm>
            <a:off x="457193" y="1405883"/>
            <a:ext cx="50800" cy="5080"/>
          </a:xfrm>
          <a:custGeom>
            <a:avLst/>
            <a:gdLst/>
            <a:ahLst/>
            <a:cxnLst/>
            <a:rect l="l" t="t" r="r" b="b"/>
            <a:pathLst>
              <a:path w="50800" h="5080">
                <a:moveTo>
                  <a:pt x="0" y="0"/>
                </a:moveTo>
                <a:lnTo>
                  <a:pt x="50292" y="0"/>
                </a:lnTo>
              </a:path>
              <a:path w="50800" h="5080">
                <a:moveTo>
                  <a:pt x="4571" y="4571"/>
                </a:moveTo>
                <a:lnTo>
                  <a:pt x="22860" y="4571"/>
                </a:lnTo>
              </a:path>
            </a:pathLst>
          </a:custGeom>
          <a:ln w="4572">
            <a:solidFill>
              <a:srgbClr val="0FCE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21201" y="1415027"/>
            <a:ext cx="123825" cy="32384"/>
          </a:xfrm>
          <a:custGeom>
            <a:avLst/>
            <a:gdLst/>
            <a:ahLst/>
            <a:cxnLst/>
            <a:rect l="l" t="t" r="r" b="b"/>
            <a:pathLst>
              <a:path w="123825" h="32384">
                <a:moveTo>
                  <a:pt x="86868" y="0"/>
                </a:moveTo>
                <a:lnTo>
                  <a:pt x="123444" y="0"/>
                </a:lnTo>
              </a:path>
              <a:path w="123825" h="32384">
                <a:moveTo>
                  <a:pt x="73151" y="4572"/>
                </a:moveTo>
                <a:lnTo>
                  <a:pt x="114300" y="4572"/>
                </a:lnTo>
              </a:path>
              <a:path w="123825" h="32384">
                <a:moveTo>
                  <a:pt x="59436" y="9144"/>
                </a:moveTo>
                <a:lnTo>
                  <a:pt x="100584" y="9144"/>
                </a:lnTo>
              </a:path>
              <a:path w="123825" h="32384">
                <a:moveTo>
                  <a:pt x="45720" y="13716"/>
                </a:moveTo>
                <a:lnTo>
                  <a:pt x="91439" y="13716"/>
                </a:lnTo>
              </a:path>
              <a:path w="123825" h="32384">
                <a:moveTo>
                  <a:pt x="36576" y="18287"/>
                </a:moveTo>
                <a:lnTo>
                  <a:pt x="77724" y="18287"/>
                </a:lnTo>
              </a:path>
              <a:path w="123825" h="32384">
                <a:moveTo>
                  <a:pt x="27431" y="22860"/>
                </a:moveTo>
                <a:lnTo>
                  <a:pt x="64008" y="22860"/>
                </a:lnTo>
              </a:path>
              <a:path w="123825" h="32384">
                <a:moveTo>
                  <a:pt x="13715" y="27432"/>
                </a:moveTo>
                <a:lnTo>
                  <a:pt x="50292" y="27432"/>
                </a:lnTo>
              </a:path>
              <a:path w="123825" h="32384">
                <a:moveTo>
                  <a:pt x="0" y="32003"/>
                </a:moveTo>
                <a:lnTo>
                  <a:pt x="41148" y="32003"/>
                </a:lnTo>
              </a:path>
            </a:pathLst>
          </a:custGeom>
          <a:ln w="4572">
            <a:solidFill>
              <a:srgbClr val="4949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57193" y="1449317"/>
            <a:ext cx="82296" cy="320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86330" algn="l"/>
              </a:tabLst>
            </a:pPr>
            <a:r>
              <a:rPr spc="-5" dirty="0"/>
              <a:t>A</a:t>
            </a:r>
            <a:r>
              <a:rPr spc="-55" dirty="0"/>
              <a:t>R</a:t>
            </a:r>
            <a:r>
              <a:rPr spc="-5" dirty="0"/>
              <a:t>TI</a:t>
            </a:r>
            <a:r>
              <a:rPr spc="-10" dirty="0"/>
              <a:t>CL</a:t>
            </a:r>
            <a:r>
              <a:rPr dirty="0"/>
              <a:t>E	</a:t>
            </a:r>
            <a:r>
              <a:rPr spc="-5" dirty="0"/>
              <a:t>2</a:t>
            </a:r>
            <a:r>
              <a:rPr dirty="0"/>
              <a:t>7</a:t>
            </a:r>
          </a:p>
        </p:txBody>
      </p:sp>
      <p:sp>
        <p:nvSpPr>
          <p:cNvPr id="143" name="object 143"/>
          <p:cNvSpPr txBox="1"/>
          <p:nvPr/>
        </p:nvSpPr>
        <p:spPr>
          <a:xfrm>
            <a:off x="993133" y="2396743"/>
            <a:ext cx="8088630" cy="4085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8290" marR="6350" indent="-274320" algn="just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4444"/>
              <a:buFont typeface="Arial"/>
              <a:buChar char="●"/>
              <a:tabLst>
                <a:tab pos="288925" algn="l"/>
              </a:tabLst>
            </a:pPr>
            <a:r>
              <a:rPr sz="3600" spc="65" dirty="0">
                <a:solidFill>
                  <a:srgbClr val="FFFFFF"/>
                </a:solidFill>
                <a:latin typeface="Times New Roman"/>
                <a:cs typeface="Times New Roman"/>
              </a:rPr>
              <a:t>Article </a:t>
            </a:r>
            <a:r>
              <a:rPr sz="3600" spc="-90" dirty="0">
                <a:solidFill>
                  <a:srgbClr val="FFFFFF"/>
                </a:solidFill>
                <a:latin typeface="Times New Roman"/>
                <a:cs typeface="Times New Roman"/>
              </a:rPr>
              <a:t>27 </a:t>
            </a:r>
            <a:r>
              <a:rPr sz="3600" spc="145" dirty="0">
                <a:solidFill>
                  <a:srgbClr val="FFFFFF"/>
                </a:solidFill>
                <a:latin typeface="Times New Roman"/>
                <a:cs typeface="Times New Roman"/>
              </a:rPr>
              <a:t>guarantees </a:t>
            </a:r>
            <a:r>
              <a:rPr sz="3600" spc="140" dirty="0">
                <a:solidFill>
                  <a:srgbClr val="FFFFFF"/>
                </a:solidFill>
                <a:latin typeface="Times New Roman"/>
                <a:cs typeface="Times New Roman"/>
              </a:rPr>
              <a:t>freedom </a:t>
            </a:r>
            <a:r>
              <a:rPr sz="3600" spc="70" dirty="0">
                <a:solidFill>
                  <a:srgbClr val="FFFFFF"/>
                </a:solidFill>
                <a:latin typeface="Times New Roman"/>
                <a:cs typeface="Times New Roman"/>
              </a:rPr>
              <a:t>for  </a:t>
            </a:r>
            <a:r>
              <a:rPr sz="3600" spc="170" dirty="0">
                <a:solidFill>
                  <a:srgbClr val="FFFFFF"/>
                </a:solidFill>
                <a:latin typeface="Times New Roman"/>
                <a:cs typeface="Times New Roman"/>
              </a:rPr>
              <a:t>payment </a:t>
            </a:r>
            <a:r>
              <a:rPr sz="3600" spc="25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3600" spc="-3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60" dirty="0">
                <a:solidFill>
                  <a:srgbClr val="FFFFFF"/>
                </a:solidFill>
                <a:latin typeface="Times New Roman"/>
                <a:cs typeface="Times New Roman"/>
              </a:rPr>
              <a:t>taxes.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AD0D9"/>
              </a:buClr>
              <a:buFont typeface="Arial"/>
              <a:buChar char="●"/>
            </a:pPr>
            <a:endParaRPr sz="5250">
              <a:latin typeface="Times New Roman"/>
              <a:cs typeface="Times New Roman"/>
            </a:endParaRPr>
          </a:p>
          <a:p>
            <a:pPr marL="287020" marR="5080" indent="-274320" algn="just">
              <a:lnSpc>
                <a:spcPct val="100000"/>
              </a:lnSpc>
              <a:buClr>
                <a:srgbClr val="0AD0D9"/>
              </a:buClr>
              <a:buSzPct val="94444"/>
              <a:buFont typeface="Arial"/>
              <a:buChar char="●"/>
              <a:tabLst>
                <a:tab pos="287020" algn="l"/>
              </a:tabLst>
            </a:pPr>
            <a:r>
              <a:rPr sz="3600" spc="95" dirty="0">
                <a:solidFill>
                  <a:srgbClr val="FFFFFF"/>
                </a:solidFill>
                <a:latin typeface="Times New Roman"/>
                <a:cs typeface="Times New Roman"/>
              </a:rPr>
              <a:t>No </a:t>
            </a:r>
            <a:r>
              <a:rPr sz="3600" spc="165" dirty="0">
                <a:solidFill>
                  <a:srgbClr val="FFFFFF"/>
                </a:solidFill>
                <a:latin typeface="Times New Roman"/>
                <a:cs typeface="Times New Roman"/>
              </a:rPr>
              <a:t>person </a:t>
            </a:r>
            <a:r>
              <a:rPr sz="3600" spc="155" dirty="0">
                <a:solidFill>
                  <a:srgbClr val="FFFFFF"/>
                </a:solidFill>
                <a:latin typeface="Times New Roman"/>
                <a:cs typeface="Times New Roman"/>
              </a:rPr>
              <a:t>can </a:t>
            </a:r>
            <a:r>
              <a:rPr sz="3600" spc="160" dirty="0">
                <a:solidFill>
                  <a:srgbClr val="FFFFFF"/>
                </a:solidFill>
                <a:latin typeface="Times New Roman"/>
                <a:cs typeface="Times New Roman"/>
              </a:rPr>
              <a:t>be </a:t>
            </a:r>
            <a:r>
              <a:rPr sz="3600" spc="125" dirty="0">
                <a:solidFill>
                  <a:srgbClr val="FFFFFF"/>
                </a:solidFill>
                <a:latin typeface="Times New Roman"/>
                <a:cs typeface="Times New Roman"/>
              </a:rPr>
              <a:t>compelled </a:t>
            </a:r>
            <a:r>
              <a:rPr sz="3600" spc="180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3600" spc="65" dirty="0">
                <a:solidFill>
                  <a:srgbClr val="FFFFFF"/>
                </a:solidFill>
                <a:latin typeface="Times New Roman"/>
                <a:cs typeface="Times New Roman"/>
              </a:rPr>
              <a:t>pay  </a:t>
            </a:r>
            <a:r>
              <a:rPr sz="3600" spc="80" dirty="0">
                <a:solidFill>
                  <a:srgbClr val="FFFFFF"/>
                </a:solidFill>
                <a:latin typeface="Times New Roman"/>
                <a:cs typeface="Times New Roman"/>
              </a:rPr>
              <a:t>taxes </a:t>
            </a:r>
            <a:r>
              <a:rPr sz="3600" spc="70" dirty="0">
                <a:solidFill>
                  <a:srgbClr val="FFFFFF"/>
                </a:solidFill>
                <a:latin typeface="Times New Roman"/>
                <a:cs typeface="Times New Roman"/>
              </a:rPr>
              <a:t>for </a:t>
            </a:r>
            <a:r>
              <a:rPr sz="3600" spc="22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3600" spc="185" dirty="0">
                <a:solidFill>
                  <a:srgbClr val="FFFFFF"/>
                </a:solidFill>
                <a:latin typeface="Times New Roman"/>
                <a:cs typeface="Times New Roman"/>
              </a:rPr>
              <a:t>promotion </a:t>
            </a:r>
            <a:r>
              <a:rPr sz="3600" spc="160" dirty="0">
                <a:solidFill>
                  <a:srgbClr val="FFFFFF"/>
                </a:solidFill>
                <a:latin typeface="Times New Roman"/>
                <a:cs typeface="Times New Roman"/>
              </a:rPr>
              <a:t>or  </a:t>
            </a:r>
            <a:r>
              <a:rPr sz="3600" spc="175" dirty="0">
                <a:solidFill>
                  <a:srgbClr val="FFFFFF"/>
                </a:solidFill>
                <a:latin typeface="Times New Roman"/>
                <a:cs typeface="Times New Roman"/>
              </a:rPr>
              <a:t>maintenance </a:t>
            </a:r>
            <a:r>
              <a:rPr sz="3600" spc="25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3600" spc="100" dirty="0">
                <a:solidFill>
                  <a:srgbClr val="FFFFFF"/>
                </a:solidFill>
                <a:latin typeface="Times New Roman"/>
                <a:cs typeface="Times New Roman"/>
              </a:rPr>
              <a:t>any </a:t>
            </a:r>
            <a:r>
              <a:rPr sz="3600" spc="140" dirty="0">
                <a:solidFill>
                  <a:srgbClr val="FFFFFF"/>
                </a:solidFill>
                <a:latin typeface="Times New Roman"/>
                <a:cs typeface="Times New Roman"/>
              </a:rPr>
              <a:t>particular </a:t>
            </a:r>
            <a:r>
              <a:rPr sz="3600" spc="90" dirty="0">
                <a:solidFill>
                  <a:srgbClr val="FFFFFF"/>
                </a:solidFill>
                <a:latin typeface="Times New Roman"/>
                <a:cs typeface="Times New Roman"/>
              </a:rPr>
              <a:t>religion  </a:t>
            </a:r>
            <a:r>
              <a:rPr sz="3600" spc="160" dirty="0">
                <a:solidFill>
                  <a:srgbClr val="FFFFFF"/>
                </a:solidFill>
                <a:latin typeface="Times New Roman"/>
                <a:cs typeface="Times New Roman"/>
              </a:rPr>
              <a:t>or </a:t>
            </a:r>
            <a:r>
              <a:rPr sz="3600" spc="80" dirty="0">
                <a:solidFill>
                  <a:srgbClr val="FFFFFF"/>
                </a:solidFill>
                <a:latin typeface="Times New Roman"/>
                <a:cs typeface="Times New Roman"/>
              </a:rPr>
              <a:t>religious</a:t>
            </a:r>
            <a:r>
              <a:rPr sz="3600" spc="-5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155" dirty="0">
                <a:solidFill>
                  <a:srgbClr val="FFFFFF"/>
                </a:solidFill>
                <a:latin typeface="Times New Roman"/>
                <a:cs typeface="Times New Roman"/>
              </a:rPr>
              <a:t>institution.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object 138"/>
          <p:cNvSpPr/>
          <p:nvPr/>
        </p:nvSpPr>
        <p:spPr>
          <a:xfrm>
            <a:off x="457193" y="1405883"/>
            <a:ext cx="50800" cy="5080"/>
          </a:xfrm>
          <a:custGeom>
            <a:avLst/>
            <a:gdLst/>
            <a:ahLst/>
            <a:cxnLst/>
            <a:rect l="l" t="t" r="r" b="b"/>
            <a:pathLst>
              <a:path w="50800" h="5080">
                <a:moveTo>
                  <a:pt x="0" y="0"/>
                </a:moveTo>
                <a:lnTo>
                  <a:pt x="50292" y="0"/>
                </a:lnTo>
              </a:path>
              <a:path w="50800" h="5080">
                <a:moveTo>
                  <a:pt x="4571" y="4571"/>
                </a:moveTo>
                <a:lnTo>
                  <a:pt x="22860" y="4571"/>
                </a:lnTo>
              </a:path>
            </a:pathLst>
          </a:custGeom>
          <a:ln w="4572">
            <a:solidFill>
              <a:srgbClr val="0FCE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21201" y="1415027"/>
            <a:ext cx="123825" cy="32384"/>
          </a:xfrm>
          <a:custGeom>
            <a:avLst/>
            <a:gdLst/>
            <a:ahLst/>
            <a:cxnLst/>
            <a:rect l="l" t="t" r="r" b="b"/>
            <a:pathLst>
              <a:path w="123825" h="32384">
                <a:moveTo>
                  <a:pt x="86868" y="0"/>
                </a:moveTo>
                <a:lnTo>
                  <a:pt x="123444" y="0"/>
                </a:lnTo>
              </a:path>
              <a:path w="123825" h="32384">
                <a:moveTo>
                  <a:pt x="73151" y="4572"/>
                </a:moveTo>
                <a:lnTo>
                  <a:pt x="114300" y="4572"/>
                </a:lnTo>
              </a:path>
              <a:path w="123825" h="32384">
                <a:moveTo>
                  <a:pt x="59436" y="9144"/>
                </a:moveTo>
                <a:lnTo>
                  <a:pt x="100584" y="9144"/>
                </a:lnTo>
              </a:path>
              <a:path w="123825" h="32384">
                <a:moveTo>
                  <a:pt x="45720" y="13716"/>
                </a:moveTo>
                <a:lnTo>
                  <a:pt x="91439" y="13716"/>
                </a:lnTo>
              </a:path>
              <a:path w="123825" h="32384">
                <a:moveTo>
                  <a:pt x="36576" y="18287"/>
                </a:moveTo>
                <a:lnTo>
                  <a:pt x="77724" y="18287"/>
                </a:lnTo>
              </a:path>
              <a:path w="123825" h="32384">
                <a:moveTo>
                  <a:pt x="27431" y="22860"/>
                </a:moveTo>
                <a:lnTo>
                  <a:pt x="64008" y="22860"/>
                </a:lnTo>
              </a:path>
              <a:path w="123825" h="32384">
                <a:moveTo>
                  <a:pt x="13715" y="27432"/>
                </a:moveTo>
                <a:lnTo>
                  <a:pt x="50292" y="27432"/>
                </a:lnTo>
              </a:path>
              <a:path w="123825" h="32384">
                <a:moveTo>
                  <a:pt x="0" y="32003"/>
                </a:moveTo>
                <a:lnTo>
                  <a:pt x="41148" y="32003"/>
                </a:lnTo>
              </a:path>
            </a:pathLst>
          </a:custGeom>
          <a:ln w="4572">
            <a:solidFill>
              <a:srgbClr val="4949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57193" y="1449317"/>
            <a:ext cx="82296" cy="320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86330" algn="l"/>
              </a:tabLst>
            </a:pPr>
            <a:r>
              <a:rPr spc="-5" dirty="0"/>
              <a:t>A</a:t>
            </a:r>
            <a:r>
              <a:rPr spc="-55" dirty="0"/>
              <a:t>R</a:t>
            </a:r>
            <a:r>
              <a:rPr spc="-5" dirty="0"/>
              <a:t>TI</a:t>
            </a:r>
            <a:r>
              <a:rPr spc="-10" dirty="0"/>
              <a:t>CL</a:t>
            </a:r>
            <a:r>
              <a:rPr dirty="0"/>
              <a:t>E	</a:t>
            </a:r>
            <a:r>
              <a:rPr spc="-5" dirty="0"/>
              <a:t>2</a:t>
            </a:r>
            <a:r>
              <a:rPr dirty="0"/>
              <a:t>8</a:t>
            </a:r>
          </a:p>
        </p:txBody>
      </p:sp>
      <p:sp>
        <p:nvSpPr>
          <p:cNvPr id="143" name="object 143"/>
          <p:cNvSpPr txBox="1"/>
          <p:nvPr/>
        </p:nvSpPr>
        <p:spPr>
          <a:xfrm>
            <a:off x="994657" y="2399790"/>
            <a:ext cx="8084184" cy="3927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 algn="just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3750"/>
              <a:buFont typeface="Arial"/>
              <a:buChar char="●"/>
              <a:tabLst>
                <a:tab pos="287655" algn="l"/>
              </a:tabLst>
            </a:pPr>
            <a:r>
              <a:rPr sz="3200" spc="60" dirty="0">
                <a:solidFill>
                  <a:srgbClr val="FFFFFF"/>
                </a:solidFill>
                <a:latin typeface="Times New Roman"/>
                <a:cs typeface="Times New Roman"/>
              </a:rPr>
              <a:t>Article</a:t>
            </a:r>
            <a:r>
              <a:rPr sz="32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30" dirty="0">
                <a:solidFill>
                  <a:srgbClr val="FFFFFF"/>
                </a:solidFill>
                <a:latin typeface="Times New Roman"/>
                <a:cs typeface="Times New Roman"/>
              </a:rPr>
              <a:t>28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130" dirty="0">
                <a:solidFill>
                  <a:srgbClr val="FFFFFF"/>
                </a:solidFill>
                <a:latin typeface="Times New Roman"/>
                <a:cs typeface="Times New Roman"/>
              </a:rPr>
              <a:t>prohibits</a:t>
            </a:r>
            <a:r>
              <a:rPr sz="3200" spc="-60" dirty="0">
                <a:solidFill>
                  <a:srgbClr val="E2D700"/>
                </a:solidFill>
                <a:latin typeface="Times New Roman"/>
                <a:cs typeface="Times New Roman"/>
              </a:rPr>
              <a:t> </a:t>
            </a:r>
            <a:r>
              <a:rPr sz="3200" u="heavy" spc="75" dirty="0">
                <a:solidFill>
                  <a:srgbClr val="E2D700"/>
                </a:solidFill>
                <a:uFill>
                  <a:solidFill>
                    <a:srgbClr val="E2D700"/>
                  </a:solidFill>
                </a:uFill>
                <a:latin typeface="Times New Roman"/>
                <a:cs typeface="Times New Roman"/>
              </a:rPr>
              <a:t>religious</a:t>
            </a:r>
            <a:r>
              <a:rPr sz="3200" u="heavy" spc="-60" dirty="0">
                <a:solidFill>
                  <a:srgbClr val="E2D700"/>
                </a:solidFill>
                <a:uFill>
                  <a:solidFill>
                    <a:srgbClr val="E2D7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u="heavy" spc="145" dirty="0">
                <a:solidFill>
                  <a:srgbClr val="E2D700"/>
                </a:solidFill>
                <a:uFill>
                  <a:solidFill>
                    <a:srgbClr val="E2D700"/>
                  </a:solidFill>
                </a:uFill>
                <a:latin typeface="Times New Roman"/>
                <a:cs typeface="Times New Roman"/>
              </a:rPr>
              <a:t>instruction</a:t>
            </a:r>
            <a:r>
              <a:rPr sz="3200" spc="-55" dirty="0">
                <a:solidFill>
                  <a:srgbClr val="E2D700"/>
                </a:solidFill>
                <a:latin typeface="Times New Roman"/>
                <a:cs typeface="Times New Roman"/>
              </a:rPr>
              <a:t> </a:t>
            </a:r>
            <a:r>
              <a:rPr sz="3200" spc="14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32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114" dirty="0">
                <a:solidFill>
                  <a:srgbClr val="FFFFFF"/>
                </a:solidFill>
                <a:latin typeface="Times New Roman"/>
                <a:cs typeface="Times New Roman"/>
              </a:rPr>
              <a:t>a  </a:t>
            </a:r>
            <a:r>
              <a:rPr sz="3200" spc="45" dirty="0">
                <a:solidFill>
                  <a:srgbClr val="FFFFFF"/>
                </a:solidFill>
                <a:latin typeface="Times New Roman"/>
                <a:cs typeface="Times New Roman"/>
              </a:rPr>
              <a:t>wholly </a:t>
            </a:r>
            <a:r>
              <a:rPr sz="3200" spc="125" dirty="0">
                <a:solidFill>
                  <a:srgbClr val="FFFFFF"/>
                </a:solidFill>
                <a:latin typeface="Times New Roman"/>
                <a:cs typeface="Times New Roman"/>
              </a:rPr>
              <a:t>State-funded </a:t>
            </a:r>
            <a:r>
              <a:rPr sz="3200" spc="135" dirty="0">
                <a:solidFill>
                  <a:srgbClr val="FFFFFF"/>
                </a:solidFill>
                <a:latin typeface="Times New Roman"/>
                <a:cs typeface="Times New Roman"/>
              </a:rPr>
              <a:t>educational</a:t>
            </a:r>
            <a:r>
              <a:rPr sz="3200" spc="-2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140" dirty="0">
                <a:solidFill>
                  <a:srgbClr val="FFFFFF"/>
                </a:solidFill>
                <a:latin typeface="Times New Roman"/>
                <a:cs typeface="Times New Roman"/>
              </a:rPr>
              <a:t>institution,  </a:t>
            </a:r>
            <a:r>
              <a:rPr sz="3200" spc="195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3200" spc="130" dirty="0">
                <a:solidFill>
                  <a:srgbClr val="FFFFFF"/>
                </a:solidFill>
                <a:latin typeface="Times New Roman"/>
                <a:cs typeface="Times New Roman"/>
              </a:rPr>
              <a:t>educational </a:t>
            </a:r>
            <a:r>
              <a:rPr sz="3200" spc="140" dirty="0">
                <a:solidFill>
                  <a:srgbClr val="FFFFFF"/>
                </a:solidFill>
                <a:latin typeface="Times New Roman"/>
                <a:cs typeface="Times New Roman"/>
              </a:rPr>
              <a:t>institutions </a:t>
            </a:r>
            <a:r>
              <a:rPr sz="3200" spc="60" dirty="0">
                <a:solidFill>
                  <a:srgbClr val="FFFFFF"/>
                </a:solidFill>
                <a:latin typeface="Times New Roman"/>
                <a:cs typeface="Times New Roman"/>
              </a:rPr>
              <a:t>receiving </a:t>
            </a:r>
            <a:r>
              <a:rPr sz="3200" spc="114" dirty="0">
                <a:solidFill>
                  <a:srgbClr val="FFFFFF"/>
                </a:solidFill>
                <a:latin typeface="Times New Roman"/>
                <a:cs typeface="Times New Roman"/>
              </a:rPr>
              <a:t>aid  </a:t>
            </a:r>
            <a:r>
              <a:rPr sz="3200" spc="110" dirty="0">
                <a:solidFill>
                  <a:srgbClr val="FFFFFF"/>
                </a:solidFill>
                <a:latin typeface="Times New Roman"/>
                <a:cs typeface="Times New Roman"/>
              </a:rPr>
              <a:t>from </a:t>
            </a:r>
            <a:r>
              <a:rPr sz="3200" spc="19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3200" spc="95" dirty="0">
                <a:solidFill>
                  <a:srgbClr val="FFFFFF"/>
                </a:solidFill>
                <a:latin typeface="Times New Roman"/>
                <a:cs typeface="Times New Roman"/>
              </a:rPr>
              <a:t>State </a:t>
            </a:r>
            <a:r>
              <a:rPr sz="3200" spc="175" dirty="0">
                <a:solidFill>
                  <a:srgbClr val="FFFFFF"/>
                </a:solidFill>
                <a:latin typeface="Times New Roman"/>
                <a:cs typeface="Times New Roman"/>
              </a:rPr>
              <a:t>cannot </a:t>
            </a:r>
            <a:r>
              <a:rPr sz="3200" spc="114" dirty="0">
                <a:solidFill>
                  <a:srgbClr val="FFFFFF"/>
                </a:solidFill>
                <a:latin typeface="Times New Roman"/>
                <a:cs typeface="Times New Roman"/>
              </a:rPr>
              <a:t>compel </a:t>
            </a:r>
            <a:r>
              <a:rPr sz="3200" spc="85" dirty="0">
                <a:solidFill>
                  <a:srgbClr val="FFFFFF"/>
                </a:solidFill>
                <a:latin typeface="Times New Roman"/>
                <a:cs typeface="Times New Roman"/>
              </a:rPr>
              <a:t>any </a:t>
            </a:r>
            <a:r>
              <a:rPr sz="3200" spc="25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3200" spc="150" dirty="0">
                <a:solidFill>
                  <a:srgbClr val="FFFFFF"/>
                </a:solidFill>
                <a:latin typeface="Times New Roman"/>
                <a:cs typeface="Times New Roman"/>
              </a:rPr>
              <a:t>their  </a:t>
            </a:r>
            <a:r>
              <a:rPr sz="3200" spc="170" dirty="0">
                <a:solidFill>
                  <a:srgbClr val="FFFFFF"/>
                </a:solidFill>
                <a:latin typeface="Times New Roman"/>
                <a:cs typeface="Times New Roman"/>
              </a:rPr>
              <a:t>members </a:t>
            </a:r>
            <a:r>
              <a:rPr sz="3200" spc="155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3200" spc="40" dirty="0">
                <a:solidFill>
                  <a:srgbClr val="FFFFFF"/>
                </a:solidFill>
                <a:latin typeface="Times New Roman"/>
                <a:cs typeface="Times New Roman"/>
              </a:rPr>
              <a:t>receive </a:t>
            </a:r>
            <a:r>
              <a:rPr sz="3200" spc="75" dirty="0">
                <a:solidFill>
                  <a:srgbClr val="FFFFFF"/>
                </a:solidFill>
                <a:latin typeface="Times New Roman"/>
                <a:cs typeface="Times New Roman"/>
              </a:rPr>
              <a:t>religious </a:t>
            </a:r>
            <a:r>
              <a:rPr sz="3200" spc="145" dirty="0">
                <a:solidFill>
                  <a:srgbClr val="FFFFFF"/>
                </a:solidFill>
                <a:latin typeface="Times New Roman"/>
                <a:cs typeface="Times New Roman"/>
              </a:rPr>
              <a:t>instruction </a:t>
            </a:r>
            <a:r>
              <a:rPr sz="3200" spc="140" dirty="0">
                <a:solidFill>
                  <a:srgbClr val="FFFFFF"/>
                </a:solidFill>
                <a:latin typeface="Times New Roman"/>
                <a:cs typeface="Times New Roman"/>
              </a:rPr>
              <a:t>or  </a:t>
            </a:r>
            <a:r>
              <a:rPr sz="3200" spc="175" dirty="0">
                <a:solidFill>
                  <a:srgbClr val="FFFFFF"/>
                </a:solidFill>
                <a:latin typeface="Times New Roman"/>
                <a:cs typeface="Times New Roman"/>
              </a:rPr>
              <a:t>attend </a:t>
            </a:r>
            <a:r>
              <a:rPr sz="3200" spc="75" dirty="0">
                <a:solidFill>
                  <a:srgbClr val="FFFFFF"/>
                </a:solidFill>
                <a:latin typeface="Times New Roman"/>
                <a:cs typeface="Times New Roman"/>
              </a:rPr>
              <a:t>religious </a:t>
            </a:r>
            <a:r>
              <a:rPr sz="3200" spc="100" dirty="0">
                <a:solidFill>
                  <a:srgbClr val="FFFFFF"/>
                </a:solidFill>
                <a:latin typeface="Times New Roman"/>
                <a:cs typeface="Times New Roman"/>
              </a:rPr>
              <a:t>worship </a:t>
            </a:r>
            <a:r>
              <a:rPr sz="3200" spc="155" dirty="0">
                <a:solidFill>
                  <a:srgbClr val="FFFFFF"/>
                </a:solidFill>
                <a:latin typeface="Times New Roman"/>
                <a:cs typeface="Times New Roman"/>
              </a:rPr>
              <a:t>without </a:t>
            </a:r>
            <a:r>
              <a:rPr sz="3200" spc="150" dirty="0">
                <a:solidFill>
                  <a:srgbClr val="FFFFFF"/>
                </a:solidFill>
                <a:latin typeface="Times New Roman"/>
                <a:cs typeface="Times New Roman"/>
              </a:rPr>
              <a:t>their  </a:t>
            </a:r>
            <a:r>
              <a:rPr sz="3200" spc="145" dirty="0">
                <a:solidFill>
                  <a:srgbClr val="FFFFFF"/>
                </a:solidFill>
                <a:latin typeface="Times New Roman"/>
                <a:cs typeface="Times New Roman"/>
              </a:rPr>
              <a:t>consent </a:t>
            </a:r>
            <a:r>
              <a:rPr sz="3200" spc="140" dirty="0">
                <a:solidFill>
                  <a:srgbClr val="FFFFFF"/>
                </a:solidFill>
                <a:latin typeface="Times New Roman"/>
                <a:cs typeface="Times New Roman"/>
              </a:rPr>
              <a:t>or </a:t>
            </a:r>
            <a:r>
              <a:rPr sz="3200" spc="150" dirty="0">
                <a:solidFill>
                  <a:srgbClr val="FFFFFF"/>
                </a:solidFill>
                <a:latin typeface="Times New Roman"/>
                <a:cs typeface="Times New Roman"/>
              </a:rPr>
              <a:t>their </a:t>
            </a:r>
            <a:r>
              <a:rPr sz="3200" spc="114" dirty="0">
                <a:solidFill>
                  <a:srgbClr val="FFFFFF"/>
                </a:solidFill>
                <a:latin typeface="Times New Roman"/>
                <a:cs typeface="Times New Roman"/>
              </a:rPr>
              <a:t>guardian's </a:t>
            </a:r>
            <a:r>
              <a:rPr sz="3200" spc="145" dirty="0">
                <a:solidFill>
                  <a:srgbClr val="FFFFFF"/>
                </a:solidFill>
                <a:latin typeface="Times New Roman"/>
                <a:cs typeface="Times New Roman"/>
              </a:rPr>
              <a:t>consent </a:t>
            </a:r>
            <a:r>
              <a:rPr sz="3200" spc="140" dirty="0">
                <a:solidFill>
                  <a:srgbClr val="FFFFFF"/>
                </a:solidFill>
                <a:latin typeface="Times New Roman"/>
                <a:cs typeface="Times New Roman"/>
              </a:rPr>
              <a:t>in </a:t>
            </a:r>
            <a:r>
              <a:rPr sz="3200" spc="75" dirty="0">
                <a:solidFill>
                  <a:srgbClr val="FFFFFF"/>
                </a:solidFill>
                <a:latin typeface="Times New Roman"/>
                <a:cs typeface="Times New Roman"/>
              </a:rPr>
              <a:t>case  </a:t>
            </a:r>
            <a:r>
              <a:rPr sz="3200" spc="25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32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95" dirty="0">
                <a:solidFill>
                  <a:srgbClr val="FFFFFF"/>
                </a:solidFill>
                <a:latin typeface="Times New Roman"/>
                <a:cs typeface="Times New Roman"/>
              </a:rPr>
              <a:t>minor.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object 138"/>
          <p:cNvSpPr/>
          <p:nvPr/>
        </p:nvSpPr>
        <p:spPr>
          <a:xfrm>
            <a:off x="457193" y="1405883"/>
            <a:ext cx="50800" cy="5080"/>
          </a:xfrm>
          <a:custGeom>
            <a:avLst/>
            <a:gdLst/>
            <a:ahLst/>
            <a:cxnLst/>
            <a:rect l="l" t="t" r="r" b="b"/>
            <a:pathLst>
              <a:path w="50800" h="5080">
                <a:moveTo>
                  <a:pt x="0" y="0"/>
                </a:moveTo>
                <a:lnTo>
                  <a:pt x="50292" y="0"/>
                </a:lnTo>
              </a:path>
              <a:path w="50800" h="5080">
                <a:moveTo>
                  <a:pt x="4571" y="4571"/>
                </a:moveTo>
                <a:lnTo>
                  <a:pt x="22860" y="4571"/>
                </a:lnTo>
              </a:path>
            </a:pathLst>
          </a:custGeom>
          <a:ln w="4572">
            <a:solidFill>
              <a:srgbClr val="0FCE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21201" y="1415027"/>
            <a:ext cx="123825" cy="32384"/>
          </a:xfrm>
          <a:custGeom>
            <a:avLst/>
            <a:gdLst/>
            <a:ahLst/>
            <a:cxnLst/>
            <a:rect l="l" t="t" r="r" b="b"/>
            <a:pathLst>
              <a:path w="123825" h="32384">
                <a:moveTo>
                  <a:pt x="86868" y="0"/>
                </a:moveTo>
                <a:lnTo>
                  <a:pt x="123444" y="0"/>
                </a:lnTo>
              </a:path>
              <a:path w="123825" h="32384">
                <a:moveTo>
                  <a:pt x="73151" y="4572"/>
                </a:moveTo>
                <a:lnTo>
                  <a:pt x="114300" y="4572"/>
                </a:lnTo>
              </a:path>
              <a:path w="123825" h="32384">
                <a:moveTo>
                  <a:pt x="59436" y="9144"/>
                </a:moveTo>
                <a:lnTo>
                  <a:pt x="100584" y="9144"/>
                </a:lnTo>
              </a:path>
              <a:path w="123825" h="32384">
                <a:moveTo>
                  <a:pt x="45720" y="13716"/>
                </a:moveTo>
                <a:lnTo>
                  <a:pt x="91439" y="13716"/>
                </a:lnTo>
              </a:path>
              <a:path w="123825" h="32384">
                <a:moveTo>
                  <a:pt x="36576" y="18287"/>
                </a:moveTo>
                <a:lnTo>
                  <a:pt x="77724" y="18287"/>
                </a:lnTo>
              </a:path>
              <a:path w="123825" h="32384">
                <a:moveTo>
                  <a:pt x="27431" y="22860"/>
                </a:moveTo>
                <a:lnTo>
                  <a:pt x="64008" y="22860"/>
                </a:lnTo>
              </a:path>
              <a:path w="123825" h="32384">
                <a:moveTo>
                  <a:pt x="13715" y="27432"/>
                </a:moveTo>
                <a:lnTo>
                  <a:pt x="50292" y="27432"/>
                </a:lnTo>
              </a:path>
              <a:path w="123825" h="32384">
                <a:moveTo>
                  <a:pt x="0" y="32003"/>
                </a:moveTo>
                <a:lnTo>
                  <a:pt x="41148" y="32003"/>
                </a:lnTo>
              </a:path>
            </a:pathLst>
          </a:custGeom>
          <a:ln w="4572">
            <a:solidFill>
              <a:srgbClr val="4949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57193" y="1449317"/>
            <a:ext cx="82296" cy="320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 txBox="1">
            <a:spLocks noGrp="1"/>
          </p:cNvSpPr>
          <p:nvPr>
            <p:ph type="title"/>
          </p:nvPr>
        </p:nvSpPr>
        <p:spPr>
          <a:xfrm>
            <a:off x="537456" y="1432654"/>
            <a:ext cx="930758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2662555" algn="l"/>
                <a:tab pos="3968750" algn="l"/>
              </a:tabLst>
            </a:pPr>
            <a:r>
              <a:rPr sz="3600" b="1" spc="-5" dirty="0"/>
              <a:t>C</a:t>
            </a:r>
            <a:r>
              <a:rPr sz="3600" b="1" spc="5" dirty="0"/>
              <a:t>U</a:t>
            </a:r>
            <a:r>
              <a:rPr sz="3600" b="1" spc="-325" dirty="0"/>
              <a:t>L</a:t>
            </a:r>
            <a:r>
              <a:rPr sz="3600" b="1" dirty="0"/>
              <a:t>T</a:t>
            </a:r>
            <a:r>
              <a:rPr sz="3600" b="1" spc="5" dirty="0"/>
              <a:t>U</a:t>
            </a:r>
            <a:r>
              <a:rPr sz="3600" b="1" dirty="0"/>
              <a:t>R</a:t>
            </a:r>
            <a:r>
              <a:rPr sz="3600" b="1" spc="-10" dirty="0"/>
              <a:t>A</a:t>
            </a:r>
            <a:r>
              <a:rPr sz="3600" b="1" dirty="0"/>
              <a:t>L	AND	</a:t>
            </a:r>
            <a:r>
              <a:rPr sz="3600" b="1" spc="-5" dirty="0"/>
              <a:t>E</a:t>
            </a:r>
            <a:r>
              <a:rPr sz="3600" b="1" dirty="0"/>
              <a:t>D</a:t>
            </a:r>
            <a:r>
              <a:rPr sz="3600" b="1" spc="5" dirty="0"/>
              <a:t>U</a:t>
            </a:r>
            <a:r>
              <a:rPr sz="3600" b="1" spc="-5" dirty="0"/>
              <a:t>C</a:t>
            </a:r>
            <a:r>
              <a:rPr sz="3600" b="1" spc="-350" dirty="0"/>
              <a:t>A</a:t>
            </a:r>
            <a:r>
              <a:rPr sz="3600" b="1" dirty="0"/>
              <a:t>T</a:t>
            </a:r>
            <a:r>
              <a:rPr sz="3600" b="1" spc="-10" dirty="0"/>
              <a:t>I</a:t>
            </a:r>
            <a:r>
              <a:rPr sz="3600" b="1" spc="-5" dirty="0"/>
              <a:t>O</a:t>
            </a:r>
            <a:r>
              <a:rPr sz="3600" b="1" dirty="0"/>
              <a:t>NAL  </a:t>
            </a:r>
            <a:r>
              <a:rPr sz="3600" b="1" spc="-5" dirty="0"/>
              <a:t>RIGHTS</a:t>
            </a:r>
            <a:endParaRPr sz="3600" b="1" dirty="0"/>
          </a:p>
        </p:txBody>
      </p:sp>
      <p:sp>
        <p:nvSpPr>
          <p:cNvPr id="143" name="object 143"/>
          <p:cNvSpPr txBox="1"/>
          <p:nvPr/>
        </p:nvSpPr>
        <p:spPr>
          <a:xfrm>
            <a:off x="994657" y="2399790"/>
            <a:ext cx="8081009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 algn="just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3750"/>
              <a:buFont typeface="Arial"/>
              <a:buChar char="●"/>
              <a:tabLst>
                <a:tab pos="287020" algn="l"/>
              </a:tabLst>
            </a:pPr>
            <a:r>
              <a:rPr sz="3200" spc="12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3200" spc="95" dirty="0">
                <a:solidFill>
                  <a:srgbClr val="FFFFFF"/>
                </a:solidFill>
                <a:latin typeface="Times New Roman"/>
                <a:cs typeface="Times New Roman"/>
              </a:rPr>
              <a:t>Cultural </a:t>
            </a:r>
            <a:r>
              <a:rPr sz="3200" spc="195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3200" spc="110" dirty="0">
                <a:solidFill>
                  <a:srgbClr val="FFFFFF"/>
                </a:solidFill>
                <a:latin typeface="Times New Roman"/>
                <a:cs typeface="Times New Roman"/>
              </a:rPr>
              <a:t>Educational </a:t>
            </a:r>
            <a:r>
              <a:rPr sz="3200" spc="95" dirty="0">
                <a:solidFill>
                  <a:srgbClr val="FFFFFF"/>
                </a:solidFill>
                <a:latin typeface="Times New Roman"/>
                <a:cs typeface="Times New Roman"/>
              </a:rPr>
              <a:t>rights, </a:t>
            </a:r>
            <a:r>
              <a:rPr sz="3200" spc="50" dirty="0">
                <a:solidFill>
                  <a:srgbClr val="FFFFFF"/>
                </a:solidFill>
                <a:latin typeface="Times New Roman"/>
                <a:cs typeface="Times New Roman"/>
              </a:rPr>
              <a:t>given  </a:t>
            </a:r>
            <a:r>
              <a:rPr sz="3200" spc="140" dirty="0">
                <a:solidFill>
                  <a:srgbClr val="FFFFFF"/>
                </a:solidFill>
                <a:latin typeface="Times New Roman"/>
                <a:cs typeface="Times New Roman"/>
              </a:rPr>
              <a:t>in </a:t>
            </a:r>
            <a:r>
              <a:rPr sz="3200" spc="60" dirty="0">
                <a:solidFill>
                  <a:srgbClr val="FFFFFF"/>
                </a:solidFill>
                <a:latin typeface="Times New Roman"/>
                <a:cs typeface="Times New Roman"/>
              </a:rPr>
              <a:t>Articles </a:t>
            </a:r>
            <a:r>
              <a:rPr sz="3200" spc="25" dirty="0">
                <a:solidFill>
                  <a:srgbClr val="FFFFFF"/>
                </a:solidFill>
                <a:latin typeface="Times New Roman"/>
                <a:cs typeface="Times New Roman"/>
              </a:rPr>
              <a:t>29 </a:t>
            </a:r>
            <a:r>
              <a:rPr sz="3200" spc="195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30, </a:t>
            </a:r>
            <a:r>
              <a:rPr sz="3200" spc="110" dirty="0">
                <a:solidFill>
                  <a:srgbClr val="FFFFFF"/>
                </a:solidFill>
                <a:latin typeface="Times New Roman"/>
                <a:cs typeface="Times New Roman"/>
              </a:rPr>
              <a:t>are </a:t>
            </a:r>
            <a:r>
              <a:rPr sz="3200" spc="130" dirty="0">
                <a:solidFill>
                  <a:srgbClr val="FFFFFF"/>
                </a:solidFill>
                <a:latin typeface="Times New Roman"/>
                <a:cs typeface="Times New Roman"/>
              </a:rPr>
              <a:t>measures </a:t>
            </a:r>
            <a:r>
              <a:rPr sz="3200" spc="150" dirty="0">
                <a:solidFill>
                  <a:srgbClr val="FFFFFF"/>
                </a:solidFill>
                <a:latin typeface="Times New Roman"/>
                <a:cs typeface="Times New Roman"/>
              </a:rPr>
              <a:t>to  </a:t>
            </a:r>
            <a:r>
              <a:rPr sz="3200" spc="145" dirty="0">
                <a:solidFill>
                  <a:srgbClr val="FFFFFF"/>
                </a:solidFill>
                <a:latin typeface="Times New Roman"/>
                <a:cs typeface="Times New Roman"/>
              </a:rPr>
              <a:t>protect </a:t>
            </a:r>
            <a:r>
              <a:rPr sz="3200" spc="19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3200" spc="110" dirty="0">
                <a:solidFill>
                  <a:srgbClr val="FFFFFF"/>
                </a:solidFill>
                <a:latin typeface="Times New Roman"/>
                <a:cs typeface="Times New Roman"/>
              </a:rPr>
              <a:t>rights </a:t>
            </a:r>
            <a:r>
              <a:rPr sz="3200" spc="25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3200" spc="105" dirty="0">
                <a:solidFill>
                  <a:srgbClr val="FFFFFF"/>
                </a:solidFill>
                <a:latin typeface="Times New Roman"/>
                <a:cs typeface="Times New Roman"/>
              </a:rPr>
              <a:t>cultural, </a:t>
            </a:r>
            <a:r>
              <a:rPr sz="3200" spc="90" dirty="0">
                <a:solidFill>
                  <a:srgbClr val="FFFFFF"/>
                </a:solidFill>
                <a:latin typeface="Times New Roman"/>
                <a:cs typeface="Times New Roman"/>
              </a:rPr>
              <a:t>linguistic </a:t>
            </a:r>
            <a:r>
              <a:rPr sz="3200" spc="190" dirty="0">
                <a:solidFill>
                  <a:srgbClr val="FFFFFF"/>
                </a:solidFill>
                <a:latin typeface="Times New Roman"/>
                <a:cs typeface="Times New Roman"/>
              </a:rPr>
              <a:t>and  </a:t>
            </a:r>
            <a:r>
              <a:rPr sz="3200" spc="75" dirty="0">
                <a:solidFill>
                  <a:srgbClr val="FFFFFF"/>
                </a:solidFill>
                <a:latin typeface="Times New Roman"/>
                <a:cs typeface="Times New Roman"/>
              </a:rPr>
              <a:t>religious </a:t>
            </a:r>
            <a:r>
              <a:rPr sz="3200" spc="110" dirty="0">
                <a:solidFill>
                  <a:srgbClr val="FFFFFF"/>
                </a:solidFill>
                <a:latin typeface="Times New Roman"/>
                <a:cs typeface="Times New Roman"/>
              </a:rPr>
              <a:t>minorities, </a:t>
            </a:r>
            <a:r>
              <a:rPr sz="3200" spc="45" dirty="0">
                <a:solidFill>
                  <a:srgbClr val="FFFFFF"/>
                </a:solidFill>
                <a:latin typeface="Times New Roman"/>
                <a:cs typeface="Times New Roman"/>
              </a:rPr>
              <a:t>by </a:t>
            </a:r>
            <a:r>
              <a:rPr sz="3200" spc="120" dirty="0">
                <a:solidFill>
                  <a:srgbClr val="FFFFFF"/>
                </a:solidFill>
                <a:latin typeface="Times New Roman"/>
                <a:cs typeface="Times New Roman"/>
              </a:rPr>
              <a:t>enabling </a:t>
            </a:r>
            <a:r>
              <a:rPr sz="3200" spc="215" dirty="0">
                <a:solidFill>
                  <a:srgbClr val="FFFFFF"/>
                </a:solidFill>
                <a:latin typeface="Times New Roman"/>
                <a:cs typeface="Times New Roman"/>
              </a:rPr>
              <a:t>them </a:t>
            </a:r>
            <a:r>
              <a:rPr sz="3200" spc="155" dirty="0">
                <a:solidFill>
                  <a:srgbClr val="FFFFFF"/>
                </a:solidFill>
                <a:latin typeface="Times New Roman"/>
                <a:cs typeface="Times New Roman"/>
              </a:rPr>
              <a:t>to  </a:t>
            </a:r>
            <a:r>
              <a:rPr sz="3200" spc="90" dirty="0">
                <a:solidFill>
                  <a:srgbClr val="FFFFFF"/>
                </a:solidFill>
                <a:latin typeface="Times New Roman"/>
                <a:cs typeface="Times New Roman"/>
              </a:rPr>
              <a:t>conserve </a:t>
            </a:r>
            <a:r>
              <a:rPr sz="3200" spc="150" dirty="0">
                <a:solidFill>
                  <a:srgbClr val="FFFFFF"/>
                </a:solidFill>
                <a:latin typeface="Times New Roman"/>
                <a:cs typeface="Times New Roman"/>
              </a:rPr>
              <a:t>their </a:t>
            </a:r>
            <a:r>
              <a:rPr sz="3200" spc="114" dirty="0">
                <a:solidFill>
                  <a:srgbClr val="FFFFFF"/>
                </a:solidFill>
                <a:latin typeface="Times New Roman"/>
                <a:cs typeface="Times New Roman"/>
              </a:rPr>
              <a:t>heritage </a:t>
            </a:r>
            <a:r>
              <a:rPr sz="3200" spc="190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3200" spc="130" dirty="0">
                <a:solidFill>
                  <a:srgbClr val="FFFFFF"/>
                </a:solidFill>
                <a:latin typeface="Times New Roman"/>
                <a:cs typeface="Times New Roman"/>
              </a:rPr>
              <a:t>protecting</a:t>
            </a:r>
            <a:r>
              <a:rPr sz="3200" spc="-1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215" dirty="0">
                <a:solidFill>
                  <a:srgbClr val="FFFFFF"/>
                </a:solidFill>
                <a:latin typeface="Times New Roman"/>
                <a:cs typeface="Times New Roman"/>
              </a:rPr>
              <a:t>them  </a:t>
            </a:r>
            <a:r>
              <a:rPr sz="3200" spc="114" dirty="0">
                <a:solidFill>
                  <a:srgbClr val="FFFFFF"/>
                </a:solidFill>
                <a:latin typeface="Times New Roman"/>
                <a:cs typeface="Times New Roman"/>
              </a:rPr>
              <a:t>against</a:t>
            </a:r>
            <a:r>
              <a:rPr sz="3200" spc="6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120" dirty="0">
                <a:solidFill>
                  <a:srgbClr val="FFFFFF"/>
                </a:solidFill>
                <a:latin typeface="Times New Roman"/>
                <a:cs typeface="Times New Roman"/>
              </a:rPr>
              <a:t>discrimination.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object 138"/>
          <p:cNvSpPr/>
          <p:nvPr/>
        </p:nvSpPr>
        <p:spPr>
          <a:xfrm>
            <a:off x="457193" y="1405883"/>
            <a:ext cx="50800" cy="5080"/>
          </a:xfrm>
          <a:custGeom>
            <a:avLst/>
            <a:gdLst/>
            <a:ahLst/>
            <a:cxnLst/>
            <a:rect l="l" t="t" r="r" b="b"/>
            <a:pathLst>
              <a:path w="50800" h="5080">
                <a:moveTo>
                  <a:pt x="0" y="0"/>
                </a:moveTo>
                <a:lnTo>
                  <a:pt x="50292" y="0"/>
                </a:lnTo>
              </a:path>
              <a:path w="50800" h="5080">
                <a:moveTo>
                  <a:pt x="4571" y="4571"/>
                </a:moveTo>
                <a:lnTo>
                  <a:pt x="22860" y="4571"/>
                </a:lnTo>
              </a:path>
            </a:pathLst>
          </a:custGeom>
          <a:ln w="4572">
            <a:solidFill>
              <a:srgbClr val="0FCE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21201" y="1415027"/>
            <a:ext cx="123825" cy="32384"/>
          </a:xfrm>
          <a:custGeom>
            <a:avLst/>
            <a:gdLst/>
            <a:ahLst/>
            <a:cxnLst/>
            <a:rect l="l" t="t" r="r" b="b"/>
            <a:pathLst>
              <a:path w="123825" h="32384">
                <a:moveTo>
                  <a:pt x="86868" y="0"/>
                </a:moveTo>
                <a:lnTo>
                  <a:pt x="123444" y="0"/>
                </a:lnTo>
              </a:path>
              <a:path w="123825" h="32384">
                <a:moveTo>
                  <a:pt x="73151" y="4572"/>
                </a:moveTo>
                <a:lnTo>
                  <a:pt x="114300" y="4572"/>
                </a:lnTo>
              </a:path>
              <a:path w="123825" h="32384">
                <a:moveTo>
                  <a:pt x="59436" y="9144"/>
                </a:moveTo>
                <a:lnTo>
                  <a:pt x="100584" y="9144"/>
                </a:lnTo>
              </a:path>
              <a:path w="123825" h="32384">
                <a:moveTo>
                  <a:pt x="45720" y="13716"/>
                </a:moveTo>
                <a:lnTo>
                  <a:pt x="91439" y="13716"/>
                </a:lnTo>
              </a:path>
              <a:path w="123825" h="32384">
                <a:moveTo>
                  <a:pt x="36576" y="18287"/>
                </a:moveTo>
                <a:lnTo>
                  <a:pt x="77724" y="18287"/>
                </a:lnTo>
              </a:path>
              <a:path w="123825" h="32384">
                <a:moveTo>
                  <a:pt x="27431" y="22860"/>
                </a:moveTo>
                <a:lnTo>
                  <a:pt x="64008" y="22860"/>
                </a:lnTo>
              </a:path>
              <a:path w="123825" h="32384">
                <a:moveTo>
                  <a:pt x="13715" y="27432"/>
                </a:moveTo>
                <a:lnTo>
                  <a:pt x="50292" y="27432"/>
                </a:lnTo>
              </a:path>
              <a:path w="123825" h="32384">
                <a:moveTo>
                  <a:pt x="0" y="32003"/>
                </a:moveTo>
                <a:lnTo>
                  <a:pt x="41148" y="32003"/>
                </a:lnTo>
              </a:path>
            </a:pathLst>
          </a:custGeom>
          <a:ln w="4572">
            <a:solidFill>
              <a:srgbClr val="4949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57193" y="1449317"/>
            <a:ext cx="82296" cy="320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86330" algn="l"/>
              </a:tabLst>
            </a:pPr>
            <a:r>
              <a:rPr spc="-5" dirty="0"/>
              <a:t>A</a:t>
            </a:r>
            <a:r>
              <a:rPr spc="-55" dirty="0"/>
              <a:t>R</a:t>
            </a:r>
            <a:r>
              <a:rPr spc="-5" dirty="0"/>
              <a:t>TI</a:t>
            </a:r>
            <a:r>
              <a:rPr spc="-10" dirty="0"/>
              <a:t>CL</a:t>
            </a:r>
            <a:r>
              <a:rPr dirty="0"/>
              <a:t>E	</a:t>
            </a:r>
            <a:r>
              <a:rPr spc="-5" dirty="0"/>
              <a:t>2</a:t>
            </a:r>
            <a:r>
              <a:rPr dirty="0"/>
              <a:t>9</a:t>
            </a:r>
          </a:p>
        </p:txBody>
      </p:sp>
      <p:sp>
        <p:nvSpPr>
          <p:cNvPr id="143" name="object 143"/>
          <p:cNvSpPr txBox="1">
            <a:spLocks noGrp="1"/>
          </p:cNvSpPr>
          <p:nvPr>
            <p:ph idx="1"/>
          </p:nvPr>
        </p:nvSpPr>
        <p:spPr>
          <a:xfrm>
            <a:off x="507994" y="1542019"/>
            <a:ext cx="9093204" cy="4414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 algn="just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3750"/>
              <a:buFont typeface="Arial"/>
              <a:buChar char="●"/>
              <a:tabLst>
                <a:tab pos="287655" algn="l"/>
              </a:tabLst>
            </a:pPr>
            <a:r>
              <a:rPr spc="45" dirty="0"/>
              <a:t>Article </a:t>
            </a:r>
            <a:r>
              <a:rPr spc="20" dirty="0"/>
              <a:t>29 </a:t>
            </a:r>
            <a:r>
              <a:rPr spc="100" dirty="0"/>
              <a:t>grants </a:t>
            </a:r>
            <a:r>
              <a:rPr spc="65" dirty="0"/>
              <a:t>any </a:t>
            </a:r>
            <a:r>
              <a:rPr spc="90" dirty="0"/>
              <a:t>section </a:t>
            </a:r>
            <a:r>
              <a:rPr spc="15" dirty="0"/>
              <a:t>of </a:t>
            </a:r>
            <a:r>
              <a:rPr spc="75" dirty="0"/>
              <a:t>citizens </a:t>
            </a:r>
            <a:r>
              <a:rPr spc="65" dirty="0"/>
              <a:t>having </a:t>
            </a:r>
            <a:r>
              <a:rPr spc="85" dirty="0"/>
              <a:t>a </a:t>
            </a:r>
            <a:r>
              <a:rPr spc="95" dirty="0"/>
              <a:t>distinct  </a:t>
            </a:r>
            <a:r>
              <a:rPr spc="65" dirty="0"/>
              <a:t>language, </a:t>
            </a:r>
            <a:r>
              <a:rPr spc="85" dirty="0"/>
              <a:t>script </a:t>
            </a:r>
            <a:r>
              <a:rPr spc="100" dirty="0"/>
              <a:t>culture </a:t>
            </a:r>
            <a:r>
              <a:rPr spc="15" dirty="0"/>
              <a:t>of </a:t>
            </a:r>
            <a:r>
              <a:rPr spc="75" dirty="0"/>
              <a:t>its </a:t>
            </a:r>
            <a:r>
              <a:rPr spc="65" dirty="0"/>
              <a:t>own, </a:t>
            </a:r>
            <a:r>
              <a:rPr spc="150" dirty="0"/>
              <a:t>the </a:t>
            </a:r>
            <a:r>
              <a:rPr spc="95" dirty="0"/>
              <a:t>right </a:t>
            </a:r>
            <a:r>
              <a:rPr spc="120" dirty="0"/>
              <a:t>to </a:t>
            </a:r>
            <a:r>
              <a:rPr spc="65" dirty="0"/>
              <a:t>conserve  </a:t>
            </a:r>
            <a:r>
              <a:rPr spc="145" dirty="0"/>
              <a:t>and </a:t>
            </a:r>
            <a:r>
              <a:rPr spc="65" dirty="0"/>
              <a:t>develop </a:t>
            </a:r>
            <a:r>
              <a:rPr spc="150" dirty="0"/>
              <a:t>the </a:t>
            </a:r>
            <a:r>
              <a:rPr spc="80" dirty="0"/>
              <a:t>same, </a:t>
            </a:r>
            <a:r>
              <a:rPr spc="145" dirty="0"/>
              <a:t>and </a:t>
            </a:r>
            <a:r>
              <a:rPr spc="140" dirty="0"/>
              <a:t>thus </a:t>
            </a:r>
            <a:r>
              <a:rPr spc="65" dirty="0"/>
              <a:t>safeguards </a:t>
            </a:r>
            <a:r>
              <a:rPr spc="150" dirty="0"/>
              <a:t>the </a:t>
            </a:r>
            <a:r>
              <a:rPr spc="85" dirty="0"/>
              <a:t>rights </a:t>
            </a:r>
            <a:r>
              <a:rPr spc="105" dirty="0"/>
              <a:t>or  </a:t>
            </a:r>
            <a:r>
              <a:rPr spc="100" dirty="0"/>
              <a:t>interest </a:t>
            </a:r>
            <a:r>
              <a:rPr spc="15" dirty="0"/>
              <a:t>of </a:t>
            </a:r>
            <a:r>
              <a:rPr spc="90" dirty="0"/>
              <a:t>minorities </a:t>
            </a:r>
            <a:r>
              <a:rPr spc="30" dirty="0"/>
              <a:t>by </a:t>
            </a:r>
            <a:r>
              <a:rPr spc="85" dirty="0"/>
              <a:t>preventing  </a:t>
            </a:r>
            <a:r>
              <a:rPr spc="150" dirty="0"/>
              <a:t>the </a:t>
            </a:r>
            <a:r>
              <a:rPr spc="75" dirty="0"/>
              <a:t>State </a:t>
            </a:r>
            <a:r>
              <a:rPr spc="80" dirty="0"/>
              <a:t>from  </a:t>
            </a:r>
            <a:r>
              <a:rPr spc="85" dirty="0"/>
              <a:t>imposing </a:t>
            </a:r>
            <a:r>
              <a:rPr spc="65" dirty="0"/>
              <a:t>any </a:t>
            </a:r>
            <a:r>
              <a:rPr spc="80" dirty="0"/>
              <a:t>external </a:t>
            </a:r>
            <a:r>
              <a:rPr spc="100" dirty="0"/>
              <a:t>culture </a:t>
            </a:r>
            <a:r>
              <a:rPr spc="140" dirty="0"/>
              <a:t>on </a:t>
            </a:r>
            <a:r>
              <a:rPr spc="135" dirty="0"/>
              <a:t>them. </a:t>
            </a:r>
            <a:r>
              <a:rPr spc="65" dirty="0"/>
              <a:t>It </a:t>
            </a:r>
            <a:r>
              <a:rPr spc="50" dirty="0"/>
              <a:t>also </a:t>
            </a:r>
            <a:r>
              <a:rPr spc="95" dirty="0"/>
              <a:t>prohibits  discrimination </a:t>
            </a:r>
            <a:r>
              <a:rPr spc="85" dirty="0"/>
              <a:t>against </a:t>
            </a:r>
            <a:r>
              <a:rPr spc="65" dirty="0"/>
              <a:t>any </a:t>
            </a:r>
            <a:r>
              <a:rPr spc="80" dirty="0"/>
              <a:t>citizen </a:t>
            </a:r>
            <a:r>
              <a:rPr spc="45" dirty="0"/>
              <a:t>for </a:t>
            </a:r>
            <a:r>
              <a:rPr spc="90" dirty="0"/>
              <a:t>admission </a:t>
            </a:r>
            <a:r>
              <a:rPr spc="110" dirty="0"/>
              <a:t>into </a:t>
            </a:r>
            <a:r>
              <a:rPr spc="65" dirty="0"/>
              <a:t>any  </a:t>
            </a:r>
            <a:r>
              <a:rPr spc="95" dirty="0"/>
              <a:t>educational </a:t>
            </a:r>
            <a:r>
              <a:rPr spc="105" dirty="0"/>
              <a:t>institutions </a:t>
            </a:r>
            <a:r>
              <a:rPr spc="120" dirty="0"/>
              <a:t>maintained </a:t>
            </a:r>
            <a:r>
              <a:rPr spc="105" dirty="0"/>
              <a:t>or </a:t>
            </a:r>
            <a:r>
              <a:rPr spc="95" dirty="0"/>
              <a:t>aided </a:t>
            </a:r>
            <a:r>
              <a:rPr spc="30" dirty="0"/>
              <a:t>by </a:t>
            </a:r>
            <a:r>
              <a:rPr spc="150" dirty="0"/>
              <a:t>the </a:t>
            </a:r>
            <a:r>
              <a:rPr spc="65" dirty="0"/>
              <a:t>State,  </a:t>
            </a:r>
            <a:r>
              <a:rPr spc="140" dirty="0"/>
              <a:t>on </a:t>
            </a:r>
            <a:r>
              <a:rPr spc="150" dirty="0"/>
              <a:t>the </a:t>
            </a:r>
            <a:r>
              <a:rPr spc="60" dirty="0"/>
              <a:t>basis </a:t>
            </a:r>
            <a:r>
              <a:rPr spc="15" dirty="0"/>
              <a:t>of </a:t>
            </a:r>
            <a:r>
              <a:rPr spc="55" dirty="0"/>
              <a:t>religion, </a:t>
            </a:r>
            <a:r>
              <a:rPr spc="50" dirty="0"/>
              <a:t>race, </a:t>
            </a:r>
            <a:r>
              <a:rPr spc="65" dirty="0"/>
              <a:t>caste, </a:t>
            </a:r>
            <a:r>
              <a:rPr spc="75" dirty="0"/>
              <a:t>language </a:t>
            </a:r>
            <a:r>
              <a:rPr spc="105" dirty="0"/>
              <a:t>or </a:t>
            </a:r>
            <a:r>
              <a:rPr spc="65" dirty="0"/>
              <a:t>any </a:t>
            </a:r>
            <a:r>
              <a:rPr spc="15" dirty="0"/>
              <a:t>of  </a:t>
            </a:r>
            <a:r>
              <a:rPr spc="135" dirty="0"/>
              <a:t>them. </a:t>
            </a:r>
            <a:r>
              <a:rPr spc="15" dirty="0"/>
              <a:t>However, </a:t>
            </a:r>
            <a:r>
              <a:rPr spc="105" dirty="0"/>
              <a:t>this </a:t>
            </a:r>
            <a:r>
              <a:rPr spc="25" dirty="0"/>
              <a:t>is </a:t>
            </a:r>
            <a:r>
              <a:rPr spc="85" dirty="0"/>
              <a:t>subject </a:t>
            </a:r>
            <a:r>
              <a:rPr spc="120" dirty="0"/>
              <a:t>to</a:t>
            </a:r>
            <a:r>
              <a:rPr spc="120" dirty="0">
                <a:solidFill>
                  <a:srgbClr val="E2D700"/>
                </a:solidFill>
              </a:rPr>
              <a:t> </a:t>
            </a:r>
            <a:r>
              <a:rPr u="heavy" spc="85" dirty="0">
                <a:solidFill>
                  <a:srgbClr val="E2D700"/>
                </a:solidFill>
                <a:uFill>
                  <a:solidFill>
                    <a:srgbClr val="E2D700"/>
                  </a:solidFill>
                </a:uFill>
              </a:rPr>
              <a:t>reservation</a:t>
            </a:r>
            <a:r>
              <a:rPr spc="85" dirty="0">
                <a:solidFill>
                  <a:srgbClr val="E2D700"/>
                </a:solidFill>
              </a:rPr>
              <a:t> </a:t>
            </a:r>
            <a:r>
              <a:rPr spc="30" dirty="0"/>
              <a:t>by </a:t>
            </a:r>
            <a:r>
              <a:rPr spc="150" dirty="0"/>
              <a:t>the </a:t>
            </a:r>
            <a:r>
              <a:rPr spc="75" dirty="0"/>
              <a:t>State  </a:t>
            </a:r>
            <a:r>
              <a:rPr spc="45" dirty="0"/>
              <a:t>for </a:t>
            </a:r>
            <a:r>
              <a:rPr spc="25" dirty="0"/>
              <a:t>socially </a:t>
            </a:r>
            <a:r>
              <a:rPr spc="145" dirty="0"/>
              <a:t>and </a:t>
            </a:r>
            <a:r>
              <a:rPr spc="80" dirty="0"/>
              <a:t>educationally </a:t>
            </a:r>
            <a:r>
              <a:rPr spc="85" dirty="0"/>
              <a:t>backward </a:t>
            </a:r>
            <a:r>
              <a:rPr spc="40" dirty="0"/>
              <a:t>classes, </a:t>
            </a:r>
            <a:r>
              <a:rPr spc="60" dirty="0"/>
              <a:t>as </a:t>
            </a:r>
            <a:r>
              <a:rPr spc="15" dirty="0"/>
              <a:t>well </a:t>
            </a:r>
            <a:r>
              <a:rPr spc="60" dirty="0"/>
              <a:t>as  </a:t>
            </a:r>
            <a:r>
              <a:rPr spc="85" dirty="0"/>
              <a:t>reservation </a:t>
            </a:r>
            <a:r>
              <a:rPr spc="15" dirty="0"/>
              <a:t>of </a:t>
            </a:r>
            <a:r>
              <a:rPr spc="150" dirty="0"/>
              <a:t>up </a:t>
            </a:r>
            <a:r>
              <a:rPr spc="120" dirty="0"/>
              <a:t>to </a:t>
            </a:r>
            <a:r>
              <a:rPr spc="10" dirty="0"/>
              <a:t>50 </a:t>
            </a:r>
            <a:r>
              <a:rPr spc="105" dirty="0"/>
              <a:t>percent </a:t>
            </a:r>
            <a:r>
              <a:rPr spc="15" dirty="0"/>
              <a:t>of </a:t>
            </a:r>
            <a:r>
              <a:rPr spc="85" dirty="0"/>
              <a:t>seats </a:t>
            </a:r>
            <a:r>
              <a:rPr spc="100" dirty="0"/>
              <a:t>in </a:t>
            </a:r>
            <a:r>
              <a:rPr spc="65" dirty="0"/>
              <a:t>any </a:t>
            </a:r>
            <a:r>
              <a:rPr spc="100" dirty="0"/>
              <a:t>educational  </a:t>
            </a:r>
            <a:r>
              <a:rPr spc="110" dirty="0"/>
              <a:t>institution </a:t>
            </a:r>
            <a:r>
              <a:rPr spc="160" dirty="0"/>
              <a:t>run </a:t>
            </a:r>
            <a:r>
              <a:rPr spc="30" dirty="0"/>
              <a:t>by </a:t>
            </a:r>
            <a:r>
              <a:rPr spc="85" dirty="0"/>
              <a:t>a </a:t>
            </a:r>
            <a:r>
              <a:rPr spc="95" dirty="0"/>
              <a:t>minority </a:t>
            </a:r>
            <a:r>
              <a:rPr spc="110" dirty="0"/>
              <a:t>community </a:t>
            </a:r>
            <a:r>
              <a:rPr spc="45" dirty="0"/>
              <a:t>for </a:t>
            </a:r>
            <a:r>
              <a:rPr spc="70" dirty="0"/>
              <a:t>citizens  </a:t>
            </a:r>
            <a:r>
              <a:rPr spc="80" dirty="0"/>
              <a:t>belonging </a:t>
            </a:r>
            <a:r>
              <a:rPr spc="120" dirty="0"/>
              <a:t>to </a:t>
            </a:r>
            <a:r>
              <a:rPr spc="155" dirty="0"/>
              <a:t>that</a:t>
            </a:r>
            <a:r>
              <a:rPr spc="-430" dirty="0"/>
              <a:t> </a:t>
            </a:r>
            <a:r>
              <a:rPr spc="75" dirty="0"/>
              <a:t>community.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object 138"/>
          <p:cNvSpPr/>
          <p:nvPr/>
        </p:nvSpPr>
        <p:spPr>
          <a:xfrm>
            <a:off x="457193" y="1405883"/>
            <a:ext cx="50800" cy="5080"/>
          </a:xfrm>
          <a:custGeom>
            <a:avLst/>
            <a:gdLst/>
            <a:ahLst/>
            <a:cxnLst/>
            <a:rect l="l" t="t" r="r" b="b"/>
            <a:pathLst>
              <a:path w="50800" h="5080">
                <a:moveTo>
                  <a:pt x="0" y="0"/>
                </a:moveTo>
                <a:lnTo>
                  <a:pt x="50292" y="0"/>
                </a:lnTo>
              </a:path>
              <a:path w="50800" h="5080">
                <a:moveTo>
                  <a:pt x="4571" y="4571"/>
                </a:moveTo>
                <a:lnTo>
                  <a:pt x="22860" y="4571"/>
                </a:lnTo>
              </a:path>
            </a:pathLst>
          </a:custGeom>
          <a:ln w="4572">
            <a:solidFill>
              <a:srgbClr val="0FCE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21201" y="1415027"/>
            <a:ext cx="123825" cy="32384"/>
          </a:xfrm>
          <a:custGeom>
            <a:avLst/>
            <a:gdLst/>
            <a:ahLst/>
            <a:cxnLst/>
            <a:rect l="l" t="t" r="r" b="b"/>
            <a:pathLst>
              <a:path w="123825" h="32384">
                <a:moveTo>
                  <a:pt x="86868" y="0"/>
                </a:moveTo>
                <a:lnTo>
                  <a:pt x="123444" y="0"/>
                </a:lnTo>
              </a:path>
              <a:path w="123825" h="32384">
                <a:moveTo>
                  <a:pt x="73151" y="4572"/>
                </a:moveTo>
                <a:lnTo>
                  <a:pt x="114300" y="4572"/>
                </a:lnTo>
              </a:path>
              <a:path w="123825" h="32384">
                <a:moveTo>
                  <a:pt x="59436" y="9144"/>
                </a:moveTo>
                <a:lnTo>
                  <a:pt x="100584" y="9144"/>
                </a:lnTo>
              </a:path>
              <a:path w="123825" h="32384">
                <a:moveTo>
                  <a:pt x="45720" y="13716"/>
                </a:moveTo>
                <a:lnTo>
                  <a:pt x="91439" y="13716"/>
                </a:lnTo>
              </a:path>
              <a:path w="123825" h="32384">
                <a:moveTo>
                  <a:pt x="36576" y="18287"/>
                </a:moveTo>
                <a:lnTo>
                  <a:pt x="77724" y="18287"/>
                </a:lnTo>
              </a:path>
              <a:path w="123825" h="32384">
                <a:moveTo>
                  <a:pt x="27431" y="22860"/>
                </a:moveTo>
                <a:lnTo>
                  <a:pt x="64008" y="22860"/>
                </a:lnTo>
              </a:path>
              <a:path w="123825" h="32384">
                <a:moveTo>
                  <a:pt x="13715" y="27432"/>
                </a:moveTo>
                <a:lnTo>
                  <a:pt x="50292" y="27432"/>
                </a:lnTo>
              </a:path>
              <a:path w="123825" h="32384">
                <a:moveTo>
                  <a:pt x="0" y="32003"/>
                </a:moveTo>
                <a:lnTo>
                  <a:pt x="41148" y="32003"/>
                </a:lnTo>
              </a:path>
            </a:pathLst>
          </a:custGeom>
          <a:ln w="4572">
            <a:solidFill>
              <a:srgbClr val="4949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57193" y="1449317"/>
            <a:ext cx="82296" cy="320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86330" algn="l"/>
              </a:tabLst>
            </a:pPr>
            <a:r>
              <a:rPr spc="-5" dirty="0"/>
              <a:t>A</a:t>
            </a:r>
            <a:r>
              <a:rPr spc="-55" dirty="0"/>
              <a:t>R</a:t>
            </a:r>
            <a:r>
              <a:rPr spc="-5" dirty="0"/>
              <a:t>TI</a:t>
            </a:r>
            <a:r>
              <a:rPr spc="-10" dirty="0"/>
              <a:t>CL</a:t>
            </a:r>
            <a:r>
              <a:rPr dirty="0"/>
              <a:t>E	</a:t>
            </a:r>
            <a:r>
              <a:rPr spc="-5" dirty="0"/>
              <a:t>3</a:t>
            </a:r>
            <a:r>
              <a:rPr dirty="0"/>
              <a:t>0</a:t>
            </a:r>
          </a:p>
        </p:txBody>
      </p:sp>
      <p:sp>
        <p:nvSpPr>
          <p:cNvPr id="143" name="object 143"/>
          <p:cNvSpPr txBox="1"/>
          <p:nvPr/>
        </p:nvSpPr>
        <p:spPr>
          <a:xfrm>
            <a:off x="994657" y="2399790"/>
            <a:ext cx="8085455" cy="3927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 algn="just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3750"/>
              <a:buFont typeface="Arial"/>
              <a:buChar char="●"/>
              <a:tabLst>
                <a:tab pos="287655" algn="l"/>
              </a:tabLst>
            </a:pPr>
            <a:r>
              <a:rPr sz="3200" spc="60" dirty="0">
                <a:solidFill>
                  <a:srgbClr val="FFFFFF"/>
                </a:solidFill>
                <a:latin typeface="Times New Roman"/>
                <a:cs typeface="Times New Roman"/>
              </a:rPr>
              <a:t>Article 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30 </a:t>
            </a:r>
            <a:r>
              <a:rPr sz="3200" spc="125" dirty="0">
                <a:solidFill>
                  <a:srgbClr val="FFFFFF"/>
                </a:solidFill>
                <a:latin typeface="Times New Roman"/>
                <a:cs typeface="Times New Roman"/>
              </a:rPr>
              <a:t>guarantees </a:t>
            </a:r>
            <a:r>
              <a:rPr sz="3200" spc="19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3200" spc="130" dirty="0">
                <a:solidFill>
                  <a:srgbClr val="FFFFFF"/>
                </a:solidFill>
                <a:latin typeface="Times New Roman"/>
                <a:cs typeface="Times New Roman"/>
              </a:rPr>
              <a:t>right </a:t>
            </a:r>
            <a:r>
              <a:rPr sz="3200" spc="25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3200" spc="125" dirty="0">
                <a:solidFill>
                  <a:srgbClr val="FFFFFF"/>
                </a:solidFill>
                <a:latin typeface="Times New Roman"/>
                <a:cs typeface="Times New Roman"/>
              </a:rPr>
              <a:t>minorities  </a:t>
            </a:r>
            <a:r>
              <a:rPr sz="3200" spc="155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3200" spc="125" dirty="0">
                <a:solidFill>
                  <a:srgbClr val="FFFFFF"/>
                </a:solidFill>
                <a:latin typeface="Times New Roman"/>
                <a:cs typeface="Times New Roman"/>
              </a:rPr>
              <a:t>set </a:t>
            </a:r>
            <a:r>
              <a:rPr sz="3200" spc="204" dirty="0">
                <a:solidFill>
                  <a:srgbClr val="FFFFFF"/>
                </a:solidFill>
                <a:latin typeface="Times New Roman"/>
                <a:cs typeface="Times New Roman"/>
              </a:rPr>
              <a:t>up </a:t>
            </a:r>
            <a:r>
              <a:rPr sz="3200" spc="190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3200" spc="140" dirty="0">
                <a:solidFill>
                  <a:srgbClr val="FFFFFF"/>
                </a:solidFill>
                <a:latin typeface="Times New Roman"/>
                <a:cs typeface="Times New Roman"/>
              </a:rPr>
              <a:t>administer </a:t>
            </a:r>
            <a:r>
              <a:rPr sz="3200" spc="130" dirty="0">
                <a:solidFill>
                  <a:srgbClr val="FFFFFF"/>
                </a:solidFill>
                <a:latin typeface="Times New Roman"/>
                <a:cs typeface="Times New Roman"/>
              </a:rPr>
              <a:t>educational  </a:t>
            </a:r>
            <a:r>
              <a:rPr sz="3200" spc="140" dirty="0">
                <a:solidFill>
                  <a:srgbClr val="FFFFFF"/>
                </a:solidFill>
                <a:latin typeface="Times New Roman"/>
                <a:cs typeface="Times New Roman"/>
              </a:rPr>
              <a:t>institutions </a:t>
            </a:r>
            <a:r>
              <a:rPr sz="3200" spc="25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3200" spc="150" dirty="0">
                <a:solidFill>
                  <a:srgbClr val="FFFFFF"/>
                </a:solidFill>
                <a:latin typeface="Times New Roman"/>
                <a:cs typeface="Times New Roman"/>
              </a:rPr>
              <a:t>their </a:t>
            </a:r>
            <a:r>
              <a:rPr sz="3200" spc="90" dirty="0">
                <a:solidFill>
                  <a:srgbClr val="FFFFFF"/>
                </a:solidFill>
                <a:latin typeface="Times New Roman"/>
                <a:cs typeface="Times New Roman"/>
              </a:rPr>
              <a:t>choice </a:t>
            </a:r>
            <a:r>
              <a:rPr sz="3200" spc="140" dirty="0">
                <a:solidFill>
                  <a:srgbClr val="FFFFFF"/>
                </a:solidFill>
                <a:latin typeface="Times New Roman"/>
                <a:cs typeface="Times New Roman"/>
              </a:rPr>
              <a:t>in order </a:t>
            </a:r>
            <a:r>
              <a:rPr sz="3200" spc="150" dirty="0">
                <a:solidFill>
                  <a:srgbClr val="FFFFFF"/>
                </a:solidFill>
                <a:latin typeface="Times New Roman"/>
                <a:cs typeface="Times New Roman"/>
              </a:rPr>
              <a:t>to  </a:t>
            </a:r>
            <a:r>
              <a:rPr sz="3200" spc="95" dirty="0">
                <a:solidFill>
                  <a:srgbClr val="FFFFFF"/>
                </a:solidFill>
                <a:latin typeface="Times New Roman"/>
                <a:cs typeface="Times New Roman"/>
              </a:rPr>
              <a:t>preserve </a:t>
            </a:r>
            <a:r>
              <a:rPr sz="3200" spc="195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3200" spc="90" dirty="0">
                <a:solidFill>
                  <a:srgbClr val="FFFFFF"/>
                </a:solidFill>
                <a:latin typeface="Times New Roman"/>
                <a:cs typeface="Times New Roman"/>
              </a:rPr>
              <a:t>develop </a:t>
            </a:r>
            <a:r>
              <a:rPr sz="3200" spc="150" dirty="0">
                <a:solidFill>
                  <a:srgbClr val="FFFFFF"/>
                </a:solidFill>
                <a:latin typeface="Times New Roman"/>
                <a:cs typeface="Times New Roman"/>
              </a:rPr>
              <a:t>their </a:t>
            </a:r>
            <a:r>
              <a:rPr sz="3200" spc="114" dirty="0">
                <a:solidFill>
                  <a:srgbClr val="FFFFFF"/>
                </a:solidFill>
                <a:latin typeface="Times New Roman"/>
                <a:cs typeface="Times New Roman"/>
              </a:rPr>
              <a:t>own </a:t>
            </a:r>
            <a:r>
              <a:rPr sz="3200" spc="120" dirty="0">
                <a:solidFill>
                  <a:srgbClr val="FFFFFF"/>
                </a:solidFill>
                <a:latin typeface="Times New Roman"/>
                <a:cs typeface="Times New Roman"/>
              </a:rPr>
              <a:t>culture,</a:t>
            </a:r>
            <a:r>
              <a:rPr sz="3200" spc="-3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200" dirty="0">
                <a:solidFill>
                  <a:srgbClr val="FFFFFF"/>
                </a:solidFill>
                <a:latin typeface="Times New Roman"/>
                <a:cs typeface="Times New Roman"/>
              </a:rPr>
              <a:t>and  </a:t>
            </a:r>
            <a:r>
              <a:rPr sz="3200" spc="130" dirty="0">
                <a:solidFill>
                  <a:srgbClr val="FFFFFF"/>
                </a:solidFill>
                <a:latin typeface="Times New Roman"/>
                <a:cs typeface="Times New Roman"/>
              </a:rPr>
              <a:t>prohibits </a:t>
            </a:r>
            <a:r>
              <a:rPr sz="3200" spc="19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3200" spc="85" dirty="0">
                <a:solidFill>
                  <a:srgbClr val="FFFFFF"/>
                </a:solidFill>
                <a:latin typeface="Times New Roman"/>
                <a:cs typeface="Times New Roman"/>
              </a:rPr>
              <a:t>State, </a:t>
            </a:r>
            <a:r>
              <a:rPr sz="3200" spc="75" dirty="0">
                <a:solidFill>
                  <a:srgbClr val="FFFFFF"/>
                </a:solidFill>
                <a:latin typeface="Times New Roman"/>
                <a:cs typeface="Times New Roman"/>
              </a:rPr>
              <a:t>while </a:t>
            </a:r>
            <a:r>
              <a:rPr sz="3200" spc="125" dirty="0">
                <a:solidFill>
                  <a:srgbClr val="FFFFFF"/>
                </a:solidFill>
                <a:latin typeface="Times New Roman"/>
                <a:cs typeface="Times New Roman"/>
              </a:rPr>
              <a:t>granting </a:t>
            </a:r>
            <a:r>
              <a:rPr sz="3200" spc="85" dirty="0">
                <a:solidFill>
                  <a:srgbClr val="FFFFFF"/>
                </a:solidFill>
                <a:latin typeface="Times New Roman"/>
                <a:cs typeface="Times New Roman"/>
              </a:rPr>
              <a:t>aid, </a:t>
            </a:r>
            <a:r>
              <a:rPr sz="3200" spc="110" dirty="0">
                <a:solidFill>
                  <a:srgbClr val="FFFFFF"/>
                </a:solidFill>
                <a:latin typeface="Times New Roman"/>
                <a:cs typeface="Times New Roman"/>
              </a:rPr>
              <a:t>from  </a:t>
            </a:r>
            <a:r>
              <a:rPr sz="3200" spc="120" dirty="0">
                <a:solidFill>
                  <a:srgbClr val="FFFFFF"/>
                </a:solidFill>
                <a:latin typeface="Times New Roman"/>
                <a:cs typeface="Times New Roman"/>
              </a:rPr>
              <a:t>discriminating </a:t>
            </a:r>
            <a:r>
              <a:rPr sz="3200" spc="114" dirty="0">
                <a:solidFill>
                  <a:srgbClr val="FFFFFF"/>
                </a:solidFill>
                <a:latin typeface="Times New Roman"/>
                <a:cs typeface="Times New Roman"/>
              </a:rPr>
              <a:t>against </a:t>
            </a:r>
            <a:r>
              <a:rPr sz="3200" spc="85" dirty="0">
                <a:solidFill>
                  <a:srgbClr val="FFFFFF"/>
                </a:solidFill>
                <a:latin typeface="Times New Roman"/>
                <a:cs typeface="Times New Roman"/>
              </a:rPr>
              <a:t>any </a:t>
            </a:r>
            <a:r>
              <a:rPr sz="3200" spc="150" dirty="0">
                <a:solidFill>
                  <a:srgbClr val="FFFFFF"/>
                </a:solidFill>
                <a:latin typeface="Times New Roman"/>
                <a:cs typeface="Times New Roman"/>
              </a:rPr>
              <a:t>institution </a:t>
            </a:r>
            <a:r>
              <a:rPr sz="3200" spc="195" dirty="0">
                <a:solidFill>
                  <a:srgbClr val="FFFFFF"/>
                </a:solidFill>
                <a:latin typeface="Times New Roman"/>
                <a:cs typeface="Times New Roman"/>
              </a:rPr>
              <a:t>on  </a:t>
            </a:r>
            <a:r>
              <a:rPr sz="3200" spc="2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32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80" dirty="0">
                <a:solidFill>
                  <a:srgbClr val="FFFFFF"/>
                </a:solidFill>
                <a:latin typeface="Times New Roman"/>
                <a:cs typeface="Times New Roman"/>
              </a:rPr>
              <a:t>basis</a:t>
            </a:r>
            <a:r>
              <a:rPr sz="32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25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32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19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3200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80" dirty="0">
                <a:solidFill>
                  <a:srgbClr val="FFFFFF"/>
                </a:solidFill>
                <a:latin typeface="Times New Roman"/>
                <a:cs typeface="Times New Roman"/>
              </a:rPr>
              <a:t>fact</a:t>
            </a:r>
            <a:r>
              <a:rPr sz="3200" spc="-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204" dirty="0">
                <a:solidFill>
                  <a:srgbClr val="FFFFFF"/>
                </a:solidFill>
                <a:latin typeface="Times New Roman"/>
                <a:cs typeface="Times New Roman"/>
              </a:rPr>
              <a:t>that</a:t>
            </a:r>
            <a:r>
              <a:rPr sz="32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130" dirty="0">
                <a:solidFill>
                  <a:srgbClr val="FFFFFF"/>
                </a:solidFill>
                <a:latin typeface="Times New Roman"/>
                <a:cs typeface="Times New Roman"/>
              </a:rPr>
              <a:t>it</a:t>
            </a:r>
            <a:r>
              <a:rPr sz="32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35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32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135" dirty="0">
                <a:solidFill>
                  <a:srgbClr val="FFFFFF"/>
                </a:solidFill>
                <a:latin typeface="Times New Roman"/>
                <a:cs typeface="Times New Roman"/>
              </a:rPr>
              <a:t>administered</a:t>
            </a:r>
            <a:r>
              <a:rPr sz="32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135" dirty="0">
                <a:solidFill>
                  <a:srgbClr val="FFFFFF"/>
                </a:solidFill>
                <a:latin typeface="Times New Roman"/>
                <a:cs typeface="Times New Roman"/>
              </a:rPr>
              <a:t>or  </a:t>
            </a:r>
            <a:r>
              <a:rPr sz="3200" spc="150" dirty="0">
                <a:solidFill>
                  <a:srgbClr val="FFFFFF"/>
                </a:solidFill>
                <a:latin typeface="Times New Roman"/>
                <a:cs typeface="Times New Roman"/>
              </a:rPr>
              <a:t>managed</a:t>
            </a:r>
            <a:r>
              <a:rPr sz="32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45" dirty="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sz="3200" spc="-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114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200" spc="-1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75" dirty="0">
                <a:solidFill>
                  <a:srgbClr val="FFFFFF"/>
                </a:solidFill>
                <a:latin typeface="Times New Roman"/>
                <a:cs typeface="Times New Roman"/>
              </a:rPr>
              <a:t>religious</a:t>
            </a:r>
            <a:r>
              <a:rPr sz="3200" spc="-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140" dirty="0">
                <a:solidFill>
                  <a:srgbClr val="FFFFFF"/>
                </a:solidFill>
                <a:latin typeface="Times New Roman"/>
                <a:cs typeface="Times New Roman"/>
              </a:rPr>
              <a:t>or</a:t>
            </a:r>
            <a:r>
              <a:rPr sz="3200" spc="-1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114" dirty="0">
                <a:solidFill>
                  <a:srgbClr val="FFFFFF"/>
                </a:solidFill>
                <a:latin typeface="Times New Roman"/>
                <a:cs typeface="Times New Roman"/>
              </a:rPr>
              <a:t>cultural</a:t>
            </a:r>
            <a:r>
              <a:rPr sz="32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80" dirty="0">
                <a:solidFill>
                  <a:srgbClr val="FFFFFF"/>
                </a:solidFill>
                <a:latin typeface="Times New Roman"/>
                <a:cs typeface="Times New Roman"/>
              </a:rPr>
              <a:t>minority.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object 138"/>
          <p:cNvSpPr/>
          <p:nvPr/>
        </p:nvSpPr>
        <p:spPr>
          <a:xfrm>
            <a:off x="457193" y="1405883"/>
            <a:ext cx="50800" cy="5080"/>
          </a:xfrm>
          <a:custGeom>
            <a:avLst/>
            <a:gdLst/>
            <a:ahLst/>
            <a:cxnLst/>
            <a:rect l="l" t="t" r="r" b="b"/>
            <a:pathLst>
              <a:path w="50800" h="5080">
                <a:moveTo>
                  <a:pt x="0" y="0"/>
                </a:moveTo>
                <a:lnTo>
                  <a:pt x="50292" y="0"/>
                </a:lnTo>
              </a:path>
              <a:path w="50800" h="5080">
                <a:moveTo>
                  <a:pt x="4571" y="4571"/>
                </a:moveTo>
                <a:lnTo>
                  <a:pt x="22860" y="4571"/>
                </a:lnTo>
              </a:path>
            </a:pathLst>
          </a:custGeom>
          <a:ln w="4572">
            <a:solidFill>
              <a:srgbClr val="0FCE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21201" y="1415027"/>
            <a:ext cx="123825" cy="32384"/>
          </a:xfrm>
          <a:custGeom>
            <a:avLst/>
            <a:gdLst/>
            <a:ahLst/>
            <a:cxnLst/>
            <a:rect l="l" t="t" r="r" b="b"/>
            <a:pathLst>
              <a:path w="123825" h="32384">
                <a:moveTo>
                  <a:pt x="86868" y="0"/>
                </a:moveTo>
                <a:lnTo>
                  <a:pt x="123444" y="0"/>
                </a:lnTo>
              </a:path>
              <a:path w="123825" h="32384">
                <a:moveTo>
                  <a:pt x="73151" y="4572"/>
                </a:moveTo>
                <a:lnTo>
                  <a:pt x="114300" y="4572"/>
                </a:lnTo>
              </a:path>
              <a:path w="123825" h="32384">
                <a:moveTo>
                  <a:pt x="59436" y="9144"/>
                </a:moveTo>
                <a:lnTo>
                  <a:pt x="100584" y="9144"/>
                </a:lnTo>
              </a:path>
              <a:path w="123825" h="32384">
                <a:moveTo>
                  <a:pt x="45720" y="13716"/>
                </a:moveTo>
                <a:lnTo>
                  <a:pt x="91439" y="13716"/>
                </a:lnTo>
              </a:path>
              <a:path w="123825" h="32384">
                <a:moveTo>
                  <a:pt x="36576" y="18287"/>
                </a:moveTo>
                <a:lnTo>
                  <a:pt x="77724" y="18287"/>
                </a:lnTo>
              </a:path>
              <a:path w="123825" h="32384">
                <a:moveTo>
                  <a:pt x="27431" y="22860"/>
                </a:moveTo>
                <a:lnTo>
                  <a:pt x="64008" y="22860"/>
                </a:lnTo>
              </a:path>
              <a:path w="123825" h="32384">
                <a:moveTo>
                  <a:pt x="13715" y="27432"/>
                </a:moveTo>
                <a:lnTo>
                  <a:pt x="50292" y="27432"/>
                </a:lnTo>
              </a:path>
              <a:path w="123825" h="32384">
                <a:moveTo>
                  <a:pt x="0" y="32003"/>
                </a:moveTo>
                <a:lnTo>
                  <a:pt x="41148" y="32003"/>
                </a:lnTo>
              </a:path>
            </a:pathLst>
          </a:custGeom>
          <a:ln w="4572">
            <a:solidFill>
              <a:srgbClr val="4949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57193" y="1449317"/>
            <a:ext cx="82296" cy="320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 txBox="1"/>
          <p:nvPr/>
        </p:nvSpPr>
        <p:spPr>
          <a:xfrm>
            <a:off x="443985" y="990600"/>
            <a:ext cx="9095740" cy="36291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7820" indent="-27432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3750"/>
              <a:buFont typeface="Arial"/>
              <a:buChar char="●"/>
              <a:tabLst>
                <a:tab pos="337820" algn="l"/>
              </a:tabLst>
            </a:pPr>
            <a:r>
              <a:rPr sz="3200" spc="75" dirty="0">
                <a:solidFill>
                  <a:srgbClr val="FFFFFF"/>
                </a:solidFill>
                <a:latin typeface="Georgia"/>
                <a:cs typeface="Georgia"/>
              </a:rPr>
              <a:t>In </a:t>
            </a:r>
            <a:r>
              <a:rPr sz="3200" spc="114" dirty="0">
                <a:solidFill>
                  <a:srgbClr val="FFFFFF"/>
                </a:solidFill>
                <a:latin typeface="Georgia"/>
                <a:cs typeface="Georgia"/>
              </a:rPr>
              <a:t>Indian</a:t>
            </a:r>
            <a:r>
              <a:rPr sz="3200" spc="-2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3200" spc="80" dirty="0">
                <a:solidFill>
                  <a:srgbClr val="FFFFFF"/>
                </a:solidFill>
                <a:latin typeface="Georgia"/>
                <a:cs typeface="Georgia"/>
              </a:rPr>
              <a:t>Context</a:t>
            </a:r>
            <a:r>
              <a:rPr sz="2400" spc="80" dirty="0" smtClean="0">
                <a:solidFill>
                  <a:srgbClr val="FFFFFF"/>
                </a:solidFill>
                <a:latin typeface="Georgia"/>
                <a:cs typeface="Georgia"/>
              </a:rPr>
              <a:t>:-</a:t>
            </a:r>
            <a:endParaRPr sz="3550" dirty="0" smtClean="0">
              <a:latin typeface="Georgia"/>
              <a:cs typeface="Georgia"/>
            </a:endParaRPr>
          </a:p>
          <a:p>
            <a:pPr marL="337185" marR="55880" indent="-274320" algn="just">
              <a:lnSpc>
                <a:spcPct val="100000"/>
              </a:lnSpc>
              <a:buClr>
                <a:srgbClr val="0AD0D9"/>
              </a:buClr>
              <a:buSzPct val="93750"/>
              <a:buFont typeface="Arial"/>
              <a:buChar char="●"/>
              <a:tabLst>
                <a:tab pos="337820" algn="l"/>
              </a:tabLst>
            </a:pPr>
            <a:r>
              <a:rPr sz="2400" spc="9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400" spc="105" dirty="0">
                <a:solidFill>
                  <a:srgbClr val="FFFFFF"/>
                </a:solidFill>
                <a:latin typeface="Times New Roman"/>
                <a:cs typeface="Times New Roman"/>
              </a:rPr>
              <a:t>Constitution </a:t>
            </a:r>
            <a:r>
              <a:rPr sz="2400" spc="15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2400" spc="90" dirty="0">
                <a:solidFill>
                  <a:srgbClr val="FFFFFF"/>
                </a:solidFill>
                <a:latin typeface="Times New Roman"/>
                <a:cs typeface="Times New Roman"/>
              </a:rPr>
              <a:t>India </a:t>
            </a:r>
            <a:r>
              <a:rPr sz="2400" spc="25" dirty="0">
                <a:solidFill>
                  <a:srgbClr val="FFFFFF"/>
                </a:solidFill>
                <a:latin typeface="Times New Roman"/>
                <a:cs typeface="Times New Roman"/>
              </a:rPr>
              <a:t>is </a:t>
            </a:r>
            <a:r>
              <a:rPr sz="2400" spc="60" dirty="0">
                <a:solidFill>
                  <a:srgbClr val="FFFFFF"/>
                </a:solidFill>
                <a:latin typeface="Times New Roman"/>
                <a:cs typeface="Times New Roman"/>
              </a:rPr>
              <a:t>federal </a:t>
            </a:r>
            <a:r>
              <a:rPr sz="2400" spc="100" dirty="0">
                <a:solidFill>
                  <a:srgbClr val="FFFFFF"/>
                </a:solidFill>
                <a:latin typeface="Times New Roman"/>
                <a:cs typeface="Times New Roman"/>
              </a:rPr>
              <a:t>in </a:t>
            </a:r>
            <a:r>
              <a:rPr sz="2400" spc="114" dirty="0">
                <a:solidFill>
                  <a:srgbClr val="FFFFFF"/>
                </a:solidFill>
                <a:latin typeface="Times New Roman"/>
                <a:cs typeface="Times New Roman"/>
              </a:rPr>
              <a:t>nature. </a:t>
            </a:r>
            <a:r>
              <a:rPr sz="2400" spc="65" dirty="0">
                <a:solidFill>
                  <a:srgbClr val="FFFFFF"/>
                </a:solidFill>
                <a:latin typeface="Times New Roman"/>
                <a:cs typeface="Times New Roman"/>
              </a:rPr>
              <a:t>It </a:t>
            </a:r>
            <a:r>
              <a:rPr sz="2400" spc="25" dirty="0">
                <a:solidFill>
                  <a:srgbClr val="FFFFFF"/>
                </a:solidFill>
                <a:latin typeface="Times New Roman"/>
                <a:cs typeface="Times New Roman"/>
              </a:rPr>
              <a:t>is </a:t>
            </a:r>
            <a:r>
              <a:rPr sz="2400" spc="120" dirty="0">
                <a:solidFill>
                  <a:srgbClr val="FFFFFF"/>
                </a:solidFill>
                <a:latin typeface="Times New Roman"/>
                <a:cs typeface="Times New Roman"/>
              </a:rPr>
              <a:t>adopted </a:t>
            </a:r>
            <a:r>
              <a:rPr sz="2400" spc="30" dirty="0">
                <a:solidFill>
                  <a:srgbClr val="FFFFFF"/>
                </a:solidFill>
                <a:latin typeface="Times New Roman"/>
                <a:cs typeface="Times New Roman"/>
              </a:rPr>
              <a:t>by </a:t>
            </a:r>
            <a:r>
              <a:rPr sz="2400" spc="150" dirty="0">
                <a:solidFill>
                  <a:srgbClr val="FFFFFF"/>
                </a:solidFill>
                <a:latin typeface="Times New Roman"/>
                <a:cs typeface="Times New Roman"/>
              </a:rPr>
              <a:t>the  </a:t>
            </a:r>
            <a:r>
              <a:rPr sz="2400" spc="90" dirty="0">
                <a:solidFill>
                  <a:srgbClr val="FFFFFF"/>
                </a:solidFill>
                <a:latin typeface="Times New Roman"/>
                <a:cs typeface="Times New Roman"/>
              </a:rPr>
              <a:t>India </a:t>
            </a:r>
            <a:r>
              <a:rPr sz="2400" spc="110" dirty="0">
                <a:solidFill>
                  <a:srgbClr val="FFFFFF"/>
                </a:solidFill>
                <a:latin typeface="Times New Roman"/>
                <a:cs typeface="Times New Roman"/>
              </a:rPr>
              <a:t>Constituent</a:t>
            </a:r>
            <a:r>
              <a:rPr sz="2400" spc="81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35" dirty="0">
                <a:solidFill>
                  <a:srgbClr val="FFFFFF"/>
                </a:solidFill>
                <a:latin typeface="Times New Roman"/>
                <a:cs typeface="Times New Roman"/>
              </a:rPr>
              <a:t>Assembly </a:t>
            </a:r>
            <a:r>
              <a:rPr sz="2400" spc="150" dirty="0">
                <a:solidFill>
                  <a:srgbClr val="FFFFFF"/>
                </a:solidFill>
                <a:latin typeface="Times New Roman"/>
                <a:cs typeface="Times New Roman"/>
              </a:rPr>
              <a:t>on </a:t>
            </a:r>
            <a:r>
              <a:rPr sz="2400" spc="75" dirty="0">
                <a:solidFill>
                  <a:srgbClr val="FFFFFF"/>
                </a:solidFill>
                <a:latin typeface="Times New Roman"/>
                <a:cs typeface="Times New Roman"/>
              </a:rPr>
              <a:t>26</a:t>
            </a:r>
            <a:r>
              <a:rPr sz="2400" spc="112" baseline="24305" dirty="0">
                <a:solidFill>
                  <a:srgbClr val="FFFFFF"/>
                </a:solidFill>
                <a:latin typeface="Times New Roman"/>
                <a:cs typeface="Times New Roman"/>
              </a:rPr>
              <a:t>th </a:t>
            </a:r>
            <a:r>
              <a:rPr sz="2400" spc="-40" dirty="0">
                <a:solidFill>
                  <a:srgbClr val="FFFFFF"/>
                </a:solidFill>
                <a:latin typeface="Times New Roman"/>
                <a:cs typeface="Times New Roman"/>
              </a:rPr>
              <a:t>Nov, </a:t>
            </a:r>
            <a:r>
              <a:rPr sz="2400" spc="-55" dirty="0">
                <a:solidFill>
                  <a:srgbClr val="FFFFFF"/>
                </a:solidFill>
                <a:latin typeface="Times New Roman"/>
                <a:cs typeface="Times New Roman"/>
              </a:rPr>
              <a:t>1949 </a:t>
            </a:r>
            <a:r>
              <a:rPr sz="2400" spc="150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2400" spc="105" dirty="0">
                <a:solidFill>
                  <a:srgbClr val="FFFFFF"/>
                </a:solidFill>
                <a:latin typeface="Times New Roman"/>
                <a:cs typeface="Times New Roman"/>
              </a:rPr>
              <a:t>came </a:t>
            </a:r>
            <a:r>
              <a:rPr sz="2400" spc="110" dirty="0">
                <a:solidFill>
                  <a:srgbClr val="FFFFFF"/>
                </a:solidFill>
                <a:latin typeface="Times New Roman"/>
                <a:cs typeface="Times New Roman"/>
              </a:rPr>
              <a:t>into </a:t>
            </a:r>
            <a:r>
              <a:rPr sz="2400" spc="81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40" dirty="0">
                <a:solidFill>
                  <a:srgbClr val="FFFFFF"/>
                </a:solidFill>
                <a:latin typeface="Times New Roman"/>
                <a:cs typeface="Times New Roman"/>
              </a:rPr>
              <a:t>effect </a:t>
            </a:r>
            <a:r>
              <a:rPr sz="2400" spc="140" dirty="0">
                <a:solidFill>
                  <a:srgbClr val="FFFFFF"/>
                </a:solidFill>
                <a:latin typeface="Times New Roman"/>
                <a:cs typeface="Times New Roman"/>
              </a:rPr>
              <a:t>on </a:t>
            </a:r>
            <a:r>
              <a:rPr sz="2400" spc="75" dirty="0">
                <a:solidFill>
                  <a:srgbClr val="FFFFFF"/>
                </a:solidFill>
                <a:latin typeface="Times New Roman"/>
                <a:cs typeface="Times New Roman"/>
              </a:rPr>
              <a:t>26</a:t>
            </a:r>
            <a:r>
              <a:rPr sz="2400" spc="112" baseline="24305" dirty="0">
                <a:solidFill>
                  <a:srgbClr val="FFFFFF"/>
                </a:solidFill>
                <a:latin typeface="Times New Roman"/>
                <a:cs typeface="Times New Roman"/>
              </a:rPr>
              <a:t>th </a:t>
            </a:r>
            <a:r>
              <a:rPr sz="2400" spc="15" dirty="0">
                <a:solidFill>
                  <a:srgbClr val="FFFFFF"/>
                </a:solidFill>
                <a:latin typeface="Times New Roman"/>
                <a:cs typeface="Times New Roman"/>
              </a:rPr>
              <a:t>Jan, </a:t>
            </a:r>
            <a:r>
              <a:rPr sz="2400" spc="-65" dirty="0">
                <a:solidFill>
                  <a:srgbClr val="FFFFFF"/>
                </a:solidFill>
                <a:latin typeface="Times New Roman"/>
                <a:cs typeface="Times New Roman"/>
              </a:rPr>
              <a:t>1950. </a:t>
            </a:r>
            <a:r>
              <a:rPr sz="2400" spc="55" dirty="0">
                <a:solidFill>
                  <a:srgbClr val="FFFFFF"/>
                </a:solidFill>
                <a:latin typeface="Times New Roman"/>
                <a:cs typeface="Times New Roman"/>
              </a:rPr>
              <a:t>Its </a:t>
            </a:r>
            <a:r>
              <a:rPr sz="2400" spc="120" dirty="0">
                <a:solidFill>
                  <a:srgbClr val="FFFFFF"/>
                </a:solidFill>
                <a:latin typeface="Times New Roman"/>
                <a:cs typeface="Times New Roman"/>
              </a:rPr>
              <a:t>adoption </a:t>
            </a:r>
            <a:r>
              <a:rPr sz="2400" spc="25" dirty="0">
                <a:solidFill>
                  <a:srgbClr val="FFFFFF"/>
                </a:solidFill>
                <a:latin typeface="Times New Roman"/>
                <a:cs typeface="Times New Roman"/>
              </a:rPr>
              <a:t>is </a:t>
            </a:r>
            <a:r>
              <a:rPr sz="2400" spc="85" dirty="0">
                <a:solidFill>
                  <a:srgbClr val="FFFFFF"/>
                </a:solidFill>
                <a:latin typeface="Times New Roman"/>
                <a:cs typeface="Times New Roman"/>
              </a:rPr>
              <a:t>celebrated </a:t>
            </a:r>
            <a:r>
              <a:rPr sz="2400" spc="60" dirty="0">
                <a:solidFill>
                  <a:srgbClr val="FFFFFF"/>
                </a:solidFill>
                <a:latin typeface="Times New Roman"/>
                <a:cs typeface="Times New Roman"/>
              </a:rPr>
              <a:t>as </a:t>
            </a:r>
            <a:r>
              <a:rPr sz="2400" spc="50" dirty="0">
                <a:solidFill>
                  <a:srgbClr val="FFFFFF"/>
                </a:solidFill>
                <a:latin typeface="Times New Roman"/>
                <a:cs typeface="Times New Roman"/>
              </a:rPr>
              <a:t>Republic </a:t>
            </a:r>
            <a:r>
              <a:rPr sz="2400" spc="10" dirty="0">
                <a:solidFill>
                  <a:srgbClr val="FFFFFF"/>
                </a:solidFill>
                <a:latin typeface="Times New Roman"/>
                <a:cs typeface="Times New Roman"/>
              </a:rPr>
              <a:t>Day  </a:t>
            </a:r>
            <a:r>
              <a:rPr sz="2400" spc="100" dirty="0">
                <a:solidFill>
                  <a:srgbClr val="FFFFFF"/>
                </a:solidFill>
                <a:latin typeface="Times New Roman"/>
                <a:cs typeface="Times New Roman"/>
              </a:rPr>
              <a:t>in </a:t>
            </a:r>
            <a:r>
              <a:rPr sz="2400" spc="90" dirty="0">
                <a:solidFill>
                  <a:srgbClr val="FFFFFF"/>
                </a:solidFill>
                <a:latin typeface="Times New Roman"/>
                <a:cs typeface="Times New Roman"/>
              </a:rPr>
              <a:t>India</a:t>
            </a:r>
            <a:r>
              <a:rPr sz="2400" spc="-4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35" dirty="0">
                <a:solidFill>
                  <a:srgbClr val="FFFFFF"/>
                </a:solidFill>
                <a:latin typeface="Times New Roman"/>
                <a:cs typeface="Times New Roman"/>
              </a:rPr>
              <a:t>every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year.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●"/>
            </a:pPr>
            <a:endParaRPr sz="3500" dirty="0">
              <a:latin typeface="Times New Roman"/>
              <a:cs typeface="Times New Roman"/>
            </a:endParaRPr>
          </a:p>
          <a:p>
            <a:pPr marL="335915" marR="66040" indent="-273050" algn="just">
              <a:lnSpc>
                <a:spcPct val="100000"/>
              </a:lnSpc>
              <a:buClr>
                <a:srgbClr val="0AD0D9"/>
              </a:buClr>
              <a:buSzPct val="93750"/>
              <a:buFont typeface="Arial"/>
              <a:buChar char="●"/>
              <a:tabLst>
                <a:tab pos="337820" algn="l"/>
              </a:tabLst>
            </a:pPr>
            <a:r>
              <a:rPr sz="2400" spc="9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400" spc="105" dirty="0">
                <a:solidFill>
                  <a:srgbClr val="FFFFFF"/>
                </a:solidFill>
                <a:latin typeface="Times New Roman"/>
                <a:cs typeface="Times New Roman"/>
              </a:rPr>
              <a:t>Constitution </a:t>
            </a:r>
            <a:r>
              <a:rPr sz="2400" spc="15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2400" spc="90" dirty="0">
                <a:solidFill>
                  <a:srgbClr val="FFFFFF"/>
                </a:solidFill>
                <a:latin typeface="Times New Roman"/>
                <a:cs typeface="Times New Roman"/>
              </a:rPr>
              <a:t>India </a:t>
            </a:r>
            <a:r>
              <a:rPr sz="2400" spc="25" dirty="0">
                <a:solidFill>
                  <a:srgbClr val="FFFFFF"/>
                </a:solidFill>
                <a:latin typeface="Times New Roman"/>
                <a:cs typeface="Times New Roman"/>
              </a:rPr>
              <a:t>is </a:t>
            </a:r>
            <a:r>
              <a:rPr sz="2400" spc="15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400" spc="80" dirty="0">
                <a:solidFill>
                  <a:srgbClr val="FFFFFF"/>
                </a:solidFill>
                <a:latin typeface="Times New Roman"/>
                <a:cs typeface="Times New Roman"/>
              </a:rPr>
              <a:t>longest </a:t>
            </a:r>
            <a:r>
              <a:rPr sz="2400" spc="100" dirty="0">
                <a:solidFill>
                  <a:srgbClr val="FFFFFF"/>
                </a:solidFill>
                <a:latin typeface="Times New Roman"/>
                <a:cs typeface="Times New Roman"/>
              </a:rPr>
              <a:t>written </a:t>
            </a:r>
            <a:r>
              <a:rPr sz="2400" spc="110" dirty="0">
                <a:solidFill>
                  <a:srgbClr val="FFFFFF"/>
                </a:solidFill>
                <a:latin typeface="Times New Roman"/>
                <a:cs typeface="Times New Roman"/>
              </a:rPr>
              <a:t>constitution </a:t>
            </a:r>
            <a:r>
              <a:rPr sz="2400" spc="15" dirty="0">
                <a:solidFill>
                  <a:srgbClr val="FFFFFF"/>
                </a:solidFill>
                <a:latin typeface="Times New Roman"/>
                <a:cs typeface="Times New Roman"/>
              </a:rPr>
              <a:t>of  </a:t>
            </a:r>
            <a:r>
              <a:rPr sz="2400" spc="65" dirty="0">
                <a:solidFill>
                  <a:srgbClr val="FFFFFF"/>
                </a:solidFill>
                <a:latin typeface="Times New Roman"/>
                <a:cs typeface="Times New Roman"/>
              </a:rPr>
              <a:t>any </a:t>
            </a:r>
            <a:r>
              <a:rPr sz="2400" spc="50" dirty="0">
                <a:solidFill>
                  <a:srgbClr val="FFFFFF"/>
                </a:solidFill>
                <a:latin typeface="Times New Roman"/>
                <a:cs typeface="Times New Roman"/>
              </a:rPr>
              <a:t>sovereign </a:t>
            </a:r>
            <a:r>
              <a:rPr sz="2400" spc="105" dirty="0">
                <a:solidFill>
                  <a:srgbClr val="FFFFFF"/>
                </a:solidFill>
                <a:latin typeface="Times New Roman"/>
                <a:cs typeface="Times New Roman"/>
              </a:rPr>
              <a:t>country </a:t>
            </a:r>
            <a:r>
              <a:rPr sz="2400" spc="100" dirty="0">
                <a:solidFill>
                  <a:srgbClr val="FFFFFF"/>
                </a:solidFill>
                <a:latin typeface="Times New Roman"/>
                <a:cs typeface="Times New Roman"/>
              </a:rPr>
              <a:t>in </a:t>
            </a:r>
            <a:r>
              <a:rPr sz="2400" spc="15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400" spc="50" dirty="0">
                <a:solidFill>
                  <a:srgbClr val="FFFFFF"/>
                </a:solidFill>
                <a:latin typeface="Times New Roman"/>
                <a:cs typeface="Times New Roman"/>
              </a:rPr>
              <a:t>world. </a:t>
            </a:r>
            <a:r>
              <a:rPr sz="2400" spc="65" dirty="0">
                <a:solidFill>
                  <a:srgbClr val="FFFFFF"/>
                </a:solidFill>
                <a:latin typeface="Times New Roman"/>
                <a:cs typeface="Times New Roman"/>
              </a:rPr>
              <a:t>It </a:t>
            </a:r>
            <a:r>
              <a:rPr sz="2400" spc="85" dirty="0">
                <a:solidFill>
                  <a:srgbClr val="FFFFFF"/>
                </a:solidFill>
                <a:latin typeface="Times New Roman"/>
                <a:cs typeface="Times New Roman"/>
              </a:rPr>
              <a:t>sets </a:t>
            </a:r>
            <a:r>
              <a:rPr sz="2400" spc="145" dirty="0">
                <a:solidFill>
                  <a:srgbClr val="FFFFFF"/>
                </a:solidFill>
                <a:latin typeface="Times New Roman"/>
                <a:cs typeface="Times New Roman"/>
              </a:rPr>
              <a:t>out </a:t>
            </a:r>
            <a:r>
              <a:rPr sz="2400" spc="114" dirty="0">
                <a:solidFill>
                  <a:srgbClr val="FFFFFF"/>
                </a:solidFill>
                <a:latin typeface="Times New Roman"/>
                <a:cs typeface="Times New Roman"/>
              </a:rPr>
              <a:t>Fundamental  </a:t>
            </a:r>
            <a:r>
              <a:rPr sz="2400" spc="45" dirty="0">
                <a:solidFill>
                  <a:srgbClr val="FFFFFF"/>
                </a:solidFill>
                <a:latin typeface="Times New Roman"/>
                <a:cs typeface="Times New Roman"/>
              </a:rPr>
              <a:t>Rights,</a:t>
            </a:r>
            <a:r>
              <a:rPr sz="24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45" dirty="0">
                <a:solidFill>
                  <a:srgbClr val="FFFFFF"/>
                </a:solidFill>
                <a:latin typeface="Times New Roman"/>
                <a:cs typeface="Times New Roman"/>
              </a:rPr>
              <a:t>Directive</a:t>
            </a:r>
            <a:r>
              <a:rPr sz="24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65" dirty="0">
                <a:solidFill>
                  <a:srgbClr val="FFFFFF"/>
                </a:solidFill>
                <a:latin typeface="Times New Roman"/>
                <a:cs typeface="Times New Roman"/>
              </a:rPr>
              <a:t>Principles</a:t>
            </a:r>
            <a:r>
              <a:rPr sz="2400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145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15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4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90" dirty="0">
                <a:solidFill>
                  <a:srgbClr val="FFFFFF"/>
                </a:solidFill>
                <a:latin typeface="Times New Roman"/>
                <a:cs typeface="Times New Roman"/>
              </a:rPr>
              <a:t>Duties</a:t>
            </a:r>
            <a:r>
              <a:rPr sz="2400" spc="-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40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55" dirty="0">
                <a:solidFill>
                  <a:srgbClr val="FFFFFF"/>
                </a:solidFill>
                <a:latin typeface="Times New Roman"/>
                <a:cs typeface="Times New Roman"/>
              </a:rPr>
              <a:t>Citizens.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535933" y="5493509"/>
            <a:ext cx="899477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 algn="just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3750"/>
              <a:buFont typeface="Arial"/>
              <a:buChar char="●"/>
              <a:tabLst>
                <a:tab pos="287020" algn="l"/>
              </a:tabLst>
            </a:pPr>
            <a:r>
              <a:rPr sz="2400" spc="65" dirty="0">
                <a:solidFill>
                  <a:srgbClr val="FFFFFF"/>
                </a:solidFill>
                <a:latin typeface="Times New Roman"/>
                <a:cs typeface="Times New Roman"/>
              </a:rPr>
              <a:t>It </a:t>
            </a:r>
            <a:r>
              <a:rPr sz="2400" spc="70" dirty="0">
                <a:solidFill>
                  <a:srgbClr val="FFFFFF"/>
                </a:solidFill>
                <a:latin typeface="Times New Roman"/>
                <a:cs typeface="Times New Roman"/>
              </a:rPr>
              <a:t>declares </a:t>
            </a:r>
            <a:r>
              <a:rPr sz="2400" spc="90" dirty="0">
                <a:solidFill>
                  <a:srgbClr val="FFFFFF"/>
                </a:solidFill>
                <a:latin typeface="Times New Roman"/>
                <a:cs typeface="Times New Roman"/>
              </a:rPr>
              <a:t>India </a:t>
            </a:r>
            <a:r>
              <a:rPr sz="2400" spc="120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2400" spc="105" dirty="0">
                <a:solidFill>
                  <a:srgbClr val="FFFFFF"/>
                </a:solidFill>
                <a:latin typeface="Times New Roman"/>
                <a:cs typeface="Times New Roman"/>
              </a:rPr>
              <a:t>be </a:t>
            </a:r>
            <a:r>
              <a:rPr sz="2400" spc="85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2400" spc="-40" dirty="0">
                <a:solidFill>
                  <a:srgbClr val="FFFFFF"/>
                </a:solidFill>
                <a:latin typeface="Times New Roman"/>
                <a:cs typeface="Times New Roman"/>
              </a:rPr>
              <a:t>SOVEREIGN, </a:t>
            </a:r>
            <a:r>
              <a:rPr sz="2400" spc="-55" dirty="0">
                <a:solidFill>
                  <a:srgbClr val="FFFFFF"/>
                </a:solidFill>
                <a:latin typeface="Times New Roman"/>
                <a:cs typeface="Times New Roman"/>
              </a:rPr>
              <a:t>SOCIALIST, </a:t>
            </a:r>
            <a:r>
              <a:rPr sz="2400" spc="-65" dirty="0">
                <a:solidFill>
                  <a:srgbClr val="FFFFFF"/>
                </a:solidFill>
                <a:latin typeface="Times New Roman"/>
                <a:cs typeface="Times New Roman"/>
              </a:rPr>
              <a:t>SECULAR,  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DEMOCRATIC </a:t>
            </a:r>
            <a:r>
              <a:rPr sz="2400" spc="-50" dirty="0">
                <a:solidFill>
                  <a:srgbClr val="FFFFFF"/>
                </a:solidFill>
                <a:latin typeface="Times New Roman"/>
                <a:cs typeface="Times New Roman"/>
              </a:rPr>
              <a:t>REPUBLIC, </a:t>
            </a:r>
            <a:r>
              <a:rPr sz="2400" spc="80" dirty="0">
                <a:solidFill>
                  <a:srgbClr val="FFFFFF"/>
                </a:solidFill>
                <a:latin typeface="Times New Roman"/>
                <a:cs typeface="Times New Roman"/>
              </a:rPr>
              <a:t>assuring </a:t>
            </a:r>
            <a:r>
              <a:rPr sz="2400" spc="75" dirty="0">
                <a:solidFill>
                  <a:srgbClr val="FFFFFF"/>
                </a:solidFill>
                <a:latin typeface="Times New Roman"/>
                <a:cs typeface="Times New Roman"/>
              </a:rPr>
              <a:t>its citizens </a:t>
            </a:r>
            <a:r>
              <a:rPr sz="2400" spc="15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2400" spc="55" dirty="0">
                <a:solidFill>
                  <a:srgbClr val="FFFFFF"/>
                </a:solidFill>
                <a:latin typeface="Times New Roman"/>
                <a:cs typeface="Times New Roman"/>
              </a:rPr>
              <a:t>justice,</a:t>
            </a:r>
            <a:r>
              <a:rPr sz="2400" spc="-2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70" dirty="0">
                <a:solidFill>
                  <a:srgbClr val="FFFFFF"/>
                </a:solidFill>
                <a:latin typeface="Times New Roman"/>
                <a:cs typeface="Times New Roman"/>
              </a:rPr>
              <a:t>equality  </a:t>
            </a:r>
            <a:r>
              <a:rPr sz="2400" spc="145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60" dirty="0">
                <a:solidFill>
                  <a:srgbClr val="FFFFFF"/>
                </a:solidFill>
                <a:latin typeface="Times New Roman"/>
                <a:cs typeface="Times New Roman"/>
              </a:rPr>
              <a:t>liberty,and</a:t>
            </a:r>
            <a:r>
              <a:rPr sz="24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75" dirty="0">
                <a:solidFill>
                  <a:srgbClr val="FFFFFF"/>
                </a:solidFill>
                <a:latin typeface="Times New Roman"/>
                <a:cs typeface="Times New Roman"/>
              </a:rPr>
              <a:t>endeavors</a:t>
            </a:r>
            <a:r>
              <a:rPr sz="24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12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2400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120" dirty="0">
                <a:solidFill>
                  <a:srgbClr val="FFFFFF"/>
                </a:solidFill>
                <a:latin typeface="Times New Roman"/>
                <a:cs typeface="Times New Roman"/>
              </a:rPr>
              <a:t>promote</a:t>
            </a:r>
            <a:r>
              <a:rPr sz="24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Times New Roman"/>
                <a:cs typeface="Times New Roman"/>
              </a:rPr>
              <a:t>fraternity</a:t>
            </a:r>
            <a:r>
              <a:rPr sz="2400" spc="-1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114" dirty="0">
                <a:solidFill>
                  <a:srgbClr val="FFFFFF"/>
                </a:solidFill>
                <a:latin typeface="Times New Roman"/>
                <a:cs typeface="Times New Roman"/>
              </a:rPr>
              <a:t>among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135" dirty="0">
                <a:solidFill>
                  <a:srgbClr val="FFFFFF"/>
                </a:solidFill>
                <a:latin typeface="Times New Roman"/>
                <a:cs typeface="Times New Roman"/>
              </a:rPr>
              <a:t>them.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object 138"/>
          <p:cNvSpPr/>
          <p:nvPr/>
        </p:nvSpPr>
        <p:spPr>
          <a:xfrm>
            <a:off x="457193" y="1405883"/>
            <a:ext cx="50800" cy="5080"/>
          </a:xfrm>
          <a:custGeom>
            <a:avLst/>
            <a:gdLst/>
            <a:ahLst/>
            <a:cxnLst/>
            <a:rect l="l" t="t" r="r" b="b"/>
            <a:pathLst>
              <a:path w="50800" h="5080">
                <a:moveTo>
                  <a:pt x="0" y="0"/>
                </a:moveTo>
                <a:lnTo>
                  <a:pt x="50292" y="0"/>
                </a:lnTo>
              </a:path>
              <a:path w="50800" h="5080">
                <a:moveTo>
                  <a:pt x="4571" y="4571"/>
                </a:moveTo>
                <a:lnTo>
                  <a:pt x="22860" y="4571"/>
                </a:lnTo>
              </a:path>
            </a:pathLst>
          </a:custGeom>
          <a:ln w="4572">
            <a:solidFill>
              <a:srgbClr val="0FCE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21201" y="1415027"/>
            <a:ext cx="123825" cy="32384"/>
          </a:xfrm>
          <a:custGeom>
            <a:avLst/>
            <a:gdLst/>
            <a:ahLst/>
            <a:cxnLst/>
            <a:rect l="l" t="t" r="r" b="b"/>
            <a:pathLst>
              <a:path w="123825" h="32384">
                <a:moveTo>
                  <a:pt x="86868" y="0"/>
                </a:moveTo>
                <a:lnTo>
                  <a:pt x="123444" y="0"/>
                </a:lnTo>
              </a:path>
              <a:path w="123825" h="32384">
                <a:moveTo>
                  <a:pt x="73151" y="4572"/>
                </a:moveTo>
                <a:lnTo>
                  <a:pt x="114300" y="4572"/>
                </a:lnTo>
              </a:path>
              <a:path w="123825" h="32384">
                <a:moveTo>
                  <a:pt x="59436" y="9144"/>
                </a:moveTo>
                <a:lnTo>
                  <a:pt x="100584" y="9144"/>
                </a:lnTo>
              </a:path>
              <a:path w="123825" h="32384">
                <a:moveTo>
                  <a:pt x="45720" y="13716"/>
                </a:moveTo>
                <a:lnTo>
                  <a:pt x="91439" y="13716"/>
                </a:lnTo>
              </a:path>
              <a:path w="123825" h="32384">
                <a:moveTo>
                  <a:pt x="36576" y="18287"/>
                </a:moveTo>
                <a:lnTo>
                  <a:pt x="77724" y="18287"/>
                </a:lnTo>
              </a:path>
              <a:path w="123825" h="32384">
                <a:moveTo>
                  <a:pt x="27431" y="22860"/>
                </a:moveTo>
                <a:lnTo>
                  <a:pt x="64008" y="22860"/>
                </a:lnTo>
              </a:path>
              <a:path w="123825" h="32384">
                <a:moveTo>
                  <a:pt x="13715" y="27432"/>
                </a:moveTo>
                <a:lnTo>
                  <a:pt x="50292" y="27432"/>
                </a:lnTo>
              </a:path>
              <a:path w="123825" h="32384">
                <a:moveTo>
                  <a:pt x="0" y="32003"/>
                </a:moveTo>
                <a:lnTo>
                  <a:pt x="41148" y="32003"/>
                </a:lnTo>
              </a:path>
            </a:pathLst>
          </a:custGeom>
          <a:ln w="4572">
            <a:solidFill>
              <a:srgbClr val="4949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57193" y="1449317"/>
            <a:ext cx="82296" cy="320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 txBox="1">
            <a:spLocks noGrp="1"/>
          </p:cNvSpPr>
          <p:nvPr>
            <p:ph type="title"/>
          </p:nvPr>
        </p:nvSpPr>
        <p:spPr>
          <a:xfrm>
            <a:off x="903217" y="883411"/>
            <a:ext cx="7893311" cy="1407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500" b="1" spc="-5" dirty="0"/>
              <a:t>RIGHT </a:t>
            </a:r>
            <a:r>
              <a:rPr sz="4500" b="1" spc="-70" dirty="0"/>
              <a:t>TO </a:t>
            </a:r>
            <a:r>
              <a:rPr sz="4500" b="1" spc="-10" dirty="0"/>
              <a:t>CONSTITUTIONAL  REMEDIES</a:t>
            </a:r>
            <a:endParaRPr sz="4500" b="1" dirty="0"/>
          </a:p>
        </p:txBody>
      </p:sp>
      <p:sp>
        <p:nvSpPr>
          <p:cNvPr id="142" name="object 142"/>
          <p:cNvSpPr txBox="1"/>
          <p:nvPr/>
        </p:nvSpPr>
        <p:spPr>
          <a:xfrm>
            <a:off x="994657" y="2399790"/>
            <a:ext cx="808672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5080" indent="-274320" algn="just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3750"/>
              <a:buFont typeface="Arial"/>
              <a:buChar char="●"/>
              <a:tabLst>
                <a:tab pos="287020" algn="l"/>
              </a:tabLst>
            </a:pPr>
            <a:r>
              <a:rPr sz="3200" spc="12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3200" spc="75" dirty="0">
                <a:solidFill>
                  <a:srgbClr val="FFFFFF"/>
                </a:solidFill>
                <a:latin typeface="Times New Roman"/>
                <a:cs typeface="Times New Roman"/>
              </a:rPr>
              <a:t>Right </a:t>
            </a:r>
            <a:r>
              <a:rPr sz="3200" spc="155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3200" spc="125" dirty="0">
                <a:solidFill>
                  <a:srgbClr val="FFFFFF"/>
                </a:solidFill>
                <a:latin typeface="Times New Roman"/>
                <a:cs typeface="Times New Roman"/>
              </a:rPr>
              <a:t>Constitutional </a:t>
            </a:r>
            <a:r>
              <a:rPr sz="3200" spc="90" dirty="0">
                <a:solidFill>
                  <a:srgbClr val="FFFFFF"/>
                </a:solidFill>
                <a:latin typeface="Times New Roman"/>
                <a:cs typeface="Times New Roman"/>
              </a:rPr>
              <a:t>Remedies  </a:t>
            </a:r>
            <a:r>
              <a:rPr sz="3200" spc="110" dirty="0">
                <a:solidFill>
                  <a:srgbClr val="FFFFFF"/>
                </a:solidFill>
                <a:latin typeface="Times New Roman"/>
                <a:cs typeface="Times New Roman"/>
              </a:rPr>
              <a:t>empowers </a:t>
            </a:r>
            <a:r>
              <a:rPr sz="3200" spc="105" dirty="0">
                <a:solidFill>
                  <a:srgbClr val="FFFFFF"/>
                </a:solidFill>
                <a:latin typeface="Times New Roman"/>
                <a:cs typeface="Times New Roman"/>
              </a:rPr>
              <a:t>citizens </a:t>
            </a:r>
            <a:r>
              <a:rPr sz="3200" spc="155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3200" spc="140" dirty="0">
                <a:solidFill>
                  <a:srgbClr val="FFFFFF"/>
                </a:solidFill>
                <a:latin typeface="Times New Roman"/>
                <a:cs typeface="Times New Roman"/>
              </a:rPr>
              <a:t>approach </a:t>
            </a:r>
            <a:r>
              <a:rPr sz="3200" spc="19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3200" spc="-450" dirty="0">
                <a:solidFill>
                  <a:srgbClr val="E2D700"/>
                </a:solidFill>
                <a:latin typeface="Times New Roman"/>
                <a:cs typeface="Times New Roman"/>
              </a:rPr>
              <a:t> </a:t>
            </a:r>
            <a:r>
              <a:rPr sz="3200" u="heavy" spc="120" dirty="0">
                <a:solidFill>
                  <a:srgbClr val="E2D700"/>
                </a:solidFill>
                <a:uFill>
                  <a:solidFill>
                    <a:srgbClr val="E2D700"/>
                  </a:solidFill>
                </a:uFill>
                <a:latin typeface="Times New Roman"/>
                <a:cs typeface="Times New Roman"/>
              </a:rPr>
              <a:t>Supreme  </a:t>
            </a:r>
            <a:r>
              <a:rPr sz="3200" u="heavy" spc="130" dirty="0">
                <a:solidFill>
                  <a:srgbClr val="E2D700"/>
                </a:solidFill>
                <a:uFill>
                  <a:solidFill>
                    <a:srgbClr val="E2D700"/>
                  </a:solidFill>
                </a:uFill>
                <a:latin typeface="Times New Roman"/>
                <a:cs typeface="Times New Roman"/>
              </a:rPr>
              <a:t>Court </a:t>
            </a:r>
            <a:r>
              <a:rPr sz="3200" u="heavy" spc="20" dirty="0">
                <a:solidFill>
                  <a:srgbClr val="E2D700"/>
                </a:solidFill>
                <a:uFill>
                  <a:solidFill>
                    <a:srgbClr val="E2D700"/>
                  </a:solidFill>
                </a:uFill>
                <a:latin typeface="Times New Roman"/>
                <a:cs typeface="Times New Roman"/>
              </a:rPr>
              <a:t>of </a:t>
            </a:r>
            <a:r>
              <a:rPr sz="3200" u="heavy" spc="125" dirty="0">
                <a:solidFill>
                  <a:srgbClr val="E2D700"/>
                </a:solidFill>
                <a:uFill>
                  <a:solidFill>
                    <a:srgbClr val="E2D700"/>
                  </a:solidFill>
                </a:uFill>
                <a:latin typeface="Times New Roman"/>
                <a:cs typeface="Times New Roman"/>
              </a:rPr>
              <a:t>India</a:t>
            </a:r>
            <a:r>
              <a:rPr sz="3200" spc="125" dirty="0">
                <a:solidFill>
                  <a:srgbClr val="E2D700"/>
                </a:solidFill>
                <a:latin typeface="Times New Roman"/>
                <a:cs typeface="Times New Roman"/>
              </a:rPr>
              <a:t> </a:t>
            </a:r>
            <a:r>
              <a:rPr sz="3200" spc="155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3200" spc="95" dirty="0">
                <a:solidFill>
                  <a:srgbClr val="FFFFFF"/>
                </a:solidFill>
                <a:latin typeface="Times New Roman"/>
                <a:cs typeface="Times New Roman"/>
              </a:rPr>
              <a:t>seek </a:t>
            </a:r>
            <a:r>
              <a:rPr sz="3200" spc="125" dirty="0">
                <a:solidFill>
                  <a:srgbClr val="FFFFFF"/>
                </a:solidFill>
                <a:latin typeface="Times New Roman"/>
                <a:cs typeface="Times New Roman"/>
              </a:rPr>
              <a:t>enforcement,</a:t>
            </a:r>
            <a:r>
              <a:rPr sz="3200" spc="7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140" dirty="0">
                <a:solidFill>
                  <a:srgbClr val="FFFFFF"/>
                </a:solidFill>
                <a:latin typeface="Times New Roman"/>
                <a:cs typeface="Times New Roman"/>
              </a:rPr>
              <a:t>or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1267459" y="3862830"/>
            <a:ext cx="60598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13915" algn="l"/>
                <a:tab pos="3637915" algn="l"/>
              </a:tabLst>
            </a:pPr>
            <a:r>
              <a:rPr sz="3200" spc="140" dirty="0">
                <a:solidFill>
                  <a:srgbClr val="FFFFFF"/>
                </a:solidFill>
                <a:latin typeface="Times New Roman"/>
                <a:cs typeface="Times New Roman"/>
              </a:rPr>
              <a:t>protection	</a:t>
            </a:r>
            <a:r>
              <a:rPr sz="3200" spc="114" dirty="0">
                <a:solidFill>
                  <a:srgbClr val="FFFFFF"/>
                </a:solidFill>
                <a:latin typeface="Times New Roman"/>
                <a:cs typeface="Times New Roman"/>
              </a:rPr>
              <a:t>against	</a:t>
            </a:r>
            <a:r>
              <a:rPr sz="3200" spc="120" dirty="0">
                <a:solidFill>
                  <a:srgbClr val="FFFFFF"/>
                </a:solidFill>
                <a:latin typeface="Times New Roman"/>
                <a:cs typeface="Times New Roman"/>
              </a:rPr>
              <a:t>infringement,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7578441" y="3862830"/>
            <a:ext cx="15017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5160" algn="l"/>
              </a:tabLst>
            </a:pPr>
            <a:r>
              <a:rPr sz="3200" spc="125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3200" spc="-75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200" spc="22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3200" spc="245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3200" spc="11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3200" spc="1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200" spc="16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993133" y="4350510"/>
            <a:ext cx="4684395" cy="1684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>
              <a:lnSpc>
                <a:spcPct val="100000"/>
              </a:lnSpc>
              <a:spcBef>
                <a:spcPts val="100"/>
              </a:spcBef>
            </a:pPr>
            <a:r>
              <a:rPr sz="3200" spc="155" dirty="0">
                <a:solidFill>
                  <a:srgbClr val="FFFFFF"/>
                </a:solidFill>
                <a:latin typeface="Times New Roman"/>
                <a:cs typeface="Times New Roman"/>
              </a:rPr>
              <a:t>Fundamental</a:t>
            </a:r>
            <a:r>
              <a:rPr sz="3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55" dirty="0">
                <a:solidFill>
                  <a:srgbClr val="FFFFFF"/>
                </a:solidFill>
                <a:latin typeface="Times New Roman"/>
                <a:cs typeface="Times New Roman"/>
              </a:rPr>
              <a:t>Rights.</a:t>
            </a:r>
            <a:endParaRPr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650" dirty="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3750"/>
              <a:buFont typeface="Arial"/>
              <a:buChar char="●"/>
              <a:tabLst>
                <a:tab pos="287020" algn="l"/>
              </a:tabLst>
            </a:pPr>
            <a:r>
              <a:rPr sz="3200" spc="95" dirty="0">
                <a:solidFill>
                  <a:srgbClr val="FFFFFF"/>
                </a:solidFill>
                <a:latin typeface="Times New Roman"/>
                <a:cs typeface="Times New Roman"/>
              </a:rPr>
              <a:t>It</a:t>
            </a:r>
            <a:r>
              <a:rPr sz="3200" spc="-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35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3200" spc="-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70" dirty="0">
                <a:solidFill>
                  <a:srgbClr val="FFFFFF"/>
                </a:solidFill>
                <a:latin typeface="Times New Roman"/>
                <a:cs typeface="Times New Roman"/>
              </a:rPr>
              <a:t>covered</a:t>
            </a:r>
            <a:r>
              <a:rPr sz="3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14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32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60" dirty="0">
                <a:solidFill>
                  <a:srgbClr val="FFFFFF"/>
                </a:solidFill>
                <a:latin typeface="Times New Roman"/>
                <a:cs typeface="Times New Roman"/>
              </a:rPr>
              <a:t>Article</a:t>
            </a:r>
            <a:r>
              <a:rPr sz="32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60" dirty="0">
                <a:solidFill>
                  <a:srgbClr val="FFFFFF"/>
                </a:solidFill>
                <a:latin typeface="Times New Roman"/>
                <a:cs typeface="Times New Roman"/>
              </a:rPr>
              <a:t>32.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object 138"/>
          <p:cNvSpPr/>
          <p:nvPr/>
        </p:nvSpPr>
        <p:spPr>
          <a:xfrm>
            <a:off x="457193" y="1405883"/>
            <a:ext cx="50800" cy="5080"/>
          </a:xfrm>
          <a:custGeom>
            <a:avLst/>
            <a:gdLst/>
            <a:ahLst/>
            <a:cxnLst/>
            <a:rect l="l" t="t" r="r" b="b"/>
            <a:pathLst>
              <a:path w="50800" h="5080">
                <a:moveTo>
                  <a:pt x="0" y="0"/>
                </a:moveTo>
                <a:lnTo>
                  <a:pt x="50292" y="0"/>
                </a:lnTo>
              </a:path>
              <a:path w="50800" h="5080">
                <a:moveTo>
                  <a:pt x="4571" y="4571"/>
                </a:moveTo>
                <a:lnTo>
                  <a:pt x="22860" y="4571"/>
                </a:lnTo>
              </a:path>
            </a:pathLst>
          </a:custGeom>
          <a:ln w="4572">
            <a:solidFill>
              <a:srgbClr val="0FCE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21201" y="1415027"/>
            <a:ext cx="123825" cy="32384"/>
          </a:xfrm>
          <a:custGeom>
            <a:avLst/>
            <a:gdLst/>
            <a:ahLst/>
            <a:cxnLst/>
            <a:rect l="l" t="t" r="r" b="b"/>
            <a:pathLst>
              <a:path w="123825" h="32384">
                <a:moveTo>
                  <a:pt x="86868" y="0"/>
                </a:moveTo>
                <a:lnTo>
                  <a:pt x="123444" y="0"/>
                </a:lnTo>
              </a:path>
              <a:path w="123825" h="32384">
                <a:moveTo>
                  <a:pt x="73151" y="4572"/>
                </a:moveTo>
                <a:lnTo>
                  <a:pt x="114300" y="4572"/>
                </a:lnTo>
              </a:path>
              <a:path w="123825" h="32384">
                <a:moveTo>
                  <a:pt x="59436" y="9144"/>
                </a:moveTo>
                <a:lnTo>
                  <a:pt x="100584" y="9144"/>
                </a:lnTo>
              </a:path>
              <a:path w="123825" h="32384">
                <a:moveTo>
                  <a:pt x="45720" y="13716"/>
                </a:moveTo>
                <a:lnTo>
                  <a:pt x="91439" y="13716"/>
                </a:lnTo>
              </a:path>
              <a:path w="123825" h="32384">
                <a:moveTo>
                  <a:pt x="36576" y="18287"/>
                </a:moveTo>
                <a:lnTo>
                  <a:pt x="77724" y="18287"/>
                </a:lnTo>
              </a:path>
              <a:path w="123825" h="32384">
                <a:moveTo>
                  <a:pt x="27431" y="22860"/>
                </a:moveTo>
                <a:lnTo>
                  <a:pt x="64008" y="22860"/>
                </a:lnTo>
              </a:path>
              <a:path w="123825" h="32384">
                <a:moveTo>
                  <a:pt x="13715" y="27432"/>
                </a:moveTo>
                <a:lnTo>
                  <a:pt x="50292" y="27432"/>
                </a:lnTo>
              </a:path>
              <a:path w="123825" h="32384">
                <a:moveTo>
                  <a:pt x="0" y="32003"/>
                </a:moveTo>
                <a:lnTo>
                  <a:pt x="41148" y="32003"/>
                </a:lnTo>
              </a:path>
            </a:pathLst>
          </a:custGeom>
          <a:ln w="4572">
            <a:solidFill>
              <a:srgbClr val="4949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57193" y="1449317"/>
            <a:ext cx="82296" cy="320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86330" algn="l"/>
              </a:tabLst>
            </a:pPr>
            <a:r>
              <a:rPr spc="-5" dirty="0"/>
              <a:t>A</a:t>
            </a:r>
            <a:r>
              <a:rPr spc="-55" dirty="0"/>
              <a:t>R</a:t>
            </a:r>
            <a:r>
              <a:rPr spc="-5" dirty="0"/>
              <a:t>TI</a:t>
            </a:r>
            <a:r>
              <a:rPr spc="-10" dirty="0"/>
              <a:t>CL</a:t>
            </a:r>
            <a:r>
              <a:rPr dirty="0"/>
              <a:t>E	</a:t>
            </a:r>
            <a:r>
              <a:rPr spc="-5" dirty="0"/>
              <a:t>3</a:t>
            </a:r>
            <a:r>
              <a:rPr dirty="0"/>
              <a:t>2</a:t>
            </a:r>
          </a:p>
        </p:txBody>
      </p:sp>
      <p:sp>
        <p:nvSpPr>
          <p:cNvPr id="143" name="object 143"/>
          <p:cNvSpPr txBox="1"/>
          <p:nvPr/>
        </p:nvSpPr>
        <p:spPr>
          <a:xfrm>
            <a:off x="994657" y="2404363"/>
            <a:ext cx="8082915" cy="398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 algn="just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4230"/>
              <a:buFont typeface="Arial"/>
              <a:buChar char="●"/>
              <a:tabLst>
                <a:tab pos="287655" algn="l"/>
              </a:tabLst>
            </a:pPr>
            <a:r>
              <a:rPr sz="2600" spc="45" dirty="0">
                <a:solidFill>
                  <a:srgbClr val="FFFFFF"/>
                </a:solidFill>
                <a:latin typeface="Times New Roman"/>
                <a:cs typeface="Times New Roman"/>
              </a:rPr>
              <a:t>Article </a:t>
            </a:r>
            <a:r>
              <a:rPr sz="2600" spc="-75" dirty="0">
                <a:solidFill>
                  <a:srgbClr val="FFFFFF"/>
                </a:solidFill>
                <a:latin typeface="Times New Roman"/>
                <a:cs typeface="Times New Roman"/>
              </a:rPr>
              <a:t>32 </a:t>
            </a:r>
            <a:r>
              <a:rPr sz="2600" spc="70" dirty="0">
                <a:solidFill>
                  <a:srgbClr val="FFFFFF"/>
                </a:solidFill>
                <a:latin typeface="Times New Roman"/>
                <a:cs typeface="Times New Roman"/>
              </a:rPr>
              <a:t>provides </a:t>
            </a:r>
            <a:r>
              <a:rPr sz="2600" spc="95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2600" spc="114" dirty="0">
                <a:solidFill>
                  <a:srgbClr val="FFFFFF"/>
                </a:solidFill>
                <a:latin typeface="Times New Roman"/>
                <a:cs typeface="Times New Roman"/>
              </a:rPr>
              <a:t>guaranteed </a:t>
            </a:r>
            <a:r>
              <a:rPr sz="2600" spc="100" dirty="0">
                <a:solidFill>
                  <a:srgbClr val="FFFFFF"/>
                </a:solidFill>
                <a:latin typeface="Times New Roman"/>
                <a:cs typeface="Times New Roman"/>
              </a:rPr>
              <a:t>remedy </a:t>
            </a:r>
            <a:r>
              <a:rPr sz="2600" spc="50" dirty="0">
                <a:solidFill>
                  <a:srgbClr val="FFFFFF"/>
                </a:solidFill>
                <a:latin typeface="Times New Roman"/>
                <a:cs typeface="Times New Roman"/>
              </a:rPr>
              <a:t>for  </a:t>
            </a:r>
            <a:r>
              <a:rPr sz="2600" spc="110" dirty="0">
                <a:solidFill>
                  <a:srgbClr val="FFFFFF"/>
                </a:solidFill>
                <a:latin typeface="Times New Roman"/>
                <a:cs typeface="Times New Roman"/>
              </a:rPr>
              <a:t>enforcement </a:t>
            </a:r>
            <a:r>
              <a:rPr sz="2600" spc="2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2600" spc="30" dirty="0">
                <a:solidFill>
                  <a:srgbClr val="FFFFFF"/>
                </a:solidFill>
                <a:latin typeface="Times New Roman"/>
                <a:cs typeface="Times New Roman"/>
              </a:rPr>
              <a:t>all </a:t>
            </a:r>
            <a:r>
              <a:rPr sz="2600" spc="16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600" spc="145" dirty="0">
                <a:solidFill>
                  <a:srgbClr val="FFFFFF"/>
                </a:solidFill>
                <a:latin typeface="Times New Roman"/>
                <a:cs typeface="Times New Roman"/>
              </a:rPr>
              <a:t>other </a:t>
            </a:r>
            <a:r>
              <a:rPr sz="2600" spc="120" dirty="0">
                <a:solidFill>
                  <a:srgbClr val="FFFFFF"/>
                </a:solidFill>
                <a:latin typeface="Times New Roman"/>
                <a:cs typeface="Times New Roman"/>
              </a:rPr>
              <a:t>Fundamental </a:t>
            </a:r>
            <a:r>
              <a:rPr sz="2600" spc="45" dirty="0">
                <a:solidFill>
                  <a:srgbClr val="FFFFFF"/>
                </a:solidFill>
                <a:latin typeface="Times New Roman"/>
                <a:cs typeface="Times New Roman"/>
              </a:rPr>
              <a:t>Rights, </a:t>
            </a:r>
            <a:r>
              <a:rPr sz="2600" spc="150" dirty="0">
                <a:solidFill>
                  <a:srgbClr val="FFFFFF"/>
                </a:solidFill>
                <a:latin typeface="Times New Roman"/>
                <a:cs typeface="Times New Roman"/>
              </a:rPr>
              <a:t>and  </a:t>
            </a:r>
            <a:r>
              <a:rPr sz="2600" spc="16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600" spc="95" dirty="0">
                <a:solidFill>
                  <a:srgbClr val="FFFFFF"/>
                </a:solidFill>
                <a:latin typeface="Times New Roman"/>
                <a:cs typeface="Times New Roman"/>
              </a:rPr>
              <a:t>Supreme </a:t>
            </a:r>
            <a:r>
              <a:rPr sz="2600" spc="100" dirty="0">
                <a:solidFill>
                  <a:srgbClr val="FFFFFF"/>
                </a:solidFill>
                <a:latin typeface="Times New Roman"/>
                <a:cs typeface="Times New Roman"/>
              </a:rPr>
              <a:t>Court </a:t>
            </a:r>
            <a:r>
              <a:rPr sz="2600" spc="20" dirty="0">
                <a:solidFill>
                  <a:srgbClr val="FFFFFF"/>
                </a:solidFill>
                <a:latin typeface="Times New Roman"/>
                <a:cs typeface="Times New Roman"/>
              </a:rPr>
              <a:t>is </a:t>
            </a:r>
            <a:r>
              <a:rPr sz="2600" spc="105" dirty="0">
                <a:solidFill>
                  <a:srgbClr val="FFFFFF"/>
                </a:solidFill>
                <a:latin typeface="Times New Roman"/>
                <a:cs typeface="Times New Roman"/>
              </a:rPr>
              <a:t>designated </a:t>
            </a:r>
            <a:r>
              <a:rPr sz="2600" spc="60" dirty="0">
                <a:solidFill>
                  <a:srgbClr val="FFFFFF"/>
                </a:solidFill>
                <a:latin typeface="Times New Roman"/>
                <a:cs typeface="Times New Roman"/>
              </a:rPr>
              <a:t>as </a:t>
            </a:r>
            <a:r>
              <a:rPr sz="2600" spc="16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600" spc="110" dirty="0">
                <a:solidFill>
                  <a:srgbClr val="FFFFFF"/>
                </a:solidFill>
                <a:latin typeface="Times New Roman"/>
                <a:cs typeface="Times New Roman"/>
              </a:rPr>
              <a:t>protector </a:t>
            </a:r>
            <a:r>
              <a:rPr sz="2600" spc="20" dirty="0">
                <a:solidFill>
                  <a:srgbClr val="FFFFFF"/>
                </a:solidFill>
                <a:latin typeface="Times New Roman"/>
                <a:cs typeface="Times New Roman"/>
              </a:rPr>
              <a:t>of  </a:t>
            </a:r>
            <a:r>
              <a:rPr sz="2600" spc="125" dirty="0">
                <a:solidFill>
                  <a:srgbClr val="FFFFFF"/>
                </a:solidFill>
                <a:latin typeface="Times New Roman"/>
                <a:cs typeface="Times New Roman"/>
              </a:rPr>
              <a:t>these </a:t>
            </a:r>
            <a:r>
              <a:rPr sz="2600" spc="90" dirty="0">
                <a:solidFill>
                  <a:srgbClr val="FFFFFF"/>
                </a:solidFill>
                <a:latin typeface="Times New Roman"/>
                <a:cs typeface="Times New Roman"/>
              </a:rPr>
              <a:t>rights </a:t>
            </a:r>
            <a:r>
              <a:rPr sz="2600" spc="35" dirty="0">
                <a:solidFill>
                  <a:srgbClr val="FFFFFF"/>
                </a:solidFill>
                <a:latin typeface="Times New Roman"/>
                <a:cs typeface="Times New Roman"/>
              </a:rPr>
              <a:t>by </a:t>
            </a:r>
            <a:r>
              <a:rPr sz="2600" spc="16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600" spc="100" dirty="0">
                <a:solidFill>
                  <a:srgbClr val="FFFFFF"/>
                </a:solidFill>
                <a:latin typeface="Times New Roman"/>
                <a:cs typeface="Times New Roman"/>
              </a:rPr>
              <a:t>Constitution.The Supreme Court  </a:t>
            </a:r>
            <a:r>
              <a:rPr sz="2600" spc="110" dirty="0">
                <a:solidFill>
                  <a:srgbClr val="FFFFFF"/>
                </a:solidFill>
                <a:latin typeface="Times New Roman"/>
                <a:cs typeface="Times New Roman"/>
              </a:rPr>
              <a:t>has </a:t>
            </a:r>
            <a:r>
              <a:rPr sz="2600" spc="135" dirty="0">
                <a:solidFill>
                  <a:srgbClr val="FFFFFF"/>
                </a:solidFill>
                <a:latin typeface="Times New Roman"/>
                <a:cs typeface="Times New Roman"/>
              </a:rPr>
              <a:t>been </a:t>
            </a:r>
            <a:r>
              <a:rPr sz="2600" spc="100" dirty="0">
                <a:solidFill>
                  <a:srgbClr val="FFFFFF"/>
                </a:solidFill>
                <a:latin typeface="Times New Roman"/>
                <a:cs typeface="Times New Roman"/>
              </a:rPr>
              <a:t>empowered </a:t>
            </a:r>
            <a:r>
              <a:rPr sz="2600" spc="125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2600" spc="65" dirty="0">
                <a:solidFill>
                  <a:srgbClr val="FFFFFF"/>
                </a:solidFill>
                <a:latin typeface="Times New Roman"/>
                <a:cs typeface="Times New Roman"/>
              </a:rPr>
              <a:t>issue</a:t>
            </a:r>
            <a:r>
              <a:rPr sz="2600" spc="65" dirty="0">
                <a:solidFill>
                  <a:srgbClr val="E2D700"/>
                </a:solidFill>
                <a:latin typeface="Times New Roman"/>
                <a:cs typeface="Times New Roman"/>
              </a:rPr>
              <a:t> </a:t>
            </a:r>
            <a:r>
              <a:rPr sz="2600" u="heavy" spc="60" dirty="0">
                <a:solidFill>
                  <a:srgbClr val="E2D700"/>
                </a:solidFill>
                <a:uFill>
                  <a:solidFill>
                    <a:srgbClr val="E2D700"/>
                  </a:solidFill>
                </a:uFill>
                <a:latin typeface="Times New Roman"/>
                <a:cs typeface="Times New Roman"/>
              </a:rPr>
              <a:t>writs</a:t>
            </a:r>
            <a:r>
              <a:rPr sz="2600" spc="60" dirty="0">
                <a:solidFill>
                  <a:srgbClr val="FFFFFF"/>
                </a:solidFill>
                <a:latin typeface="Times New Roman"/>
                <a:cs typeface="Times New Roman"/>
              </a:rPr>
              <a:t>, </a:t>
            </a:r>
            <a:r>
              <a:rPr sz="2600" spc="90" dirty="0">
                <a:solidFill>
                  <a:srgbClr val="FFFFFF"/>
                </a:solidFill>
                <a:latin typeface="Times New Roman"/>
                <a:cs typeface="Times New Roman"/>
              </a:rPr>
              <a:t>namely</a:t>
            </a:r>
            <a:r>
              <a:rPr sz="2600" spc="90" dirty="0">
                <a:solidFill>
                  <a:srgbClr val="E2D700"/>
                </a:solidFill>
                <a:latin typeface="Times New Roman"/>
                <a:cs typeface="Times New Roman"/>
              </a:rPr>
              <a:t> </a:t>
            </a:r>
            <a:r>
              <a:rPr sz="2600" i="1" u="heavy" spc="50" dirty="0">
                <a:solidFill>
                  <a:srgbClr val="E2D700"/>
                </a:solidFill>
                <a:uFill>
                  <a:solidFill>
                    <a:srgbClr val="E2D700"/>
                  </a:solidFill>
                </a:uFill>
                <a:latin typeface="Times New Roman"/>
                <a:cs typeface="Times New Roman"/>
              </a:rPr>
              <a:t>habeas  corpus</a:t>
            </a:r>
            <a:r>
              <a:rPr sz="2600" spc="50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2600" spc="50" dirty="0">
                <a:solidFill>
                  <a:srgbClr val="E2D700"/>
                </a:solidFill>
                <a:latin typeface="Times New Roman"/>
                <a:cs typeface="Times New Roman"/>
              </a:rPr>
              <a:t> </a:t>
            </a:r>
            <a:r>
              <a:rPr sz="2600" i="1" u="heavy" spc="120" dirty="0">
                <a:solidFill>
                  <a:srgbClr val="E2D700"/>
                </a:solidFill>
                <a:uFill>
                  <a:solidFill>
                    <a:srgbClr val="E2D700"/>
                  </a:solidFill>
                </a:uFill>
                <a:latin typeface="Times New Roman"/>
                <a:cs typeface="Times New Roman"/>
              </a:rPr>
              <a:t>mandamus</a:t>
            </a:r>
            <a:r>
              <a:rPr sz="2600" spc="120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2600" spc="120" dirty="0">
                <a:solidFill>
                  <a:srgbClr val="E2D700"/>
                </a:solidFill>
                <a:latin typeface="Times New Roman"/>
                <a:cs typeface="Times New Roman"/>
              </a:rPr>
              <a:t> </a:t>
            </a:r>
            <a:r>
              <a:rPr sz="2600" i="1" u="heavy" spc="50" dirty="0">
                <a:solidFill>
                  <a:srgbClr val="E2D700"/>
                </a:solidFill>
                <a:uFill>
                  <a:solidFill>
                    <a:srgbClr val="E2D700"/>
                  </a:solidFill>
                </a:uFill>
                <a:latin typeface="Times New Roman"/>
                <a:cs typeface="Times New Roman"/>
              </a:rPr>
              <a:t>prohibition</a:t>
            </a:r>
            <a:r>
              <a:rPr sz="2600" spc="50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2600" spc="50" dirty="0">
                <a:solidFill>
                  <a:srgbClr val="E2D700"/>
                </a:solidFill>
                <a:latin typeface="Times New Roman"/>
                <a:cs typeface="Times New Roman"/>
              </a:rPr>
              <a:t> </a:t>
            </a:r>
            <a:r>
              <a:rPr sz="2600" i="1" u="heavy" spc="20" dirty="0">
                <a:solidFill>
                  <a:srgbClr val="E2D700"/>
                </a:solidFill>
                <a:uFill>
                  <a:solidFill>
                    <a:srgbClr val="E2D700"/>
                  </a:solidFill>
                </a:uFill>
                <a:latin typeface="Times New Roman"/>
                <a:cs typeface="Times New Roman"/>
              </a:rPr>
              <a:t>certiorari</a:t>
            </a:r>
            <a:r>
              <a:rPr sz="2600" i="1" spc="20" dirty="0">
                <a:solidFill>
                  <a:srgbClr val="E2D700"/>
                </a:solidFill>
                <a:latin typeface="Times New Roman"/>
                <a:cs typeface="Times New Roman"/>
              </a:rPr>
              <a:t> </a:t>
            </a:r>
            <a:r>
              <a:rPr sz="2600" spc="155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2600" spc="155" dirty="0">
                <a:solidFill>
                  <a:srgbClr val="E2D700"/>
                </a:solidFill>
                <a:latin typeface="Times New Roman"/>
                <a:cs typeface="Times New Roman"/>
              </a:rPr>
              <a:t> </a:t>
            </a:r>
            <a:r>
              <a:rPr sz="2600" i="1" u="heavy" spc="70" dirty="0">
                <a:solidFill>
                  <a:srgbClr val="E2D700"/>
                </a:solidFill>
                <a:uFill>
                  <a:solidFill>
                    <a:srgbClr val="E2D700"/>
                  </a:solidFill>
                </a:uFill>
                <a:latin typeface="Times New Roman"/>
                <a:cs typeface="Times New Roman"/>
              </a:rPr>
              <a:t>quo  </a:t>
            </a:r>
            <a:r>
              <a:rPr sz="2600" i="1" u="heavy" spc="50" dirty="0">
                <a:solidFill>
                  <a:srgbClr val="E2D700"/>
                </a:solidFill>
                <a:uFill>
                  <a:solidFill>
                    <a:srgbClr val="E2D700"/>
                  </a:solidFill>
                </a:uFill>
                <a:latin typeface="Times New Roman"/>
                <a:cs typeface="Times New Roman"/>
              </a:rPr>
              <a:t>warranto</a:t>
            </a:r>
            <a:r>
              <a:rPr sz="2600" spc="50" dirty="0">
                <a:solidFill>
                  <a:srgbClr val="FFFFFF"/>
                </a:solidFill>
                <a:latin typeface="Times New Roman"/>
                <a:cs typeface="Times New Roman"/>
              </a:rPr>
              <a:t>, for </a:t>
            </a:r>
            <a:r>
              <a:rPr sz="2600" spc="16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600" spc="110" dirty="0">
                <a:solidFill>
                  <a:srgbClr val="FFFFFF"/>
                </a:solidFill>
                <a:latin typeface="Times New Roman"/>
                <a:cs typeface="Times New Roman"/>
              </a:rPr>
              <a:t>enforcement </a:t>
            </a:r>
            <a:r>
              <a:rPr sz="2600" spc="2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2600" spc="16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600" spc="120" dirty="0">
                <a:solidFill>
                  <a:srgbClr val="FFFFFF"/>
                </a:solidFill>
                <a:latin typeface="Times New Roman"/>
                <a:cs typeface="Times New Roman"/>
              </a:rPr>
              <a:t>Fundamental  </a:t>
            </a:r>
            <a:r>
              <a:rPr sz="2600" spc="45" dirty="0">
                <a:solidFill>
                  <a:srgbClr val="FFFFFF"/>
                </a:solidFill>
                <a:latin typeface="Times New Roman"/>
                <a:cs typeface="Times New Roman"/>
              </a:rPr>
              <a:t>Rights, </a:t>
            </a:r>
            <a:r>
              <a:rPr sz="2600" spc="60" dirty="0">
                <a:solidFill>
                  <a:srgbClr val="FFFFFF"/>
                </a:solidFill>
                <a:latin typeface="Times New Roman"/>
                <a:cs typeface="Times New Roman"/>
              </a:rPr>
              <a:t>while </a:t>
            </a:r>
            <a:r>
              <a:rPr sz="2600" spc="16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600" spc="95" dirty="0">
                <a:solidFill>
                  <a:srgbClr val="FFFFFF"/>
                </a:solidFill>
                <a:latin typeface="Times New Roman"/>
                <a:cs typeface="Times New Roman"/>
              </a:rPr>
              <a:t>High </a:t>
            </a:r>
            <a:r>
              <a:rPr sz="2600" spc="90" dirty="0">
                <a:solidFill>
                  <a:srgbClr val="FFFFFF"/>
                </a:solidFill>
                <a:latin typeface="Times New Roman"/>
                <a:cs typeface="Times New Roman"/>
              </a:rPr>
              <a:t>Courts </a:t>
            </a:r>
            <a:r>
              <a:rPr sz="2600" spc="55" dirty="0">
                <a:solidFill>
                  <a:srgbClr val="FFFFFF"/>
                </a:solidFill>
                <a:latin typeface="Times New Roman"/>
                <a:cs typeface="Times New Roman"/>
              </a:rPr>
              <a:t>have </a:t>
            </a:r>
            <a:r>
              <a:rPr sz="2600" spc="135" dirty="0">
                <a:solidFill>
                  <a:srgbClr val="FFFFFF"/>
                </a:solidFill>
                <a:latin typeface="Times New Roman"/>
                <a:cs typeface="Times New Roman"/>
              </a:rPr>
              <a:t>been </a:t>
            </a:r>
            <a:r>
              <a:rPr sz="2600" spc="100" dirty="0">
                <a:solidFill>
                  <a:srgbClr val="FFFFFF"/>
                </a:solidFill>
                <a:latin typeface="Times New Roman"/>
                <a:cs typeface="Times New Roman"/>
              </a:rPr>
              <a:t>empowered  </a:t>
            </a:r>
            <a:r>
              <a:rPr sz="2600" spc="155" dirty="0">
                <a:solidFill>
                  <a:srgbClr val="FFFFFF"/>
                </a:solidFill>
                <a:latin typeface="Times New Roman"/>
                <a:cs typeface="Times New Roman"/>
              </a:rPr>
              <a:t>under </a:t>
            </a:r>
            <a:r>
              <a:rPr sz="2600" spc="45" dirty="0">
                <a:solidFill>
                  <a:srgbClr val="FFFFFF"/>
                </a:solidFill>
                <a:latin typeface="Times New Roman"/>
                <a:cs typeface="Times New Roman"/>
              </a:rPr>
              <a:t>Article </a:t>
            </a:r>
            <a:r>
              <a:rPr sz="2600" spc="5" dirty="0">
                <a:solidFill>
                  <a:srgbClr val="FFFFFF"/>
                </a:solidFill>
                <a:latin typeface="Times New Roman"/>
                <a:cs typeface="Times New Roman"/>
              </a:rPr>
              <a:t>226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– </a:t>
            </a:r>
            <a:r>
              <a:rPr sz="2600" spc="90" dirty="0">
                <a:solidFill>
                  <a:srgbClr val="FFFFFF"/>
                </a:solidFill>
                <a:latin typeface="Times New Roman"/>
                <a:cs typeface="Times New Roman"/>
              </a:rPr>
              <a:t>which </a:t>
            </a:r>
            <a:r>
              <a:rPr sz="2600" spc="20" dirty="0">
                <a:solidFill>
                  <a:srgbClr val="FFFFFF"/>
                </a:solidFill>
                <a:latin typeface="Times New Roman"/>
                <a:cs typeface="Times New Roman"/>
              </a:rPr>
              <a:t>is </a:t>
            </a:r>
            <a:r>
              <a:rPr sz="2600" spc="160" dirty="0">
                <a:solidFill>
                  <a:srgbClr val="FFFFFF"/>
                </a:solidFill>
                <a:latin typeface="Times New Roman"/>
                <a:cs typeface="Times New Roman"/>
              </a:rPr>
              <a:t>not </a:t>
            </a:r>
            <a:r>
              <a:rPr sz="2600" spc="95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2600" spc="120" dirty="0">
                <a:solidFill>
                  <a:srgbClr val="FFFFFF"/>
                </a:solidFill>
                <a:latin typeface="Times New Roman"/>
                <a:cs typeface="Times New Roman"/>
              </a:rPr>
              <a:t>Fundamental </a:t>
            </a:r>
            <a:r>
              <a:rPr sz="2600" spc="55" dirty="0">
                <a:solidFill>
                  <a:srgbClr val="FFFFFF"/>
                </a:solidFill>
                <a:latin typeface="Times New Roman"/>
                <a:cs typeface="Times New Roman"/>
              </a:rPr>
              <a:t>Right  </a:t>
            </a:r>
            <a:r>
              <a:rPr sz="2600" spc="11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26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35" dirty="0">
                <a:solidFill>
                  <a:srgbClr val="FFFFFF"/>
                </a:solidFill>
                <a:latin typeface="Times New Roman"/>
                <a:cs typeface="Times New Roman"/>
              </a:rPr>
              <a:t>itself.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object 138"/>
          <p:cNvSpPr/>
          <p:nvPr/>
        </p:nvSpPr>
        <p:spPr>
          <a:xfrm>
            <a:off x="457193" y="1405883"/>
            <a:ext cx="50800" cy="5080"/>
          </a:xfrm>
          <a:custGeom>
            <a:avLst/>
            <a:gdLst/>
            <a:ahLst/>
            <a:cxnLst/>
            <a:rect l="l" t="t" r="r" b="b"/>
            <a:pathLst>
              <a:path w="50800" h="5080">
                <a:moveTo>
                  <a:pt x="0" y="0"/>
                </a:moveTo>
                <a:lnTo>
                  <a:pt x="50292" y="0"/>
                </a:lnTo>
              </a:path>
              <a:path w="50800" h="5080">
                <a:moveTo>
                  <a:pt x="4571" y="4571"/>
                </a:moveTo>
                <a:lnTo>
                  <a:pt x="22860" y="4571"/>
                </a:lnTo>
              </a:path>
            </a:pathLst>
          </a:custGeom>
          <a:ln w="4572">
            <a:solidFill>
              <a:srgbClr val="0FCE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21201" y="1415027"/>
            <a:ext cx="123825" cy="32384"/>
          </a:xfrm>
          <a:custGeom>
            <a:avLst/>
            <a:gdLst/>
            <a:ahLst/>
            <a:cxnLst/>
            <a:rect l="l" t="t" r="r" b="b"/>
            <a:pathLst>
              <a:path w="123825" h="32384">
                <a:moveTo>
                  <a:pt x="86868" y="0"/>
                </a:moveTo>
                <a:lnTo>
                  <a:pt x="123444" y="0"/>
                </a:lnTo>
              </a:path>
              <a:path w="123825" h="32384">
                <a:moveTo>
                  <a:pt x="73151" y="4572"/>
                </a:moveTo>
                <a:lnTo>
                  <a:pt x="114300" y="4572"/>
                </a:lnTo>
              </a:path>
              <a:path w="123825" h="32384">
                <a:moveTo>
                  <a:pt x="59436" y="9144"/>
                </a:moveTo>
                <a:lnTo>
                  <a:pt x="100584" y="9144"/>
                </a:lnTo>
              </a:path>
              <a:path w="123825" h="32384">
                <a:moveTo>
                  <a:pt x="45720" y="13716"/>
                </a:moveTo>
                <a:lnTo>
                  <a:pt x="91439" y="13716"/>
                </a:lnTo>
              </a:path>
              <a:path w="123825" h="32384">
                <a:moveTo>
                  <a:pt x="36576" y="18287"/>
                </a:moveTo>
                <a:lnTo>
                  <a:pt x="77724" y="18287"/>
                </a:lnTo>
              </a:path>
              <a:path w="123825" h="32384">
                <a:moveTo>
                  <a:pt x="27431" y="22860"/>
                </a:moveTo>
                <a:lnTo>
                  <a:pt x="64008" y="22860"/>
                </a:lnTo>
              </a:path>
              <a:path w="123825" h="32384">
                <a:moveTo>
                  <a:pt x="13715" y="27432"/>
                </a:moveTo>
                <a:lnTo>
                  <a:pt x="50292" y="27432"/>
                </a:lnTo>
              </a:path>
              <a:path w="123825" h="32384">
                <a:moveTo>
                  <a:pt x="0" y="32003"/>
                </a:moveTo>
                <a:lnTo>
                  <a:pt x="41148" y="32003"/>
                </a:lnTo>
              </a:path>
            </a:pathLst>
          </a:custGeom>
          <a:ln w="4572">
            <a:solidFill>
              <a:srgbClr val="4949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57193" y="1449317"/>
            <a:ext cx="82296" cy="320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 txBox="1">
            <a:spLocks noGrp="1"/>
          </p:cNvSpPr>
          <p:nvPr>
            <p:ph type="title"/>
          </p:nvPr>
        </p:nvSpPr>
        <p:spPr>
          <a:xfrm>
            <a:off x="674617" y="1268983"/>
            <a:ext cx="86899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425065" algn="l"/>
                <a:tab pos="5049520" algn="l"/>
                <a:tab pos="7181850" algn="l"/>
              </a:tabLst>
            </a:pPr>
            <a:r>
              <a:rPr sz="4000" spc="-465" dirty="0">
                <a:latin typeface="Arial"/>
                <a:cs typeface="Arial"/>
              </a:rPr>
              <a:t>DIRECTIVE	</a:t>
            </a:r>
            <a:r>
              <a:rPr sz="4000" spc="-500" dirty="0">
                <a:latin typeface="Arial"/>
                <a:cs typeface="Arial"/>
              </a:rPr>
              <a:t>PRINCIPLES	</a:t>
            </a:r>
            <a:r>
              <a:rPr sz="4000" spc="-515" dirty="0">
                <a:latin typeface="Arial"/>
                <a:cs typeface="Arial"/>
              </a:rPr>
              <a:t>OF</a:t>
            </a:r>
            <a:r>
              <a:rPr sz="4000" spc="-204" dirty="0">
                <a:latin typeface="Arial"/>
                <a:cs typeface="Arial"/>
              </a:rPr>
              <a:t> </a:t>
            </a:r>
            <a:r>
              <a:rPr sz="4000" spc="-670" dirty="0">
                <a:latin typeface="Arial"/>
                <a:cs typeface="Arial"/>
              </a:rPr>
              <a:t>STATE	</a:t>
            </a:r>
            <a:r>
              <a:rPr sz="4000" spc="-490" dirty="0">
                <a:latin typeface="Arial"/>
                <a:cs typeface="Arial"/>
              </a:rPr>
              <a:t>POLICY</a:t>
            </a:r>
            <a:endParaRPr sz="4000">
              <a:latin typeface="Arial"/>
              <a:cs typeface="Arial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993133" y="2399790"/>
            <a:ext cx="8082915" cy="3635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5080" indent="-273050" algn="just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3750"/>
              <a:buFont typeface="Arial"/>
              <a:buChar char="●"/>
              <a:tabLst>
                <a:tab pos="288925" algn="l"/>
              </a:tabLst>
            </a:pPr>
            <a:r>
              <a:rPr sz="3200" spc="12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3200" spc="65" dirty="0">
                <a:solidFill>
                  <a:srgbClr val="FFFFFF"/>
                </a:solidFill>
                <a:latin typeface="Times New Roman"/>
                <a:cs typeface="Times New Roman"/>
              </a:rPr>
              <a:t>Directive </a:t>
            </a:r>
            <a:r>
              <a:rPr sz="3200" spc="90" dirty="0">
                <a:solidFill>
                  <a:srgbClr val="FFFFFF"/>
                </a:solidFill>
                <a:latin typeface="Times New Roman"/>
                <a:cs typeface="Times New Roman"/>
              </a:rPr>
              <a:t>Principles </a:t>
            </a:r>
            <a:r>
              <a:rPr sz="3200" spc="25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3200" spc="95" dirty="0">
                <a:solidFill>
                  <a:srgbClr val="FFFFFF"/>
                </a:solidFill>
                <a:latin typeface="Times New Roman"/>
                <a:cs typeface="Times New Roman"/>
              </a:rPr>
              <a:t>State 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Policy,  </a:t>
            </a:r>
            <a:r>
              <a:rPr sz="3200" spc="155" dirty="0">
                <a:solidFill>
                  <a:srgbClr val="FFFFFF"/>
                </a:solidFill>
                <a:latin typeface="Times New Roman"/>
                <a:cs typeface="Times New Roman"/>
              </a:rPr>
              <a:t>embodied </a:t>
            </a:r>
            <a:r>
              <a:rPr sz="3200" spc="140" dirty="0">
                <a:solidFill>
                  <a:srgbClr val="FFFFFF"/>
                </a:solidFill>
                <a:latin typeface="Times New Roman"/>
                <a:cs typeface="Times New Roman"/>
              </a:rPr>
              <a:t>in </a:t>
            </a:r>
            <a:r>
              <a:rPr sz="3200" spc="135" dirty="0">
                <a:solidFill>
                  <a:srgbClr val="FFFFFF"/>
                </a:solidFill>
                <a:latin typeface="Times New Roman"/>
                <a:cs typeface="Times New Roman"/>
              </a:rPr>
              <a:t>Part </a:t>
            </a:r>
            <a:r>
              <a:rPr sz="3200" spc="-70" dirty="0">
                <a:solidFill>
                  <a:srgbClr val="FFFFFF"/>
                </a:solidFill>
                <a:latin typeface="Times New Roman"/>
                <a:cs typeface="Times New Roman"/>
              </a:rPr>
              <a:t>IV </a:t>
            </a:r>
            <a:r>
              <a:rPr sz="3200" spc="25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3200" spc="19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3200" spc="130" dirty="0">
                <a:solidFill>
                  <a:srgbClr val="FFFFFF"/>
                </a:solidFill>
                <a:latin typeface="Times New Roman"/>
                <a:cs typeface="Times New Roman"/>
              </a:rPr>
              <a:t>Constitution,</a:t>
            </a:r>
            <a:r>
              <a:rPr sz="3200" spc="-4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110" dirty="0">
                <a:solidFill>
                  <a:srgbClr val="FFFFFF"/>
                </a:solidFill>
                <a:latin typeface="Times New Roman"/>
                <a:cs typeface="Times New Roman"/>
              </a:rPr>
              <a:t>are  </a:t>
            </a:r>
            <a:r>
              <a:rPr sz="3200" spc="114" dirty="0">
                <a:solidFill>
                  <a:srgbClr val="FFFFFF"/>
                </a:solidFill>
                <a:latin typeface="Times New Roman"/>
                <a:cs typeface="Times New Roman"/>
              </a:rPr>
              <a:t>directions </a:t>
            </a:r>
            <a:r>
              <a:rPr sz="3200" spc="50" dirty="0">
                <a:solidFill>
                  <a:srgbClr val="FFFFFF"/>
                </a:solidFill>
                <a:latin typeface="Times New Roman"/>
                <a:cs typeface="Times New Roman"/>
              </a:rPr>
              <a:t>given </a:t>
            </a:r>
            <a:r>
              <a:rPr sz="3200" spc="150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3200" spc="19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3200" spc="95" dirty="0">
                <a:solidFill>
                  <a:srgbClr val="FFFFFF"/>
                </a:solidFill>
                <a:latin typeface="Times New Roman"/>
                <a:cs typeface="Times New Roman"/>
              </a:rPr>
              <a:t>State </a:t>
            </a:r>
            <a:r>
              <a:rPr sz="3200" spc="150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3200" spc="114" dirty="0">
                <a:solidFill>
                  <a:srgbClr val="FFFFFF"/>
                </a:solidFill>
                <a:latin typeface="Times New Roman"/>
                <a:cs typeface="Times New Roman"/>
              </a:rPr>
              <a:t>guide </a:t>
            </a:r>
            <a:r>
              <a:rPr sz="3200" spc="190" dirty="0">
                <a:solidFill>
                  <a:srgbClr val="FFFFFF"/>
                </a:solidFill>
                <a:latin typeface="Times New Roman"/>
                <a:cs typeface="Times New Roman"/>
              </a:rPr>
              <a:t>the  </a:t>
            </a:r>
            <a:r>
              <a:rPr sz="3200" spc="145" dirty="0">
                <a:solidFill>
                  <a:srgbClr val="FFFFFF"/>
                </a:solidFill>
                <a:latin typeface="Times New Roman"/>
                <a:cs typeface="Times New Roman"/>
              </a:rPr>
              <a:t>establishment </a:t>
            </a:r>
            <a:r>
              <a:rPr sz="3200" spc="25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3200" spc="185" dirty="0">
                <a:solidFill>
                  <a:srgbClr val="FFFFFF"/>
                </a:solidFill>
                <a:latin typeface="Times New Roman"/>
                <a:cs typeface="Times New Roman"/>
              </a:rPr>
              <a:t>an </a:t>
            </a:r>
            <a:r>
              <a:rPr sz="3200" spc="120" dirty="0">
                <a:solidFill>
                  <a:srgbClr val="FFFFFF"/>
                </a:solidFill>
                <a:latin typeface="Times New Roman"/>
                <a:cs typeface="Times New Roman"/>
              </a:rPr>
              <a:t>economic </a:t>
            </a:r>
            <a:r>
              <a:rPr sz="3200" spc="195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3200" spc="60" dirty="0">
                <a:solidFill>
                  <a:srgbClr val="FFFFFF"/>
                </a:solidFill>
                <a:latin typeface="Times New Roman"/>
                <a:cs typeface="Times New Roman"/>
              </a:rPr>
              <a:t>social  </a:t>
            </a:r>
            <a:r>
              <a:rPr sz="3200" spc="75" dirty="0">
                <a:solidFill>
                  <a:srgbClr val="FFFFFF"/>
                </a:solidFill>
                <a:latin typeface="Times New Roman"/>
                <a:cs typeface="Times New Roman"/>
              </a:rPr>
              <a:t>democracy,</a:t>
            </a:r>
            <a:r>
              <a:rPr sz="3200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80" dirty="0">
                <a:solidFill>
                  <a:srgbClr val="FFFFFF"/>
                </a:solidFill>
                <a:latin typeface="Times New Roman"/>
                <a:cs typeface="Times New Roman"/>
              </a:rPr>
              <a:t>as</a:t>
            </a:r>
            <a:r>
              <a:rPr sz="3200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135" dirty="0">
                <a:solidFill>
                  <a:srgbClr val="FFFFFF"/>
                </a:solidFill>
                <a:latin typeface="Times New Roman"/>
                <a:cs typeface="Times New Roman"/>
              </a:rPr>
              <a:t>proposed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45" dirty="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sz="3200" spc="-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2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3200" spc="-95" dirty="0">
                <a:solidFill>
                  <a:srgbClr val="E2D700"/>
                </a:solidFill>
                <a:latin typeface="Times New Roman"/>
                <a:cs typeface="Times New Roman"/>
              </a:rPr>
              <a:t> </a:t>
            </a:r>
            <a:r>
              <a:rPr sz="3200" u="heavy" spc="110" dirty="0">
                <a:solidFill>
                  <a:srgbClr val="E2D700"/>
                </a:solidFill>
                <a:uFill>
                  <a:solidFill>
                    <a:srgbClr val="E2D700"/>
                  </a:solidFill>
                </a:uFill>
                <a:latin typeface="Times New Roman"/>
                <a:cs typeface="Times New Roman"/>
              </a:rPr>
              <a:t>Preamble</a:t>
            </a:r>
            <a:r>
              <a:rPr sz="3200" spc="110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AD0D9"/>
              </a:buClr>
              <a:buFont typeface="Arial"/>
              <a:buChar char="●"/>
            </a:pPr>
            <a:endParaRPr sz="465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3750"/>
              <a:buFont typeface="Arial"/>
              <a:buChar char="●"/>
              <a:tabLst>
                <a:tab pos="287020" algn="l"/>
              </a:tabLst>
            </a:pPr>
            <a:r>
              <a:rPr sz="3200" spc="95" dirty="0">
                <a:solidFill>
                  <a:srgbClr val="FFFFFF"/>
                </a:solidFill>
                <a:latin typeface="Times New Roman"/>
                <a:cs typeface="Times New Roman"/>
              </a:rPr>
              <a:t>It</a:t>
            </a:r>
            <a:r>
              <a:rPr sz="3200" spc="-1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130" dirty="0">
                <a:solidFill>
                  <a:srgbClr val="FFFFFF"/>
                </a:solidFill>
                <a:latin typeface="Times New Roman"/>
                <a:cs typeface="Times New Roman"/>
              </a:rPr>
              <a:t>contains</a:t>
            </a:r>
            <a:r>
              <a:rPr sz="3200" spc="-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60" dirty="0">
                <a:solidFill>
                  <a:srgbClr val="FFFFFF"/>
                </a:solidFill>
                <a:latin typeface="Times New Roman"/>
                <a:cs typeface="Times New Roman"/>
              </a:rPr>
              <a:t>Article</a:t>
            </a:r>
            <a:r>
              <a:rPr sz="32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36</a:t>
            </a:r>
            <a:r>
              <a:rPr sz="32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155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32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204" dirty="0">
                <a:solidFill>
                  <a:srgbClr val="FFFFFF"/>
                </a:solidFill>
                <a:latin typeface="Times New Roman"/>
                <a:cs typeface="Times New Roman"/>
              </a:rPr>
              <a:t>51.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object 138"/>
          <p:cNvSpPr/>
          <p:nvPr/>
        </p:nvSpPr>
        <p:spPr>
          <a:xfrm>
            <a:off x="457193" y="1405883"/>
            <a:ext cx="50800" cy="5080"/>
          </a:xfrm>
          <a:custGeom>
            <a:avLst/>
            <a:gdLst/>
            <a:ahLst/>
            <a:cxnLst/>
            <a:rect l="l" t="t" r="r" b="b"/>
            <a:pathLst>
              <a:path w="50800" h="5080">
                <a:moveTo>
                  <a:pt x="0" y="0"/>
                </a:moveTo>
                <a:lnTo>
                  <a:pt x="50292" y="0"/>
                </a:lnTo>
              </a:path>
              <a:path w="50800" h="5080">
                <a:moveTo>
                  <a:pt x="4571" y="4571"/>
                </a:moveTo>
                <a:lnTo>
                  <a:pt x="22860" y="4571"/>
                </a:lnTo>
              </a:path>
            </a:pathLst>
          </a:custGeom>
          <a:ln w="4572">
            <a:solidFill>
              <a:srgbClr val="0FCE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21201" y="1415027"/>
            <a:ext cx="123825" cy="32384"/>
          </a:xfrm>
          <a:custGeom>
            <a:avLst/>
            <a:gdLst/>
            <a:ahLst/>
            <a:cxnLst/>
            <a:rect l="l" t="t" r="r" b="b"/>
            <a:pathLst>
              <a:path w="123825" h="32384">
                <a:moveTo>
                  <a:pt x="86868" y="0"/>
                </a:moveTo>
                <a:lnTo>
                  <a:pt x="123444" y="0"/>
                </a:lnTo>
              </a:path>
              <a:path w="123825" h="32384">
                <a:moveTo>
                  <a:pt x="73151" y="4572"/>
                </a:moveTo>
                <a:lnTo>
                  <a:pt x="114300" y="4572"/>
                </a:lnTo>
              </a:path>
              <a:path w="123825" h="32384">
                <a:moveTo>
                  <a:pt x="59436" y="9144"/>
                </a:moveTo>
                <a:lnTo>
                  <a:pt x="100584" y="9144"/>
                </a:lnTo>
              </a:path>
              <a:path w="123825" h="32384">
                <a:moveTo>
                  <a:pt x="45720" y="13716"/>
                </a:moveTo>
                <a:lnTo>
                  <a:pt x="91439" y="13716"/>
                </a:lnTo>
              </a:path>
              <a:path w="123825" h="32384">
                <a:moveTo>
                  <a:pt x="36576" y="18287"/>
                </a:moveTo>
                <a:lnTo>
                  <a:pt x="77724" y="18287"/>
                </a:lnTo>
              </a:path>
              <a:path w="123825" h="32384">
                <a:moveTo>
                  <a:pt x="27431" y="22860"/>
                </a:moveTo>
                <a:lnTo>
                  <a:pt x="64008" y="22860"/>
                </a:lnTo>
              </a:path>
              <a:path w="123825" h="32384">
                <a:moveTo>
                  <a:pt x="13715" y="27432"/>
                </a:moveTo>
                <a:lnTo>
                  <a:pt x="50292" y="27432"/>
                </a:lnTo>
              </a:path>
              <a:path w="123825" h="32384">
                <a:moveTo>
                  <a:pt x="0" y="32003"/>
                </a:moveTo>
                <a:lnTo>
                  <a:pt x="41148" y="32003"/>
                </a:lnTo>
              </a:path>
            </a:pathLst>
          </a:custGeom>
          <a:ln w="4572">
            <a:solidFill>
              <a:srgbClr val="4949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57193" y="1449317"/>
            <a:ext cx="82296" cy="320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 txBox="1"/>
          <p:nvPr/>
        </p:nvSpPr>
        <p:spPr>
          <a:xfrm>
            <a:off x="916933" y="1090675"/>
            <a:ext cx="8081009" cy="5658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z="2400" spc="-75" dirty="0">
                <a:solidFill>
                  <a:srgbClr val="FFFFFF"/>
                </a:solidFill>
                <a:latin typeface="Times New Roman"/>
                <a:cs typeface="Times New Roman"/>
              </a:rPr>
              <a:t>ARTICLE</a:t>
            </a:r>
            <a:r>
              <a:rPr sz="24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36:-</a:t>
            </a:r>
            <a:endParaRPr sz="2400" dirty="0">
              <a:latin typeface="Times New Roman"/>
              <a:cs typeface="Times New Roman"/>
            </a:endParaRPr>
          </a:p>
          <a:p>
            <a:pPr marL="286385" marR="5080" indent="-273050" algn="just">
              <a:lnSpc>
                <a:spcPct val="80000"/>
              </a:lnSpc>
              <a:spcBef>
                <a:spcPts val="575"/>
              </a:spcBef>
              <a:buClr>
                <a:srgbClr val="0AD0D9"/>
              </a:buClr>
              <a:buSzPct val="93750"/>
              <a:buFont typeface="Arial"/>
              <a:buChar char="●"/>
              <a:tabLst>
                <a:tab pos="288925" algn="l"/>
              </a:tabLst>
            </a:pPr>
            <a:r>
              <a:rPr sz="2400" spc="65" dirty="0">
                <a:solidFill>
                  <a:srgbClr val="FFFFFF"/>
                </a:solidFill>
                <a:latin typeface="Times New Roman"/>
                <a:cs typeface="Times New Roman"/>
              </a:rPr>
              <a:t>Definition.—The </a:t>
            </a:r>
            <a:r>
              <a:rPr sz="2400" spc="-114" dirty="0">
                <a:solidFill>
                  <a:srgbClr val="FFFFFF"/>
                </a:solidFill>
                <a:latin typeface="Times New Roman"/>
                <a:cs typeface="Times New Roman"/>
              </a:rPr>
              <a:t>STATE </a:t>
            </a:r>
            <a:r>
              <a:rPr sz="2400" spc="85" dirty="0">
                <a:solidFill>
                  <a:srgbClr val="FFFFFF"/>
                </a:solidFill>
                <a:latin typeface="Times New Roman"/>
                <a:cs typeface="Times New Roman"/>
              </a:rPr>
              <a:t>includes  </a:t>
            </a:r>
            <a:r>
              <a:rPr sz="2400" spc="15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400" spc="95" dirty="0">
                <a:solidFill>
                  <a:srgbClr val="FFFFFF"/>
                </a:solidFill>
                <a:latin typeface="Times New Roman"/>
                <a:cs typeface="Times New Roman"/>
              </a:rPr>
              <a:t>Government </a:t>
            </a:r>
            <a:r>
              <a:rPr sz="2400" spc="15" dirty="0">
                <a:solidFill>
                  <a:srgbClr val="FFFFFF"/>
                </a:solidFill>
                <a:latin typeface="Times New Roman"/>
                <a:cs typeface="Times New Roman"/>
              </a:rPr>
              <a:t>of  </a:t>
            </a:r>
            <a:r>
              <a:rPr sz="2400" spc="65" dirty="0">
                <a:solidFill>
                  <a:srgbClr val="FFFFFF"/>
                </a:solidFill>
                <a:latin typeface="Times New Roman"/>
                <a:cs typeface="Times New Roman"/>
              </a:rPr>
              <a:t>India; </a:t>
            </a:r>
            <a:r>
              <a:rPr sz="2400" spc="95" dirty="0">
                <a:solidFill>
                  <a:srgbClr val="FFFFFF"/>
                </a:solidFill>
                <a:latin typeface="Times New Roman"/>
                <a:cs typeface="Times New Roman"/>
              </a:rPr>
              <a:t>Parliament </a:t>
            </a:r>
            <a:r>
              <a:rPr sz="2400" spc="15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2400" spc="65" dirty="0">
                <a:solidFill>
                  <a:srgbClr val="FFFFFF"/>
                </a:solidFill>
                <a:latin typeface="Times New Roman"/>
                <a:cs typeface="Times New Roman"/>
              </a:rPr>
              <a:t>India; </a:t>
            </a:r>
            <a:r>
              <a:rPr sz="2400" spc="15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400" spc="95" dirty="0">
                <a:solidFill>
                  <a:srgbClr val="FFFFFF"/>
                </a:solidFill>
                <a:latin typeface="Times New Roman"/>
                <a:cs typeface="Times New Roman"/>
              </a:rPr>
              <a:t>Government </a:t>
            </a:r>
            <a:r>
              <a:rPr sz="2400" spc="15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2400" spc="95" dirty="0">
                <a:solidFill>
                  <a:srgbClr val="FFFFFF"/>
                </a:solidFill>
                <a:latin typeface="Times New Roman"/>
                <a:cs typeface="Times New Roman"/>
              </a:rPr>
              <a:t>each </a:t>
            </a:r>
            <a:r>
              <a:rPr sz="2400" spc="15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2400" spc="150" dirty="0">
                <a:solidFill>
                  <a:srgbClr val="FFFFFF"/>
                </a:solidFill>
                <a:latin typeface="Times New Roman"/>
                <a:cs typeface="Times New Roman"/>
              </a:rPr>
              <a:t>the  </a:t>
            </a:r>
            <a:r>
              <a:rPr sz="2400" spc="70" dirty="0">
                <a:solidFill>
                  <a:srgbClr val="FFFFFF"/>
                </a:solidFill>
                <a:latin typeface="Times New Roman"/>
                <a:cs typeface="Times New Roman"/>
              </a:rPr>
              <a:t>States </a:t>
            </a:r>
            <a:r>
              <a:rPr sz="2400" spc="85" dirty="0">
                <a:solidFill>
                  <a:srgbClr val="FFFFFF"/>
                </a:solidFill>
                <a:latin typeface="Times New Roman"/>
                <a:cs typeface="Times New Roman"/>
              </a:rPr>
              <a:t>which </a:t>
            </a:r>
            <a:r>
              <a:rPr sz="2400" spc="105" dirty="0">
                <a:solidFill>
                  <a:srgbClr val="FFFFFF"/>
                </a:solidFill>
                <a:latin typeface="Times New Roman"/>
                <a:cs typeface="Times New Roman"/>
              </a:rPr>
              <a:t>constitute </a:t>
            </a:r>
            <a:r>
              <a:rPr sz="2400" spc="15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400" spc="100" dirty="0">
                <a:solidFill>
                  <a:srgbClr val="FFFFFF"/>
                </a:solidFill>
                <a:latin typeface="Times New Roman"/>
                <a:cs typeface="Times New Roman"/>
              </a:rPr>
              <a:t>Union </a:t>
            </a:r>
            <a:r>
              <a:rPr sz="2400" spc="15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2400" spc="65" dirty="0">
                <a:solidFill>
                  <a:srgbClr val="FFFFFF"/>
                </a:solidFill>
                <a:latin typeface="Times New Roman"/>
                <a:cs typeface="Times New Roman"/>
              </a:rPr>
              <a:t>India; </a:t>
            </a:r>
            <a:r>
              <a:rPr sz="2400" spc="15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400" spc="55" dirty="0">
                <a:solidFill>
                  <a:srgbClr val="FFFFFF"/>
                </a:solidFill>
                <a:latin typeface="Times New Roman"/>
                <a:cs typeface="Times New Roman"/>
              </a:rPr>
              <a:t>Legislature  </a:t>
            </a:r>
            <a:r>
              <a:rPr sz="2400" spc="15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2400" spc="95" dirty="0">
                <a:solidFill>
                  <a:srgbClr val="FFFFFF"/>
                </a:solidFill>
                <a:latin typeface="Times New Roman"/>
                <a:cs typeface="Times New Roman"/>
              </a:rPr>
              <a:t>each </a:t>
            </a:r>
            <a:r>
              <a:rPr sz="2400" spc="15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2400" spc="15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400" spc="70" dirty="0">
                <a:solidFill>
                  <a:srgbClr val="FFFFFF"/>
                </a:solidFill>
                <a:latin typeface="Times New Roman"/>
                <a:cs typeface="Times New Roman"/>
              </a:rPr>
              <a:t>States </a:t>
            </a:r>
            <a:r>
              <a:rPr sz="2400" spc="85" dirty="0">
                <a:solidFill>
                  <a:srgbClr val="FFFFFF"/>
                </a:solidFill>
                <a:latin typeface="Times New Roman"/>
                <a:cs typeface="Times New Roman"/>
              </a:rPr>
              <a:t>which </a:t>
            </a:r>
            <a:r>
              <a:rPr sz="2400" spc="105" dirty="0">
                <a:solidFill>
                  <a:srgbClr val="FFFFFF"/>
                </a:solidFill>
                <a:latin typeface="Times New Roman"/>
                <a:cs typeface="Times New Roman"/>
              </a:rPr>
              <a:t>constitute </a:t>
            </a:r>
            <a:r>
              <a:rPr sz="2400" spc="15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400" spc="100" dirty="0">
                <a:solidFill>
                  <a:srgbClr val="FFFFFF"/>
                </a:solidFill>
                <a:latin typeface="Times New Roman"/>
                <a:cs typeface="Times New Roman"/>
              </a:rPr>
              <a:t>Union </a:t>
            </a:r>
            <a:r>
              <a:rPr sz="2400" spc="15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2400" spc="65" dirty="0">
                <a:solidFill>
                  <a:srgbClr val="FFFFFF"/>
                </a:solidFill>
                <a:latin typeface="Times New Roman"/>
                <a:cs typeface="Times New Roman"/>
              </a:rPr>
              <a:t>India;  </a:t>
            </a:r>
            <a:r>
              <a:rPr sz="2400" spc="30" dirty="0">
                <a:solidFill>
                  <a:srgbClr val="FFFFFF"/>
                </a:solidFill>
                <a:latin typeface="Times New Roman"/>
                <a:cs typeface="Times New Roman"/>
              </a:rPr>
              <a:t>all </a:t>
            </a:r>
            <a:r>
              <a:rPr sz="2400" spc="45" dirty="0">
                <a:solidFill>
                  <a:srgbClr val="FFFFFF"/>
                </a:solidFill>
                <a:latin typeface="Times New Roman"/>
                <a:cs typeface="Times New Roman"/>
              </a:rPr>
              <a:t>local </a:t>
            </a:r>
            <a:r>
              <a:rPr sz="2400" spc="105" dirty="0">
                <a:solidFill>
                  <a:srgbClr val="FFFFFF"/>
                </a:solidFill>
                <a:latin typeface="Times New Roman"/>
                <a:cs typeface="Times New Roman"/>
              </a:rPr>
              <a:t>authorities </a:t>
            </a:r>
            <a:r>
              <a:rPr sz="2400" spc="95" dirty="0">
                <a:solidFill>
                  <a:srgbClr val="FFFFFF"/>
                </a:solidFill>
                <a:latin typeface="Times New Roman"/>
                <a:cs typeface="Times New Roman"/>
              </a:rPr>
              <a:t>within </a:t>
            </a:r>
            <a:r>
              <a:rPr sz="2400" spc="15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400" spc="90" dirty="0">
                <a:solidFill>
                  <a:srgbClr val="FFFFFF"/>
                </a:solidFill>
                <a:latin typeface="Times New Roman"/>
                <a:cs typeface="Times New Roman"/>
              </a:rPr>
              <a:t>territory </a:t>
            </a:r>
            <a:r>
              <a:rPr sz="2400" spc="15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2400" spc="65" dirty="0">
                <a:solidFill>
                  <a:srgbClr val="FFFFFF"/>
                </a:solidFill>
                <a:latin typeface="Times New Roman"/>
                <a:cs typeface="Times New Roman"/>
              </a:rPr>
              <a:t>India; </a:t>
            </a:r>
            <a:r>
              <a:rPr sz="2400" spc="30" dirty="0">
                <a:solidFill>
                  <a:srgbClr val="FFFFFF"/>
                </a:solidFill>
                <a:latin typeface="Times New Roman"/>
                <a:cs typeface="Times New Roman"/>
              </a:rPr>
              <a:t>all </a:t>
            </a:r>
            <a:r>
              <a:rPr sz="2400" spc="45" dirty="0">
                <a:solidFill>
                  <a:srgbClr val="FFFFFF"/>
                </a:solidFill>
                <a:latin typeface="Times New Roman"/>
                <a:cs typeface="Times New Roman"/>
              </a:rPr>
              <a:t>local  </a:t>
            </a:r>
            <a:r>
              <a:rPr sz="2400" spc="100" dirty="0">
                <a:solidFill>
                  <a:srgbClr val="FFFFFF"/>
                </a:solidFill>
                <a:latin typeface="Times New Roman"/>
                <a:cs typeface="Times New Roman"/>
              </a:rPr>
              <a:t>authorities </a:t>
            </a:r>
            <a:r>
              <a:rPr sz="2400" spc="140" dirty="0">
                <a:solidFill>
                  <a:srgbClr val="FFFFFF"/>
                </a:solidFill>
                <a:latin typeface="Times New Roman"/>
                <a:cs typeface="Times New Roman"/>
              </a:rPr>
              <a:t>under </a:t>
            </a:r>
            <a:r>
              <a:rPr sz="2400" spc="15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400" spc="90" dirty="0">
                <a:solidFill>
                  <a:srgbClr val="FFFFFF"/>
                </a:solidFill>
                <a:latin typeface="Times New Roman"/>
                <a:cs typeface="Times New Roman"/>
              </a:rPr>
              <a:t>control </a:t>
            </a:r>
            <a:r>
              <a:rPr sz="2400" spc="15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2400" spc="15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400" spc="95" dirty="0">
                <a:solidFill>
                  <a:srgbClr val="FFFFFF"/>
                </a:solidFill>
                <a:latin typeface="Times New Roman"/>
                <a:cs typeface="Times New Roman"/>
              </a:rPr>
              <a:t>Government </a:t>
            </a:r>
            <a:r>
              <a:rPr sz="2400" spc="15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2400" spc="65" dirty="0">
                <a:solidFill>
                  <a:srgbClr val="FFFFFF"/>
                </a:solidFill>
                <a:latin typeface="Times New Roman"/>
                <a:cs typeface="Times New Roman"/>
              </a:rPr>
              <a:t>India;  </a:t>
            </a:r>
            <a:r>
              <a:rPr sz="2400" spc="30" dirty="0">
                <a:solidFill>
                  <a:srgbClr val="FFFFFF"/>
                </a:solidFill>
                <a:latin typeface="Times New Roman"/>
                <a:cs typeface="Times New Roman"/>
              </a:rPr>
              <a:t>all </a:t>
            </a:r>
            <a:r>
              <a:rPr sz="2400" spc="130" dirty="0">
                <a:solidFill>
                  <a:srgbClr val="FFFFFF"/>
                </a:solidFill>
                <a:latin typeface="Times New Roman"/>
                <a:cs typeface="Times New Roman"/>
              </a:rPr>
              <a:t>other </a:t>
            </a:r>
            <a:r>
              <a:rPr sz="2400" spc="105" dirty="0">
                <a:solidFill>
                  <a:srgbClr val="FFFFFF"/>
                </a:solidFill>
                <a:latin typeface="Times New Roman"/>
                <a:cs typeface="Times New Roman"/>
              </a:rPr>
              <a:t>authorities </a:t>
            </a:r>
            <a:r>
              <a:rPr sz="2400" spc="100" dirty="0">
                <a:solidFill>
                  <a:srgbClr val="FFFFFF"/>
                </a:solidFill>
                <a:latin typeface="Times New Roman"/>
                <a:cs typeface="Times New Roman"/>
              </a:rPr>
              <a:t>within </a:t>
            </a:r>
            <a:r>
              <a:rPr sz="2400" spc="15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400" spc="90" dirty="0">
                <a:solidFill>
                  <a:srgbClr val="FFFFFF"/>
                </a:solidFill>
                <a:latin typeface="Times New Roman"/>
                <a:cs typeface="Times New Roman"/>
              </a:rPr>
              <a:t>territory </a:t>
            </a:r>
            <a:r>
              <a:rPr sz="2400" spc="15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2400" spc="65" dirty="0">
                <a:solidFill>
                  <a:srgbClr val="FFFFFF"/>
                </a:solidFill>
                <a:latin typeface="Times New Roman"/>
                <a:cs typeface="Times New Roman"/>
              </a:rPr>
              <a:t>India; </a:t>
            </a:r>
            <a:r>
              <a:rPr sz="2400" spc="145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2400" spc="35" dirty="0">
                <a:solidFill>
                  <a:srgbClr val="FFFFFF"/>
                </a:solidFill>
                <a:latin typeface="Times New Roman"/>
                <a:cs typeface="Times New Roman"/>
              </a:rPr>
              <a:t>all  </a:t>
            </a:r>
            <a:r>
              <a:rPr sz="2400" spc="130" dirty="0">
                <a:solidFill>
                  <a:srgbClr val="FFFFFF"/>
                </a:solidFill>
                <a:latin typeface="Times New Roman"/>
                <a:cs typeface="Times New Roman"/>
              </a:rPr>
              <a:t>other </a:t>
            </a:r>
            <a:r>
              <a:rPr sz="2400" spc="105" dirty="0">
                <a:solidFill>
                  <a:srgbClr val="FFFFFF"/>
                </a:solidFill>
                <a:latin typeface="Times New Roman"/>
                <a:cs typeface="Times New Roman"/>
              </a:rPr>
              <a:t>authorities </a:t>
            </a:r>
            <a:r>
              <a:rPr sz="2400" spc="145" dirty="0">
                <a:solidFill>
                  <a:srgbClr val="FFFFFF"/>
                </a:solidFill>
                <a:latin typeface="Times New Roman"/>
                <a:cs typeface="Times New Roman"/>
              </a:rPr>
              <a:t>under </a:t>
            </a:r>
            <a:r>
              <a:rPr sz="2400" spc="15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400" spc="90" dirty="0">
                <a:solidFill>
                  <a:srgbClr val="FFFFFF"/>
                </a:solidFill>
                <a:latin typeface="Times New Roman"/>
                <a:cs typeface="Times New Roman"/>
              </a:rPr>
              <a:t>control </a:t>
            </a:r>
            <a:r>
              <a:rPr sz="2400" spc="15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2400" spc="15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400" spc="95" dirty="0">
                <a:solidFill>
                  <a:srgbClr val="FFFFFF"/>
                </a:solidFill>
                <a:latin typeface="Times New Roman"/>
                <a:cs typeface="Times New Roman"/>
              </a:rPr>
              <a:t>Government </a:t>
            </a:r>
            <a:r>
              <a:rPr sz="2400" spc="15" dirty="0">
                <a:solidFill>
                  <a:srgbClr val="FFFFFF"/>
                </a:solidFill>
                <a:latin typeface="Times New Roman"/>
                <a:cs typeface="Times New Roman"/>
              </a:rPr>
              <a:t>of  </a:t>
            </a:r>
            <a:r>
              <a:rPr sz="2400" spc="75" dirty="0">
                <a:solidFill>
                  <a:srgbClr val="FFFFFF"/>
                </a:solidFill>
                <a:latin typeface="Times New Roman"/>
                <a:cs typeface="Times New Roman"/>
              </a:rPr>
              <a:t>India.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AD0D9"/>
              </a:buClr>
              <a:buFont typeface="Arial"/>
              <a:buChar char="●"/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75" dirty="0">
                <a:solidFill>
                  <a:srgbClr val="FFFFFF"/>
                </a:solidFill>
                <a:latin typeface="Times New Roman"/>
                <a:cs typeface="Times New Roman"/>
              </a:rPr>
              <a:t>ARTICLE</a:t>
            </a:r>
            <a:r>
              <a:rPr sz="24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FFFFFF"/>
                </a:solidFill>
                <a:latin typeface="Times New Roman"/>
                <a:cs typeface="Times New Roman"/>
              </a:rPr>
              <a:t>37:-</a:t>
            </a:r>
            <a:endParaRPr sz="2400" dirty="0">
              <a:latin typeface="Times New Roman"/>
              <a:cs typeface="Times New Roman"/>
            </a:endParaRPr>
          </a:p>
          <a:p>
            <a:pPr marL="287020" marR="5080" indent="-274320" algn="just">
              <a:lnSpc>
                <a:spcPct val="80000"/>
              </a:lnSpc>
              <a:spcBef>
                <a:spcPts val="575"/>
              </a:spcBef>
              <a:buClr>
                <a:srgbClr val="0AD0D9"/>
              </a:buClr>
              <a:buSzPct val="93750"/>
              <a:buFont typeface="Arial"/>
              <a:buChar char="●"/>
              <a:tabLst>
                <a:tab pos="287655" algn="l"/>
              </a:tabLst>
            </a:pPr>
            <a:r>
              <a:rPr sz="2400" spc="65" dirty="0">
                <a:solidFill>
                  <a:srgbClr val="FFFFFF"/>
                </a:solidFill>
                <a:latin typeface="Times New Roman"/>
                <a:cs typeface="Times New Roman"/>
              </a:rPr>
              <a:t>Application </a:t>
            </a:r>
            <a:r>
              <a:rPr sz="2400" spc="15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2400" spc="14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400" spc="75" dirty="0">
                <a:solidFill>
                  <a:srgbClr val="FFFFFF"/>
                </a:solidFill>
                <a:latin typeface="Times New Roman"/>
                <a:cs typeface="Times New Roman"/>
              </a:rPr>
              <a:t>principles </a:t>
            </a:r>
            <a:r>
              <a:rPr sz="2400" spc="110" dirty="0">
                <a:solidFill>
                  <a:srgbClr val="FFFFFF"/>
                </a:solidFill>
                <a:latin typeface="Times New Roman"/>
                <a:cs typeface="Times New Roman"/>
              </a:rPr>
              <a:t>contained </a:t>
            </a:r>
            <a:r>
              <a:rPr sz="2400" spc="100" dirty="0">
                <a:solidFill>
                  <a:srgbClr val="FFFFFF"/>
                </a:solidFill>
                <a:latin typeface="Times New Roman"/>
                <a:cs typeface="Times New Roman"/>
              </a:rPr>
              <a:t>in this </a:t>
            </a:r>
            <a:r>
              <a:rPr sz="2400" spc="60" dirty="0">
                <a:solidFill>
                  <a:srgbClr val="FFFFFF"/>
                </a:solidFill>
                <a:latin typeface="Times New Roman"/>
                <a:cs typeface="Times New Roman"/>
              </a:rPr>
              <a:t>Part.—The  provisions </a:t>
            </a:r>
            <a:r>
              <a:rPr sz="2400" spc="110" dirty="0">
                <a:solidFill>
                  <a:srgbClr val="FFFFFF"/>
                </a:solidFill>
                <a:latin typeface="Times New Roman"/>
                <a:cs typeface="Times New Roman"/>
              </a:rPr>
              <a:t>contained </a:t>
            </a:r>
            <a:r>
              <a:rPr sz="2400" spc="100" dirty="0">
                <a:solidFill>
                  <a:srgbClr val="FFFFFF"/>
                </a:solidFill>
                <a:latin typeface="Times New Roman"/>
                <a:cs typeface="Times New Roman"/>
              </a:rPr>
              <a:t>in </a:t>
            </a:r>
            <a:r>
              <a:rPr sz="2400" spc="105" dirty="0">
                <a:solidFill>
                  <a:srgbClr val="FFFFFF"/>
                </a:solidFill>
                <a:latin typeface="Times New Roman"/>
                <a:cs typeface="Times New Roman"/>
              </a:rPr>
              <a:t>this </a:t>
            </a:r>
            <a:r>
              <a:rPr sz="2400" spc="100" dirty="0">
                <a:solidFill>
                  <a:srgbClr val="FFFFFF"/>
                </a:solidFill>
                <a:latin typeface="Times New Roman"/>
                <a:cs typeface="Times New Roman"/>
              </a:rPr>
              <a:t>Part </a:t>
            </a:r>
            <a:r>
              <a:rPr sz="2400" spc="60" dirty="0">
                <a:solidFill>
                  <a:srgbClr val="FFFFFF"/>
                </a:solidFill>
                <a:latin typeface="Times New Roman"/>
                <a:cs typeface="Times New Roman"/>
              </a:rPr>
              <a:t>shall </a:t>
            </a:r>
            <a:r>
              <a:rPr sz="2400" spc="150" dirty="0">
                <a:solidFill>
                  <a:srgbClr val="FFFFFF"/>
                </a:solidFill>
                <a:latin typeface="Times New Roman"/>
                <a:cs typeface="Times New Roman"/>
              </a:rPr>
              <a:t>not </a:t>
            </a:r>
            <a:r>
              <a:rPr sz="2400" spc="110" dirty="0">
                <a:solidFill>
                  <a:srgbClr val="FFFFFF"/>
                </a:solidFill>
                <a:latin typeface="Times New Roman"/>
                <a:cs typeface="Times New Roman"/>
              </a:rPr>
              <a:t>be </a:t>
            </a:r>
            <a:r>
              <a:rPr sz="2400" spc="70" dirty="0">
                <a:solidFill>
                  <a:srgbClr val="FFFFFF"/>
                </a:solidFill>
                <a:latin typeface="Times New Roman"/>
                <a:cs typeface="Times New Roman"/>
              </a:rPr>
              <a:t>enforceable  </a:t>
            </a:r>
            <a:r>
              <a:rPr sz="2400" spc="30" dirty="0">
                <a:solidFill>
                  <a:srgbClr val="FFFFFF"/>
                </a:solidFill>
                <a:latin typeface="Times New Roman"/>
                <a:cs typeface="Times New Roman"/>
              </a:rPr>
              <a:t>by </a:t>
            </a:r>
            <a:r>
              <a:rPr sz="2400" spc="65" dirty="0">
                <a:solidFill>
                  <a:srgbClr val="FFFFFF"/>
                </a:solidFill>
                <a:latin typeface="Times New Roman"/>
                <a:cs typeface="Times New Roman"/>
              </a:rPr>
              <a:t>any </a:t>
            </a:r>
            <a:r>
              <a:rPr sz="2400" spc="95" dirty="0">
                <a:solidFill>
                  <a:srgbClr val="FFFFFF"/>
                </a:solidFill>
                <a:latin typeface="Times New Roman"/>
                <a:cs typeface="Times New Roman"/>
              </a:rPr>
              <a:t>court, </a:t>
            </a:r>
            <a:r>
              <a:rPr sz="2400" spc="155" dirty="0">
                <a:solidFill>
                  <a:srgbClr val="FFFFFF"/>
                </a:solidFill>
                <a:latin typeface="Times New Roman"/>
                <a:cs typeface="Times New Roman"/>
              </a:rPr>
              <a:t>but </a:t>
            </a:r>
            <a:r>
              <a:rPr sz="2400" spc="15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400" spc="75" dirty="0">
                <a:solidFill>
                  <a:srgbClr val="FFFFFF"/>
                </a:solidFill>
                <a:latin typeface="Times New Roman"/>
                <a:cs typeface="Times New Roman"/>
              </a:rPr>
              <a:t>principles </a:t>
            </a:r>
            <a:r>
              <a:rPr sz="2400" spc="114" dirty="0">
                <a:solidFill>
                  <a:srgbClr val="FFFFFF"/>
                </a:solidFill>
                <a:latin typeface="Times New Roman"/>
                <a:cs typeface="Times New Roman"/>
              </a:rPr>
              <a:t>therein </a:t>
            </a:r>
            <a:r>
              <a:rPr sz="2400" spc="65" dirty="0">
                <a:solidFill>
                  <a:srgbClr val="FFFFFF"/>
                </a:solidFill>
                <a:latin typeface="Times New Roman"/>
                <a:cs typeface="Times New Roman"/>
              </a:rPr>
              <a:t>laid </a:t>
            </a:r>
            <a:r>
              <a:rPr sz="2400" spc="105" dirty="0">
                <a:solidFill>
                  <a:srgbClr val="FFFFFF"/>
                </a:solidFill>
                <a:latin typeface="Times New Roman"/>
                <a:cs typeface="Times New Roman"/>
              </a:rPr>
              <a:t>down </a:t>
            </a:r>
            <a:r>
              <a:rPr sz="2400" spc="85" dirty="0">
                <a:solidFill>
                  <a:srgbClr val="FFFFFF"/>
                </a:solidFill>
                <a:latin typeface="Times New Roman"/>
                <a:cs typeface="Times New Roman"/>
              </a:rPr>
              <a:t>are  </a:t>
            </a:r>
            <a:r>
              <a:rPr sz="2400" spc="80" dirty="0">
                <a:solidFill>
                  <a:srgbClr val="FFFFFF"/>
                </a:solidFill>
                <a:latin typeface="Times New Roman"/>
                <a:cs typeface="Times New Roman"/>
              </a:rPr>
              <a:t>nevertheless </a:t>
            </a:r>
            <a:r>
              <a:rPr sz="2400" spc="114" dirty="0">
                <a:solidFill>
                  <a:srgbClr val="FFFFFF"/>
                </a:solidFill>
                <a:latin typeface="Times New Roman"/>
                <a:cs typeface="Times New Roman"/>
              </a:rPr>
              <a:t>fundamental </a:t>
            </a:r>
            <a:r>
              <a:rPr sz="2400" spc="100" dirty="0">
                <a:solidFill>
                  <a:srgbClr val="FFFFFF"/>
                </a:solidFill>
                <a:latin typeface="Times New Roman"/>
                <a:cs typeface="Times New Roman"/>
              </a:rPr>
              <a:t>in </a:t>
            </a:r>
            <a:r>
              <a:rPr sz="2400" spc="15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400" spc="65" dirty="0">
                <a:solidFill>
                  <a:srgbClr val="FFFFFF"/>
                </a:solidFill>
                <a:latin typeface="Times New Roman"/>
                <a:cs typeface="Times New Roman"/>
              </a:rPr>
              <a:t>governance </a:t>
            </a:r>
            <a:r>
              <a:rPr sz="2400" spc="15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2400" spc="15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400" spc="-4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105" dirty="0">
                <a:solidFill>
                  <a:srgbClr val="FFFFFF"/>
                </a:solidFill>
                <a:latin typeface="Times New Roman"/>
                <a:cs typeface="Times New Roman"/>
              </a:rPr>
              <a:t>country  </a:t>
            </a:r>
            <a:r>
              <a:rPr sz="2400" spc="145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2400" spc="95" dirty="0">
                <a:solidFill>
                  <a:srgbClr val="FFFFFF"/>
                </a:solidFill>
                <a:latin typeface="Times New Roman"/>
                <a:cs typeface="Times New Roman"/>
              </a:rPr>
              <a:t>it </a:t>
            </a:r>
            <a:r>
              <a:rPr sz="2400" spc="60" dirty="0">
                <a:solidFill>
                  <a:srgbClr val="FFFFFF"/>
                </a:solidFill>
                <a:latin typeface="Times New Roman"/>
                <a:cs typeface="Times New Roman"/>
              </a:rPr>
              <a:t>shall </a:t>
            </a:r>
            <a:r>
              <a:rPr sz="2400" spc="105" dirty="0">
                <a:solidFill>
                  <a:srgbClr val="FFFFFF"/>
                </a:solidFill>
                <a:latin typeface="Times New Roman"/>
                <a:cs typeface="Times New Roman"/>
              </a:rPr>
              <a:t>be </a:t>
            </a:r>
            <a:r>
              <a:rPr sz="2400" spc="15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400" spc="110" dirty="0">
                <a:solidFill>
                  <a:srgbClr val="FFFFFF"/>
                </a:solidFill>
                <a:latin typeface="Times New Roman"/>
                <a:cs typeface="Times New Roman"/>
              </a:rPr>
              <a:t>duty </a:t>
            </a:r>
            <a:r>
              <a:rPr sz="2400" spc="15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2400" spc="14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400" spc="75" dirty="0">
                <a:solidFill>
                  <a:srgbClr val="FFFFFF"/>
                </a:solidFill>
                <a:latin typeface="Times New Roman"/>
                <a:cs typeface="Times New Roman"/>
              </a:rPr>
              <a:t>State </a:t>
            </a:r>
            <a:r>
              <a:rPr sz="2400" spc="120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2400" spc="60" dirty="0">
                <a:solidFill>
                  <a:srgbClr val="FFFFFF"/>
                </a:solidFill>
                <a:latin typeface="Times New Roman"/>
                <a:cs typeface="Times New Roman"/>
              </a:rPr>
              <a:t>apply </a:t>
            </a:r>
            <a:r>
              <a:rPr sz="2400" spc="110" dirty="0">
                <a:solidFill>
                  <a:srgbClr val="FFFFFF"/>
                </a:solidFill>
                <a:latin typeface="Times New Roman"/>
                <a:cs typeface="Times New Roman"/>
              </a:rPr>
              <a:t>these  </a:t>
            </a:r>
            <a:r>
              <a:rPr sz="2400" spc="75" dirty="0">
                <a:solidFill>
                  <a:srgbClr val="FFFFFF"/>
                </a:solidFill>
                <a:latin typeface="Times New Roman"/>
                <a:cs typeface="Times New Roman"/>
              </a:rPr>
              <a:t>principles </a:t>
            </a:r>
            <a:r>
              <a:rPr sz="2400" spc="100" dirty="0">
                <a:solidFill>
                  <a:srgbClr val="FFFFFF"/>
                </a:solidFill>
                <a:latin typeface="Times New Roman"/>
                <a:cs typeface="Times New Roman"/>
              </a:rPr>
              <a:t>in making</a:t>
            </a:r>
            <a:r>
              <a:rPr sz="2400" spc="-2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imes New Roman"/>
                <a:cs typeface="Times New Roman"/>
              </a:rPr>
              <a:t>laws.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object 138"/>
          <p:cNvSpPr/>
          <p:nvPr/>
        </p:nvSpPr>
        <p:spPr>
          <a:xfrm>
            <a:off x="457193" y="1405883"/>
            <a:ext cx="50800" cy="5080"/>
          </a:xfrm>
          <a:custGeom>
            <a:avLst/>
            <a:gdLst/>
            <a:ahLst/>
            <a:cxnLst/>
            <a:rect l="l" t="t" r="r" b="b"/>
            <a:pathLst>
              <a:path w="50800" h="5080">
                <a:moveTo>
                  <a:pt x="0" y="0"/>
                </a:moveTo>
                <a:lnTo>
                  <a:pt x="50292" y="0"/>
                </a:lnTo>
              </a:path>
              <a:path w="50800" h="5080">
                <a:moveTo>
                  <a:pt x="4571" y="4571"/>
                </a:moveTo>
                <a:lnTo>
                  <a:pt x="22860" y="4571"/>
                </a:lnTo>
              </a:path>
            </a:pathLst>
          </a:custGeom>
          <a:ln w="4572">
            <a:solidFill>
              <a:srgbClr val="0FCE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21201" y="1415027"/>
            <a:ext cx="123825" cy="32384"/>
          </a:xfrm>
          <a:custGeom>
            <a:avLst/>
            <a:gdLst/>
            <a:ahLst/>
            <a:cxnLst/>
            <a:rect l="l" t="t" r="r" b="b"/>
            <a:pathLst>
              <a:path w="123825" h="32384">
                <a:moveTo>
                  <a:pt x="86868" y="0"/>
                </a:moveTo>
                <a:lnTo>
                  <a:pt x="123444" y="0"/>
                </a:lnTo>
              </a:path>
              <a:path w="123825" h="32384">
                <a:moveTo>
                  <a:pt x="73151" y="4572"/>
                </a:moveTo>
                <a:lnTo>
                  <a:pt x="114300" y="4572"/>
                </a:lnTo>
              </a:path>
              <a:path w="123825" h="32384">
                <a:moveTo>
                  <a:pt x="59436" y="9144"/>
                </a:moveTo>
                <a:lnTo>
                  <a:pt x="100584" y="9144"/>
                </a:lnTo>
              </a:path>
              <a:path w="123825" h="32384">
                <a:moveTo>
                  <a:pt x="45720" y="13716"/>
                </a:moveTo>
                <a:lnTo>
                  <a:pt x="91439" y="13716"/>
                </a:lnTo>
              </a:path>
              <a:path w="123825" h="32384">
                <a:moveTo>
                  <a:pt x="36576" y="18287"/>
                </a:moveTo>
                <a:lnTo>
                  <a:pt x="77724" y="18287"/>
                </a:lnTo>
              </a:path>
              <a:path w="123825" h="32384">
                <a:moveTo>
                  <a:pt x="27431" y="22860"/>
                </a:moveTo>
                <a:lnTo>
                  <a:pt x="64008" y="22860"/>
                </a:lnTo>
              </a:path>
              <a:path w="123825" h="32384">
                <a:moveTo>
                  <a:pt x="13715" y="27432"/>
                </a:moveTo>
                <a:lnTo>
                  <a:pt x="50292" y="27432"/>
                </a:lnTo>
              </a:path>
              <a:path w="123825" h="32384">
                <a:moveTo>
                  <a:pt x="0" y="32003"/>
                </a:moveTo>
                <a:lnTo>
                  <a:pt x="41148" y="32003"/>
                </a:lnTo>
              </a:path>
            </a:pathLst>
          </a:custGeom>
          <a:ln w="4572">
            <a:solidFill>
              <a:srgbClr val="4949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57193" y="1449317"/>
            <a:ext cx="82296" cy="320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 txBox="1"/>
          <p:nvPr/>
        </p:nvSpPr>
        <p:spPr>
          <a:xfrm>
            <a:off x="766057" y="2296159"/>
            <a:ext cx="8539480" cy="39509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marR="5080" indent="-274320" algn="just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4642"/>
              <a:buFont typeface="Arial"/>
              <a:buChar char="●"/>
              <a:tabLst>
                <a:tab pos="287655" algn="l"/>
              </a:tabLst>
            </a:pPr>
            <a:r>
              <a:rPr sz="2800" u="heavy" spc="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Article</a:t>
            </a:r>
            <a:r>
              <a:rPr sz="2800" u="heavy" spc="-8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38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:-</a:t>
            </a:r>
            <a:r>
              <a:rPr sz="2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10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8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85" dirty="0">
                <a:solidFill>
                  <a:srgbClr val="FFFFFF"/>
                </a:solidFill>
                <a:latin typeface="Times New Roman"/>
                <a:cs typeface="Times New Roman"/>
              </a:rPr>
              <a:t>State</a:t>
            </a:r>
            <a:r>
              <a:rPr sz="28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75" dirty="0">
                <a:solidFill>
                  <a:srgbClr val="FFFFFF"/>
                </a:solidFill>
                <a:latin typeface="Times New Roman"/>
                <a:cs typeface="Times New Roman"/>
              </a:rPr>
              <a:t>shall</a:t>
            </a:r>
            <a:r>
              <a:rPr sz="2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60" dirty="0">
                <a:solidFill>
                  <a:srgbClr val="FFFFFF"/>
                </a:solidFill>
                <a:latin typeface="Times New Roman"/>
                <a:cs typeface="Times New Roman"/>
              </a:rPr>
              <a:t>strive</a:t>
            </a:r>
            <a:r>
              <a:rPr sz="28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14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28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90" dirty="0">
                <a:solidFill>
                  <a:srgbClr val="FFFFFF"/>
                </a:solidFill>
                <a:latin typeface="Times New Roman"/>
                <a:cs typeface="Times New Roman"/>
              </a:rPr>
              <a:t>secure</a:t>
            </a:r>
            <a:r>
              <a:rPr sz="28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17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2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125" dirty="0">
                <a:solidFill>
                  <a:srgbClr val="FFFFFF"/>
                </a:solidFill>
                <a:latin typeface="Times New Roman"/>
                <a:cs typeface="Times New Roman"/>
              </a:rPr>
              <a:t>protect  </a:t>
            </a:r>
            <a:r>
              <a:rPr sz="2800" spc="95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2800" spc="50" dirty="0">
                <a:solidFill>
                  <a:srgbClr val="FFFFFF"/>
                </a:solidFill>
                <a:latin typeface="Times New Roman"/>
                <a:cs typeface="Times New Roman"/>
              </a:rPr>
              <a:t>social </a:t>
            </a:r>
            <a:r>
              <a:rPr sz="2800" spc="125" dirty="0">
                <a:solidFill>
                  <a:srgbClr val="FFFFFF"/>
                </a:solidFill>
                <a:latin typeface="Times New Roman"/>
                <a:cs typeface="Times New Roman"/>
              </a:rPr>
              <a:t>order </a:t>
            </a:r>
            <a:r>
              <a:rPr sz="2800" spc="140" dirty="0">
                <a:solidFill>
                  <a:srgbClr val="FFFFFF"/>
                </a:solidFill>
                <a:latin typeface="Times New Roman"/>
                <a:cs typeface="Times New Roman"/>
              </a:rPr>
              <a:t>to promote </a:t>
            </a:r>
            <a:r>
              <a:rPr sz="2800" spc="17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800" spc="35" dirty="0">
                <a:solidFill>
                  <a:srgbClr val="FFFFFF"/>
                </a:solidFill>
                <a:latin typeface="Times New Roman"/>
                <a:cs typeface="Times New Roman"/>
              </a:rPr>
              <a:t>welfare </a:t>
            </a:r>
            <a:r>
              <a:rPr sz="2800" spc="2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2800" spc="17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800" spc="100" dirty="0">
                <a:solidFill>
                  <a:srgbClr val="FFFFFF"/>
                </a:solidFill>
                <a:latin typeface="Times New Roman"/>
                <a:cs typeface="Times New Roman"/>
              </a:rPr>
              <a:t>people</a:t>
            </a:r>
            <a:r>
              <a:rPr sz="2800" spc="-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114" dirty="0">
                <a:solidFill>
                  <a:srgbClr val="FFFFFF"/>
                </a:solidFill>
                <a:latin typeface="Times New Roman"/>
                <a:cs typeface="Times New Roman"/>
              </a:rPr>
              <a:t>in  </a:t>
            </a:r>
            <a:r>
              <a:rPr sz="2800" spc="100" dirty="0">
                <a:solidFill>
                  <a:srgbClr val="FFFFFF"/>
                </a:solidFill>
                <a:latin typeface="Times New Roman"/>
                <a:cs typeface="Times New Roman"/>
              </a:rPr>
              <a:t>which </a:t>
            </a:r>
            <a:r>
              <a:rPr sz="2800" spc="70" dirty="0">
                <a:solidFill>
                  <a:srgbClr val="FFFFFF"/>
                </a:solidFill>
                <a:latin typeface="Times New Roman"/>
                <a:cs typeface="Times New Roman"/>
              </a:rPr>
              <a:t>justice,social,economic </a:t>
            </a:r>
            <a:r>
              <a:rPr sz="2800" spc="170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2800" spc="70" dirty="0">
                <a:solidFill>
                  <a:srgbClr val="FFFFFF"/>
                </a:solidFill>
                <a:latin typeface="Times New Roman"/>
                <a:cs typeface="Times New Roman"/>
              </a:rPr>
              <a:t>political </a:t>
            </a:r>
            <a:r>
              <a:rPr sz="2800" spc="75" dirty="0">
                <a:solidFill>
                  <a:srgbClr val="FFFFFF"/>
                </a:solidFill>
                <a:latin typeface="Times New Roman"/>
                <a:cs typeface="Times New Roman"/>
              </a:rPr>
              <a:t>shall  </a:t>
            </a:r>
            <a:r>
              <a:rPr sz="2800" spc="105" dirty="0">
                <a:solidFill>
                  <a:srgbClr val="FFFFFF"/>
                </a:solidFill>
                <a:latin typeface="Times New Roman"/>
                <a:cs typeface="Times New Roman"/>
              </a:rPr>
              <a:t>inform</a:t>
            </a:r>
            <a:r>
              <a:rPr sz="2800" spc="-1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35" dirty="0">
                <a:solidFill>
                  <a:srgbClr val="FFFFFF"/>
                </a:solidFill>
                <a:latin typeface="Times New Roman"/>
                <a:cs typeface="Times New Roman"/>
              </a:rPr>
              <a:t>all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17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8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120" dirty="0">
                <a:solidFill>
                  <a:srgbClr val="FFFFFF"/>
                </a:solidFill>
                <a:latin typeface="Times New Roman"/>
                <a:cs typeface="Times New Roman"/>
              </a:rPr>
              <a:t>institutions</a:t>
            </a:r>
            <a:r>
              <a:rPr sz="2800" spc="-1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2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8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17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8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95" dirty="0">
                <a:solidFill>
                  <a:srgbClr val="FFFFFF"/>
                </a:solidFill>
                <a:latin typeface="Times New Roman"/>
                <a:cs typeface="Times New Roman"/>
              </a:rPr>
              <a:t>National</a:t>
            </a:r>
            <a:r>
              <a:rPr sz="28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Times New Roman"/>
                <a:cs typeface="Times New Roman"/>
              </a:rPr>
              <a:t>life.</a:t>
            </a:r>
            <a:endParaRPr sz="2800">
              <a:latin typeface="Times New Roman"/>
              <a:cs typeface="Times New Roman"/>
            </a:endParaRPr>
          </a:p>
          <a:p>
            <a:pPr marL="285115" marR="7620" indent="-17145" algn="just">
              <a:lnSpc>
                <a:spcPct val="100000"/>
              </a:lnSpc>
              <a:spcBef>
                <a:spcPts val="670"/>
              </a:spcBef>
            </a:pPr>
            <a:r>
              <a:rPr sz="2800" spc="11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85" dirty="0">
                <a:solidFill>
                  <a:srgbClr val="FFFFFF"/>
                </a:solidFill>
                <a:latin typeface="Times New Roman"/>
                <a:cs typeface="Times New Roman"/>
              </a:rPr>
              <a:t>State</a:t>
            </a:r>
            <a:r>
              <a:rPr sz="2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75" dirty="0">
                <a:solidFill>
                  <a:srgbClr val="FFFFFF"/>
                </a:solidFill>
                <a:latin typeface="Times New Roman"/>
                <a:cs typeface="Times New Roman"/>
              </a:rPr>
              <a:t>shall</a:t>
            </a:r>
            <a:r>
              <a:rPr sz="28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65" dirty="0">
                <a:solidFill>
                  <a:srgbClr val="FFFFFF"/>
                </a:solidFill>
                <a:latin typeface="Times New Roman"/>
                <a:cs typeface="Times New Roman"/>
              </a:rPr>
              <a:t>also</a:t>
            </a:r>
            <a:r>
              <a:rPr sz="2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55" dirty="0">
                <a:solidFill>
                  <a:srgbClr val="FFFFFF"/>
                </a:solidFill>
                <a:latin typeface="Times New Roman"/>
                <a:cs typeface="Times New Roman"/>
              </a:rPr>
              <a:t>strive</a:t>
            </a:r>
            <a:r>
              <a:rPr sz="2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14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2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105" dirty="0">
                <a:solidFill>
                  <a:srgbClr val="FFFFFF"/>
                </a:solidFill>
                <a:latin typeface="Times New Roman"/>
                <a:cs typeface="Times New Roman"/>
              </a:rPr>
              <a:t>minimise</a:t>
            </a:r>
            <a:r>
              <a:rPr sz="2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17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90" dirty="0">
                <a:solidFill>
                  <a:srgbClr val="FFFFFF"/>
                </a:solidFill>
                <a:latin typeface="Times New Roman"/>
                <a:cs typeface="Times New Roman"/>
              </a:rPr>
              <a:t>inequalities  </a:t>
            </a:r>
            <a:r>
              <a:rPr sz="2800" spc="114" dirty="0">
                <a:solidFill>
                  <a:srgbClr val="FFFFFF"/>
                </a:solidFill>
                <a:latin typeface="Times New Roman"/>
                <a:cs typeface="Times New Roman"/>
              </a:rPr>
              <a:t>in </a:t>
            </a:r>
            <a:r>
              <a:rPr sz="2800" spc="90" dirty="0">
                <a:solidFill>
                  <a:srgbClr val="FFFFFF"/>
                </a:solidFill>
                <a:latin typeface="Times New Roman"/>
                <a:cs typeface="Times New Roman"/>
              </a:rPr>
              <a:t>income, </a:t>
            </a:r>
            <a:r>
              <a:rPr sz="2800" spc="170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2800" spc="105" dirty="0">
                <a:solidFill>
                  <a:srgbClr val="FFFFFF"/>
                </a:solidFill>
                <a:latin typeface="Times New Roman"/>
                <a:cs typeface="Times New Roman"/>
              </a:rPr>
              <a:t>endeavour </a:t>
            </a:r>
            <a:r>
              <a:rPr sz="2800" spc="145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2800" spc="105" dirty="0">
                <a:solidFill>
                  <a:srgbClr val="FFFFFF"/>
                </a:solidFill>
                <a:latin typeface="Times New Roman"/>
                <a:cs typeface="Times New Roman"/>
              </a:rPr>
              <a:t>eliminate </a:t>
            </a:r>
            <a:r>
              <a:rPr sz="2800" spc="90" dirty="0">
                <a:solidFill>
                  <a:srgbClr val="FFFFFF"/>
                </a:solidFill>
                <a:latin typeface="Times New Roman"/>
                <a:cs typeface="Times New Roman"/>
              </a:rPr>
              <a:t>inequalities</a:t>
            </a:r>
            <a:r>
              <a:rPr sz="2800" spc="-4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114" dirty="0">
                <a:solidFill>
                  <a:srgbClr val="FFFFFF"/>
                </a:solidFill>
                <a:latin typeface="Times New Roman"/>
                <a:cs typeface="Times New Roman"/>
              </a:rPr>
              <a:t>in  </a:t>
            </a:r>
            <a:r>
              <a:rPr sz="2800" spc="110" dirty="0">
                <a:solidFill>
                  <a:srgbClr val="FFFFFF"/>
                </a:solidFill>
                <a:latin typeface="Times New Roman"/>
                <a:cs typeface="Times New Roman"/>
              </a:rPr>
              <a:t>status, </a:t>
            </a:r>
            <a:r>
              <a:rPr sz="2800" spc="45" dirty="0">
                <a:solidFill>
                  <a:srgbClr val="FFFFFF"/>
                </a:solidFill>
                <a:latin typeface="Times New Roman"/>
                <a:cs typeface="Times New Roman"/>
              </a:rPr>
              <a:t>facilities </a:t>
            </a:r>
            <a:r>
              <a:rPr sz="2800" spc="170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2800" spc="114" dirty="0">
                <a:solidFill>
                  <a:srgbClr val="FFFFFF"/>
                </a:solidFill>
                <a:latin typeface="Times New Roman"/>
                <a:cs typeface="Times New Roman"/>
              </a:rPr>
              <a:t>opportunities, </a:t>
            </a:r>
            <a:r>
              <a:rPr sz="2800" spc="175" dirty="0">
                <a:solidFill>
                  <a:srgbClr val="FFFFFF"/>
                </a:solidFill>
                <a:latin typeface="Times New Roman"/>
                <a:cs typeface="Times New Roman"/>
              </a:rPr>
              <a:t>not </a:t>
            </a:r>
            <a:r>
              <a:rPr sz="2800" spc="65" dirty="0">
                <a:solidFill>
                  <a:srgbClr val="FFFFFF"/>
                </a:solidFill>
                <a:latin typeface="Times New Roman"/>
                <a:cs typeface="Times New Roman"/>
              </a:rPr>
              <a:t>only </a:t>
            </a:r>
            <a:r>
              <a:rPr sz="2800" spc="135" dirty="0">
                <a:solidFill>
                  <a:srgbClr val="FFFFFF"/>
                </a:solidFill>
                <a:latin typeface="Times New Roman"/>
                <a:cs typeface="Times New Roman"/>
              </a:rPr>
              <a:t>amongst  </a:t>
            </a:r>
            <a:r>
              <a:rPr sz="2800" spc="80" dirty="0">
                <a:solidFill>
                  <a:srgbClr val="FFFFFF"/>
                </a:solidFill>
                <a:latin typeface="Times New Roman"/>
                <a:cs typeface="Times New Roman"/>
              </a:rPr>
              <a:t>individuals </a:t>
            </a:r>
            <a:r>
              <a:rPr sz="2800" spc="185" dirty="0">
                <a:solidFill>
                  <a:srgbClr val="FFFFFF"/>
                </a:solidFill>
                <a:latin typeface="Times New Roman"/>
                <a:cs typeface="Times New Roman"/>
              </a:rPr>
              <a:t>but </a:t>
            </a:r>
            <a:r>
              <a:rPr sz="2800" spc="60" dirty="0">
                <a:solidFill>
                  <a:srgbClr val="FFFFFF"/>
                </a:solidFill>
                <a:latin typeface="Times New Roman"/>
                <a:cs typeface="Times New Roman"/>
              </a:rPr>
              <a:t>also</a:t>
            </a:r>
            <a:r>
              <a:rPr sz="2800" spc="81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135" dirty="0">
                <a:solidFill>
                  <a:srgbClr val="FFFFFF"/>
                </a:solidFill>
                <a:latin typeface="Times New Roman"/>
                <a:cs typeface="Times New Roman"/>
              </a:rPr>
              <a:t>amongst </a:t>
            </a:r>
            <a:r>
              <a:rPr sz="2800" spc="100" dirty="0">
                <a:solidFill>
                  <a:srgbClr val="FFFFFF"/>
                </a:solidFill>
                <a:latin typeface="Times New Roman"/>
                <a:cs typeface="Times New Roman"/>
              </a:rPr>
              <a:t>groups </a:t>
            </a:r>
            <a:r>
              <a:rPr sz="2800" spc="2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2800" spc="105" dirty="0">
                <a:solidFill>
                  <a:srgbClr val="FFFFFF"/>
                </a:solidFill>
                <a:latin typeface="Times New Roman"/>
                <a:cs typeface="Times New Roman"/>
              </a:rPr>
              <a:t>people  </a:t>
            </a:r>
            <a:r>
              <a:rPr sz="2800" spc="80" dirty="0">
                <a:solidFill>
                  <a:srgbClr val="FFFFFF"/>
                </a:solidFill>
                <a:latin typeface="Times New Roman"/>
                <a:cs typeface="Times New Roman"/>
              </a:rPr>
              <a:t>residing</a:t>
            </a:r>
            <a:r>
              <a:rPr sz="2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114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28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80" dirty="0">
                <a:solidFill>
                  <a:srgbClr val="FFFFFF"/>
                </a:solidFill>
                <a:latin typeface="Times New Roman"/>
                <a:cs typeface="Times New Roman"/>
              </a:rPr>
              <a:t>different</a:t>
            </a:r>
            <a:r>
              <a:rPr sz="2800" spc="-1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85" dirty="0">
                <a:solidFill>
                  <a:srgbClr val="FFFFFF"/>
                </a:solidFill>
                <a:latin typeface="Times New Roman"/>
                <a:cs typeface="Times New Roman"/>
              </a:rPr>
              <a:t>areas</a:t>
            </a:r>
            <a:r>
              <a:rPr sz="2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1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object 138"/>
          <p:cNvSpPr/>
          <p:nvPr/>
        </p:nvSpPr>
        <p:spPr>
          <a:xfrm>
            <a:off x="457193" y="1405883"/>
            <a:ext cx="50800" cy="5080"/>
          </a:xfrm>
          <a:custGeom>
            <a:avLst/>
            <a:gdLst/>
            <a:ahLst/>
            <a:cxnLst/>
            <a:rect l="l" t="t" r="r" b="b"/>
            <a:pathLst>
              <a:path w="50800" h="5080">
                <a:moveTo>
                  <a:pt x="0" y="0"/>
                </a:moveTo>
                <a:lnTo>
                  <a:pt x="50292" y="0"/>
                </a:lnTo>
              </a:path>
              <a:path w="50800" h="5080">
                <a:moveTo>
                  <a:pt x="4571" y="4571"/>
                </a:moveTo>
                <a:lnTo>
                  <a:pt x="22860" y="4571"/>
                </a:lnTo>
              </a:path>
            </a:pathLst>
          </a:custGeom>
          <a:ln w="4572">
            <a:solidFill>
              <a:srgbClr val="0FCE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21201" y="1415027"/>
            <a:ext cx="123825" cy="32384"/>
          </a:xfrm>
          <a:custGeom>
            <a:avLst/>
            <a:gdLst/>
            <a:ahLst/>
            <a:cxnLst/>
            <a:rect l="l" t="t" r="r" b="b"/>
            <a:pathLst>
              <a:path w="123825" h="32384">
                <a:moveTo>
                  <a:pt x="86868" y="0"/>
                </a:moveTo>
                <a:lnTo>
                  <a:pt x="123444" y="0"/>
                </a:lnTo>
              </a:path>
              <a:path w="123825" h="32384">
                <a:moveTo>
                  <a:pt x="73151" y="4572"/>
                </a:moveTo>
                <a:lnTo>
                  <a:pt x="114300" y="4572"/>
                </a:lnTo>
              </a:path>
              <a:path w="123825" h="32384">
                <a:moveTo>
                  <a:pt x="59436" y="9144"/>
                </a:moveTo>
                <a:lnTo>
                  <a:pt x="100584" y="9144"/>
                </a:lnTo>
              </a:path>
              <a:path w="123825" h="32384">
                <a:moveTo>
                  <a:pt x="45720" y="13716"/>
                </a:moveTo>
                <a:lnTo>
                  <a:pt x="91439" y="13716"/>
                </a:lnTo>
              </a:path>
              <a:path w="123825" h="32384">
                <a:moveTo>
                  <a:pt x="36576" y="18287"/>
                </a:moveTo>
                <a:lnTo>
                  <a:pt x="77724" y="18287"/>
                </a:lnTo>
              </a:path>
              <a:path w="123825" h="32384">
                <a:moveTo>
                  <a:pt x="27431" y="22860"/>
                </a:moveTo>
                <a:lnTo>
                  <a:pt x="64008" y="22860"/>
                </a:lnTo>
              </a:path>
              <a:path w="123825" h="32384">
                <a:moveTo>
                  <a:pt x="13715" y="27432"/>
                </a:moveTo>
                <a:lnTo>
                  <a:pt x="50292" y="27432"/>
                </a:lnTo>
              </a:path>
              <a:path w="123825" h="32384">
                <a:moveTo>
                  <a:pt x="0" y="32003"/>
                </a:moveTo>
                <a:lnTo>
                  <a:pt x="41148" y="32003"/>
                </a:lnTo>
              </a:path>
            </a:pathLst>
          </a:custGeom>
          <a:ln w="4572">
            <a:solidFill>
              <a:srgbClr val="4949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57193" y="1449317"/>
            <a:ext cx="82296" cy="320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280153" y="1405121"/>
            <a:ext cx="1524000" cy="18415"/>
          </a:xfrm>
          <a:custGeom>
            <a:avLst/>
            <a:gdLst/>
            <a:ahLst/>
            <a:cxnLst/>
            <a:rect l="l" t="t" r="r" b="b"/>
            <a:pathLst>
              <a:path w="1524000" h="18415">
                <a:moveTo>
                  <a:pt x="1523999" y="18287"/>
                </a:moveTo>
                <a:lnTo>
                  <a:pt x="1523999" y="0"/>
                </a:lnTo>
                <a:lnTo>
                  <a:pt x="0" y="0"/>
                </a:lnTo>
                <a:lnTo>
                  <a:pt x="0" y="18287"/>
                </a:lnTo>
                <a:lnTo>
                  <a:pt x="1523999" y="182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 txBox="1"/>
          <p:nvPr/>
        </p:nvSpPr>
        <p:spPr>
          <a:xfrm>
            <a:off x="993133" y="996187"/>
            <a:ext cx="8080375" cy="5702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8290" indent="-274955" algn="just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4827"/>
              <a:buFont typeface="Arial"/>
              <a:buChar char="●"/>
              <a:tabLst>
                <a:tab pos="288925" algn="l"/>
              </a:tabLst>
            </a:pPr>
            <a:r>
              <a:rPr sz="2900" spc="55" dirty="0">
                <a:solidFill>
                  <a:srgbClr val="FFFFFF"/>
                </a:solidFill>
                <a:latin typeface="Times New Roman"/>
                <a:cs typeface="Times New Roman"/>
              </a:rPr>
              <a:t>Article</a:t>
            </a:r>
            <a:r>
              <a:rPr sz="2900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FFFFF"/>
                </a:solidFill>
                <a:latin typeface="Times New Roman"/>
                <a:cs typeface="Times New Roman"/>
              </a:rPr>
              <a:t>39:-</a:t>
            </a:r>
            <a:endParaRPr sz="2900">
              <a:latin typeface="Times New Roman"/>
              <a:cs typeface="Times New Roman"/>
            </a:endParaRPr>
          </a:p>
          <a:p>
            <a:pPr marL="288290" marR="5080" indent="-274320">
              <a:lnSpc>
                <a:spcPct val="80000"/>
              </a:lnSpc>
              <a:spcBef>
                <a:spcPts val="600"/>
              </a:spcBef>
              <a:tabLst>
                <a:tab pos="2432685" algn="l"/>
                <a:tab pos="4479925" algn="l"/>
              </a:tabLst>
            </a:pPr>
            <a:r>
              <a:rPr sz="2400" spc="80" dirty="0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sz="2400" spc="409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spc="55" dirty="0">
                <a:solidFill>
                  <a:srgbClr val="FFFFFF"/>
                </a:solidFill>
                <a:latin typeface="Georgia"/>
                <a:cs typeface="Georgia"/>
              </a:rPr>
              <a:t>State</a:t>
            </a:r>
            <a:r>
              <a:rPr sz="2400" spc="39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Georgia"/>
                <a:cs typeface="Georgia"/>
              </a:rPr>
              <a:t>shall,	</a:t>
            </a:r>
            <a:r>
              <a:rPr sz="2400" spc="100" dirty="0">
                <a:solidFill>
                  <a:srgbClr val="FFFFFF"/>
                </a:solidFill>
                <a:latin typeface="Georgia"/>
                <a:cs typeface="Georgia"/>
              </a:rPr>
              <a:t>in</a:t>
            </a:r>
            <a:r>
              <a:rPr sz="2400" spc="4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spc="60" dirty="0">
                <a:solidFill>
                  <a:srgbClr val="FFFFFF"/>
                </a:solidFill>
                <a:latin typeface="Georgia"/>
                <a:cs typeface="Georgia"/>
              </a:rPr>
              <a:t>particular,	</a:t>
            </a:r>
            <a:r>
              <a:rPr sz="2400" spc="85" dirty="0">
                <a:solidFill>
                  <a:srgbClr val="FFFFFF"/>
                </a:solidFill>
                <a:latin typeface="Georgia"/>
                <a:cs typeface="Georgia"/>
              </a:rPr>
              <a:t>direct </a:t>
            </a:r>
            <a:r>
              <a:rPr sz="2400" spc="80" dirty="0">
                <a:solidFill>
                  <a:srgbClr val="FFFFFF"/>
                </a:solidFill>
                <a:latin typeface="Georgia"/>
                <a:cs typeface="Georgia"/>
              </a:rPr>
              <a:t>its </a:t>
            </a:r>
            <a:r>
              <a:rPr sz="2400" spc="95" dirty="0">
                <a:solidFill>
                  <a:srgbClr val="FFFFFF"/>
                </a:solidFill>
                <a:latin typeface="Georgia"/>
                <a:cs typeface="Georgia"/>
              </a:rPr>
              <a:t>policy </a:t>
            </a:r>
            <a:r>
              <a:rPr sz="2400" spc="65" dirty="0">
                <a:solidFill>
                  <a:srgbClr val="FFFFFF"/>
                </a:solidFill>
                <a:latin typeface="Georgia"/>
                <a:cs typeface="Georgia"/>
              </a:rPr>
              <a:t>towards  </a:t>
            </a:r>
            <a:r>
              <a:rPr sz="2400" spc="110" dirty="0">
                <a:solidFill>
                  <a:srgbClr val="FFFFFF"/>
                </a:solidFill>
                <a:latin typeface="Georgia"/>
                <a:cs typeface="Georgia"/>
              </a:rPr>
              <a:t>securing</a:t>
            </a:r>
            <a:r>
              <a:rPr sz="2000" spc="110" dirty="0">
                <a:solidFill>
                  <a:srgbClr val="FFFFFF"/>
                </a:solidFill>
                <a:latin typeface="Georgia"/>
                <a:cs typeface="Georgia"/>
              </a:rPr>
              <a:t>—</a:t>
            </a:r>
            <a:endParaRPr sz="20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00">
              <a:latin typeface="Georgia"/>
              <a:cs typeface="Georgia"/>
            </a:endParaRPr>
          </a:p>
          <a:p>
            <a:pPr marL="288290" marR="11430" indent="-274320" algn="just">
              <a:lnSpc>
                <a:spcPct val="80000"/>
              </a:lnSpc>
              <a:buClr>
                <a:srgbClr val="0AD0D9"/>
              </a:buClr>
              <a:buSzPct val="95000"/>
              <a:buFont typeface="Arial"/>
              <a:buChar char="●"/>
              <a:tabLst>
                <a:tab pos="288925" algn="l"/>
              </a:tabLst>
            </a:pPr>
            <a:r>
              <a:rPr sz="2000" i="1" spc="105" dirty="0">
                <a:solidFill>
                  <a:srgbClr val="FFFFFF"/>
                </a:solidFill>
                <a:latin typeface="Times New Roman"/>
                <a:cs typeface="Times New Roman"/>
              </a:rPr>
              <a:t>that</a:t>
            </a:r>
            <a:r>
              <a:rPr sz="2000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i="1" spc="7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000" i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i="1" spc="60" dirty="0">
                <a:solidFill>
                  <a:srgbClr val="FFFFFF"/>
                </a:solidFill>
                <a:latin typeface="Times New Roman"/>
                <a:cs typeface="Times New Roman"/>
              </a:rPr>
              <a:t>citizens,</a:t>
            </a:r>
            <a:r>
              <a:rPr sz="2000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i="1" spc="110" dirty="0">
                <a:solidFill>
                  <a:srgbClr val="FFFFFF"/>
                </a:solidFill>
                <a:latin typeface="Times New Roman"/>
                <a:cs typeface="Times New Roman"/>
              </a:rPr>
              <a:t>men</a:t>
            </a:r>
            <a:r>
              <a:rPr sz="2000" i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i="1" spc="6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2000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i="1" spc="80" dirty="0">
                <a:solidFill>
                  <a:srgbClr val="FFFFFF"/>
                </a:solidFill>
                <a:latin typeface="Times New Roman"/>
                <a:cs typeface="Times New Roman"/>
              </a:rPr>
              <a:t>women</a:t>
            </a:r>
            <a:r>
              <a:rPr sz="2000" i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equally,</a:t>
            </a:r>
            <a:r>
              <a:rPr sz="2000" i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i="1" spc="30" dirty="0">
                <a:solidFill>
                  <a:srgbClr val="FFFFFF"/>
                </a:solidFill>
                <a:latin typeface="Times New Roman"/>
                <a:cs typeface="Times New Roman"/>
              </a:rPr>
              <a:t>have</a:t>
            </a:r>
            <a:r>
              <a:rPr sz="2000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i="1" spc="7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000" i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i="1" spc="50" dirty="0">
                <a:solidFill>
                  <a:srgbClr val="FFFFFF"/>
                </a:solidFill>
                <a:latin typeface="Times New Roman"/>
                <a:cs typeface="Times New Roman"/>
              </a:rPr>
              <a:t>right</a:t>
            </a:r>
            <a:r>
              <a:rPr sz="2000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i="1" spc="9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2000" i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i="1" spc="70" dirty="0">
                <a:solidFill>
                  <a:srgbClr val="FFFFFF"/>
                </a:solidFill>
                <a:latin typeface="Times New Roman"/>
                <a:cs typeface="Times New Roman"/>
              </a:rPr>
              <a:t>an</a:t>
            </a:r>
            <a:r>
              <a:rPr sz="2000" i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i="1" spc="45" dirty="0">
                <a:solidFill>
                  <a:srgbClr val="FFFFFF"/>
                </a:solidFill>
                <a:latin typeface="Times New Roman"/>
                <a:cs typeface="Times New Roman"/>
              </a:rPr>
              <a:t>adequate  </a:t>
            </a:r>
            <a:r>
              <a:rPr sz="2000" i="1" spc="85" dirty="0">
                <a:solidFill>
                  <a:srgbClr val="FFFFFF"/>
                </a:solidFill>
                <a:latin typeface="Times New Roman"/>
                <a:cs typeface="Times New Roman"/>
              </a:rPr>
              <a:t>means </a:t>
            </a:r>
            <a:r>
              <a:rPr sz="2000" i="1" spc="45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000" i="1" spc="-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livelihood;</a:t>
            </a:r>
            <a:endParaRPr sz="2000">
              <a:latin typeface="Times New Roman"/>
              <a:cs typeface="Times New Roman"/>
            </a:endParaRPr>
          </a:p>
          <a:p>
            <a:pPr marL="288290" marR="15240" indent="-274320" algn="just">
              <a:lnSpc>
                <a:spcPct val="80000"/>
              </a:lnSpc>
              <a:spcBef>
                <a:spcPts val="480"/>
              </a:spcBef>
              <a:buClr>
                <a:srgbClr val="0AD0D9"/>
              </a:buClr>
              <a:buSzPct val="95000"/>
              <a:buFont typeface="Arial"/>
              <a:buChar char="●"/>
              <a:tabLst>
                <a:tab pos="288925" algn="l"/>
              </a:tabLst>
            </a:pPr>
            <a:r>
              <a:rPr sz="2000" i="1" spc="105" dirty="0">
                <a:solidFill>
                  <a:srgbClr val="FFFFFF"/>
                </a:solidFill>
                <a:latin typeface="Times New Roman"/>
                <a:cs typeface="Times New Roman"/>
              </a:rPr>
              <a:t>that </a:t>
            </a:r>
            <a:r>
              <a:rPr sz="2000" i="1" spc="7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000" i="1" spc="40" dirty="0">
                <a:solidFill>
                  <a:srgbClr val="FFFFFF"/>
                </a:solidFill>
                <a:latin typeface="Times New Roman"/>
                <a:cs typeface="Times New Roman"/>
              </a:rPr>
              <a:t>ownership </a:t>
            </a:r>
            <a:r>
              <a:rPr sz="2000" i="1" spc="60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2000" i="1" spc="45" dirty="0">
                <a:solidFill>
                  <a:srgbClr val="FFFFFF"/>
                </a:solidFill>
                <a:latin typeface="Times New Roman"/>
                <a:cs typeface="Times New Roman"/>
              </a:rPr>
              <a:t>control of </a:t>
            </a:r>
            <a:r>
              <a:rPr sz="2000" i="1" spc="7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000" i="1" spc="45" dirty="0">
                <a:solidFill>
                  <a:srgbClr val="FFFFFF"/>
                </a:solidFill>
                <a:latin typeface="Times New Roman"/>
                <a:cs typeface="Times New Roman"/>
              </a:rPr>
              <a:t>material </a:t>
            </a:r>
            <a:r>
              <a:rPr sz="2000" i="1" spc="25" dirty="0">
                <a:solidFill>
                  <a:srgbClr val="FFFFFF"/>
                </a:solidFill>
                <a:latin typeface="Times New Roman"/>
                <a:cs typeface="Times New Roman"/>
              </a:rPr>
              <a:t>resources </a:t>
            </a:r>
            <a:r>
              <a:rPr sz="2000" i="1" spc="45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2000" i="1" spc="8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000" i="1" spc="6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i="1" spc="100" dirty="0">
                <a:solidFill>
                  <a:srgbClr val="FFFFFF"/>
                </a:solidFill>
                <a:latin typeface="Times New Roman"/>
                <a:cs typeface="Times New Roman"/>
              </a:rPr>
              <a:t>community</a:t>
            </a:r>
            <a:r>
              <a:rPr sz="2000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FFFFFF"/>
                </a:solidFill>
                <a:latin typeface="Times New Roman"/>
                <a:cs typeface="Times New Roman"/>
              </a:rPr>
              <a:t>are</a:t>
            </a:r>
            <a:r>
              <a:rPr sz="2000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i="1" spc="55" dirty="0">
                <a:solidFill>
                  <a:srgbClr val="FFFFFF"/>
                </a:solidFill>
                <a:latin typeface="Times New Roman"/>
                <a:cs typeface="Times New Roman"/>
              </a:rPr>
              <a:t>so</a:t>
            </a:r>
            <a:r>
              <a:rPr sz="2000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i="1" spc="50" dirty="0">
                <a:solidFill>
                  <a:srgbClr val="FFFFFF"/>
                </a:solidFill>
                <a:latin typeface="Times New Roman"/>
                <a:cs typeface="Times New Roman"/>
              </a:rPr>
              <a:t>distributed</a:t>
            </a:r>
            <a:r>
              <a:rPr sz="2000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i="1" spc="45" dirty="0">
                <a:solidFill>
                  <a:srgbClr val="FFFFFF"/>
                </a:solidFill>
                <a:latin typeface="Times New Roman"/>
                <a:cs typeface="Times New Roman"/>
              </a:rPr>
              <a:t>as</a:t>
            </a:r>
            <a:r>
              <a:rPr sz="2000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i="1" spc="65" dirty="0">
                <a:solidFill>
                  <a:srgbClr val="FFFFFF"/>
                </a:solidFill>
                <a:latin typeface="Times New Roman"/>
                <a:cs typeface="Times New Roman"/>
              </a:rPr>
              <a:t>best</a:t>
            </a:r>
            <a:r>
              <a:rPr sz="2000" i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i="1" spc="9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2000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i="1" spc="35" dirty="0">
                <a:solidFill>
                  <a:srgbClr val="FFFFFF"/>
                </a:solidFill>
                <a:latin typeface="Times New Roman"/>
                <a:cs typeface="Times New Roman"/>
              </a:rPr>
              <a:t>subserve</a:t>
            </a:r>
            <a:r>
              <a:rPr sz="2000" i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i="1" spc="7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000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i="1" spc="105" dirty="0">
                <a:solidFill>
                  <a:srgbClr val="FFFFFF"/>
                </a:solidFill>
                <a:latin typeface="Times New Roman"/>
                <a:cs typeface="Times New Roman"/>
              </a:rPr>
              <a:t>common</a:t>
            </a:r>
            <a:r>
              <a:rPr sz="2000" i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FFFFFF"/>
                </a:solidFill>
                <a:latin typeface="Times New Roman"/>
                <a:cs typeface="Times New Roman"/>
              </a:rPr>
              <a:t>good;</a:t>
            </a:r>
            <a:endParaRPr sz="2000">
              <a:latin typeface="Times New Roman"/>
              <a:cs typeface="Times New Roman"/>
            </a:endParaRPr>
          </a:p>
          <a:p>
            <a:pPr marL="287020" marR="12065" indent="-273050" algn="just">
              <a:lnSpc>
                <a:spcPct val="80000"/>
              </a:lnSpc>
              <a:spcBef>
                <a:spcPts val="480"/>
              </a:spcBef>
              <a:buClr>
                <a:srgbClr val="0AD0D9"/>
              </a:buClr>
              <a:buSzPct val="95000"/>
              <a:buFont typeface="Arial"/>
              <a:buChar char="●"/>
              <a:tabLst>
                <a:tab pos="347980" algn="l"/>
              </a:tabLst>
            </a:pPr>
            <a:r>
              <a:rPr dirty="0"/>
              <a:t>	</a:t>
            </a:r>
            <a:r>
              <a:rPr sz="2000" i="1" spc="105" dirty="0">
                <a:solidFill>
                  <a:srgbClr val="FFFFFF"/>
                </a:solidFill>
                <a:latin typeface="Times New Roman"/>
                <a:cs typeface="Times New Roman"/>
              </a:rPr>
              <a:t>that </a:t>
            </a:r>
            <a:r>
              <a:rPr sz="2000" i="1" spc="7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000" i="1" spc="45" dirty="0">
                <a:solidFill>
                  <a:srgbClr val="FFFFFF"/>
                </a:solidFill>
                <a:latin typeface="Times New Roman"/>
                <a:cs typeface="Times New Roman"/>
              </a:rPr>
              <a:t>operation of </a:t>
            </a:r>
            <a:r>
              <a:rPr sz="2000" i="1" spc="7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000" i="1" spc="55" dirty="0">
                <a:solidFill>
                  <a:srgbClr val="FFFFFF"/>
                </a:solidFill>
                <a:latin typeface="Times New Roman"/>
                <a:cs typeface="Times New Roman"/>
              </a:rPr>
              <a:t>economic </a:t>
            </a:r>
            <a:r>
              <a:rPr sz="2000" i="1" spc="95" dirty="0">
                <a:solidFill>
                  <a:srgbClr val="FFFFFF"/>
                </a:solidFill>
                <a:latin typeface="Times New Roman"/>
                <a:cs typeface="Times New Roman"/>
              </a:rPr>
              <a:t>system </a:t>
            </a:r>
            <a:r>
              <a:rPr sz="2000" i="1" spc="40" dirty="0">
                <a:solidFill>
                  <a:srgbClr val="FFFFFF"/>
                </a:solidFill>
                <a:latin typeface="Times New Roman"/>
                <a:cs typeface="Times New Roman"/>
              </a:rPr>
              <a:t>does </a:t>
            </a:r>
            <a:r>
              <a:rPr sz="2000" i="1" spc="114" dirty="0">
                <a:solidFill>
                  <a:srgbClr val="FFFFFF"/>
                </a:solidFill>
                <a:latin typeface="Times New Roman"/>
                <a:cs typeface="Times New Roman"/>
              </a:rPr>
              <a:t>not </a:t>
            </a:r>
            <a:r>
              <a:rPr sz="2000" i="1" spc="50" dirty="0">
                <a:solidFill>
                  <a:srgbClr val="FFFFFF"/>
                </a:solidFill>
                <a:latin typeface="Times New Roman"/>
                <a:cs typeface="Times New Roman"/>
              </a:rPr>
              <a:t>result in </a:t>
            </a:r>
            <a:r>
              <a:rPr sz="2000" i="1" spc="85" dirty="0">
                <a:solidFill>
                  <a:srgbClr val="FFFFFF"/>
                </a:solidFill>
                <a:latin typeface="Times New Roman"/>
                <a:cs typeface="Times New Roman"/>
              </a:rPr>
              <a:t>the  </a:t>
            </a:r>
            <a:r>
              <a:rPr sz="2000" i="1" spc="55" dirty="0">
                <a:solidFill>
                  <a:srgbClr val="FFFFFF"/>
                </a:solidFill>
                <a:latin typeface="Times New Roman"/>
                <a:cs typeface="Times New Roman"/>
              </a:rPr>
              <a:t>concentration </a:t>
            </a:r>
            <a:r>
              <a:rPr sz="2000" i="1" spc="45" dirty="0">
                <a:solidFill>
                  <a:srgbClr val="FFFFFF"/>
                </a:solidFill>
                <a:latin typeface="Times New Roman"/>
                <a:cs typeface="Times New Roman"/>
              </a:rPr>
              <a:t>of wealth </a:t>
            </a:r>
            <a:r>
              <a:rPr sz="2000" i="1" spc="60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2000" i="1" spc="85" dirty="0">
                <a:solidFill>
                  <a:srgbClr val="FFFFFF"/>
                </a:solidFill>
                <a:latin typeface="Times New Roman"/>
                <a:cs typeface="Times New Roman"/>
              </a:rPr>
              <a:t>means </a:t>
            </a:r>
            <a:r>
              <a:rPr sz="2000" i="1" spc="45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2000" i="1" spc="55" dirty="0">
                <a:solidFill>
                  <a:srgbClr val="FFFFFF"/>
                </a:solidFill>
                <a:latin typeface="Times New Roman"/>
                <a:cs typeface="Times New Roman"/>
              </a:rPr>
              <a:t>production </a:t>
            </a:r>
            <a:r>
              <a:rPr sz="2000" i="1" spc="90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2000" i="1" spc="7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000" i="1" spc="110" dirty="0">
                <a:solidFill>
                  <a:srgbClr val="FFFFFF"/>
                </a:solidFill>
                <a:latin typeface="Times New Roman"/>
                <a:cs typeface="Times New Roman"/>
              </a:rPr>
              <a:t>common  </a:t>
            </a:r>
            <a:r>
              <a:rPr sz="2000" i="1" spc="50" dirty="0">
                <a:solidFill>
                  <a:srgbClr val="FFFFFF"/>
                </a:solidFill>
                <a:latin typeface="Times New Roman"/>
                <a:cs typeface="Times New Roman"/>
              </a:rPr>
              <a:t>detriment;</a:t>
            </a:r>
            <a:endParaRPr sz="2000">
              <a:latin typeface="Times New Roman"/>
              <a:cs typeface="Times New Roman"/>
            </a:endParaRPr>
          </a:p>
          <a:p>
            <a:pPr marL="287020" indent="-274320" algn="just">
              <a:lnSpc>
                <a:spcPct val="100000"/>
              </a:lnSpc>
              <a:buClr>
                <a:srgbClr val="0AD0D9"/>
              </a:buClr>
              <a:buSzPct val="95000"/>
              <a:buFont typeface="Arial"/>
              <a:buChar char="●"/>
              <a:tabLst>
                <a:tab pos="287020" algn="l"/>
              </a:tabLst>
            </a:pPr>
            <a:r>
              <a:rPr sz="2000" i="1" spc="105" dirty="0">
                <a:solidFill>
                  <a:srgbClr val="FFFFFF"/>
                </a:solidFill>
                <a:latin typeface="Times New Roman"/>
                <a:cs typeface="Times New Roman"/>
              </a:rPr>
              <a:t>that</a:t>
            </a:r>
            <a:r>
              <a:rPr sz="2000" i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i="1" spc="40" dirty="0">
                <a:solidFill>
                  <a:srgbClr val="FFFFFF"/>
                </a:solidFill>
                <a:latin typeface="Times New Roman"/>
                <a:cs typeface="Times New Roman"/>
              </a:rPr>
              <a:t>there</a:t>
            </a:r>
            <a:r>
              <a:rPr sz="2000" i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i="1" spc="25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2000" i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i="1" spc="25" dirty="0">
                <a:solidFill>
                  <a:srgbClr val="FFFFFF"/>
                </a:solidFill>
                <a:latin typeface="Times New Roman"/>
                <a:cs typeface="Times New Roman"/>
              </a:rPr>
              <a:t>equal</a:t>
            </a:r>
            <a:r>
              <a:rPr sz="2000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i="1" spc="45" dirty="0">
                <a:solidFill>
                  <a:srgbClr val="FFFFFF"/>
                </a:solidFill>
                <a:latin typeface="Times New Roman"/>
                <a:cs typeface="Times New Roman"/>
              </a:rPr>
              <a:t>pay</a:t>
            </a:r>
            <a:r>
              <a:rPr sz="2000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i="1" spc="25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2000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i="1" spc="25" dirty="0">
                <a:solidFill>
                  <a:srgbClr val="FFFFFF"/>
                </a:solidFill>
                <a:latin typeface="Times New Roman"/>
                <a:cs typeface="Times New Roman"/>
              </a:rPr>
              <a:t>equal</a:t>
            </a:r>
            <a:r>
              <a:rPr sz="2000" i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i="1" spc="35" dirty="0">
                <a:solidFill>
                  <a:srgbClr val="FFFFFF"/>
                </a:solidFill>
                <a:latin typeface="Times New Roman"/>
                <a:cs typeface="Times New Roman"/>
              </a:rPr>
              <a:t>work</a:t>
            </a:r>
            <a:r>
              <a:rPr sz="2000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i="1" spc="25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2000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i="1" spc="70" dirty="0">
                <a:solidFill>
                  <a:srgbClr val="FFFFFF"/>
                </a:solidFill>
                <a:latin typeface="Times New Roman"/>
                <a:cs typeface="Times New Roman"/>
              </a:rPr>
              <a:t>both</a:t>
            </a:r>
            <a:r>
              <a:rPr sz="2000" i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i="1" spc="110" dirty="0">
                <a:solidFill>
                  <a:srgbClr val="FFFFFF"/>
                </a:solidFill>
                <a:latin typeface="Times New Roman"/>
                <a:cs typeface="Times New Roman"/>
              </a:rPr>
              <a:t>men</a:t>
            </a:r>
            <a:r>
              <a:rPr sz="2000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i="1" spc="6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2000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i="1" spc="40" dirty="0">
                <a:solidFill>
                  <a:srgbClr val="FFFFFF"/>
                </a:solidFill>
                <a:latin typeface="Times New Roman"/>
                <a:cs typeface="Times New Roman"/>
              </a:rPr>
              <a:t>women;</a:t>
            </a:r>
            <a:endParaRPr sz="2000">
              <a:latin typeface="Times New Roman"/>
              <a:cs typeface="Times New Roman"/>
            </a:endParaRPr>
          </a:p>
          <a:p>
            <a:pPr marL="287020" marR="13970" indent="-274320" algn="just">
              <a:lnSpc>
                <a:spcPct val="80000"/>
              </a:lnSpc>
              <a:spcBef>
                <a:spcPts val="480"/>
              </a:spcBef>
              <a:buClr>
                <a:srgbClr val="0AD0D9"/>
              </a:buClr>
              <a:buSzPct val="95000"/>
              <a:buFont typeface="Arial"/>
              <a:buChar char="●"/>
              <a:tabLst>
                <a:tab pos="346710" algn="l"/>
              </a:tabLst>
            </a:pPr>
            <a:r>
              <a:rPr dirty="0"/>
              <a:t>	</a:t>
            </a:r>
            <a:r>
              <a:rPr sz="2000" i="1" spc="105" dirty="0">
                <a:solidFill>
                  <a:srgbClr val="FFFFFF"/>
                </a:solidFill>
                <a:latin typeface="Times New Roman"/>
                <a:cs typeface="Times New Roman"/>
              </a:rPr>
              <a:t>that </a:t>
            </a:r>
            <a:r>
              <a:rPr sz="2000" i="1" spc="7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000" i="1" spc="55" dirty="0">
                <a:solidFill>
                  <a:srgbClr val="FFFFFF"/>
                </a:solidFill>
                <a:latin typeface="Times New Roman"/>
                <a:cs typeface="Times New Roman"/>
              </a:rPr>
              <a:t>health </a:t>
            </a:r>
            <a:r>
              <a:rPr sz="2000" i="1" spc="60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2000" i="1" spc="70" dirty="0">
                <a:solidFill>
                  <a:srgbClr val="FFFFFF"/>
                </a:solidFill>
                <a:latin typeface="Times New Roman"/>
                <a:cs typeface="Times New Roman"/>
              </a:rPr>
              <a:t>strength </a:t>
            </a:r>
            <a:r>
              <a:rPr sz="2000" i="1" spc="45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2000" i="1" spc="20" dirty="0">
                <a:solidFill>
                  <a:srgbClr val="FFFFFF"/>
                </a:solidFill>
                <a:latin typeface="Times New Roman"/>
                <a:cs typeface="Times New Roman"/>
              </a:rPr>
              <a:t>workers, </a:t>
            </a:r>
            <a:r>
              <a:rPr sz="2000" i="1" spc="110" dirty="0">
                <a:solidFill>
                  <a:srgbClr val="FFFFFF"/>
                </a:solidFill>
                <a:latin typeface="Times New Roman"/>
                <a:cs typeface="Times New Roman"/>
              </a:rPr>
              <a:t>men </a:t>
            </a:r>
            <a:r>
              <a:rPr sz="2000" i="1" spc="60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2000" i="1" spc="65" dirty="0">
                <a:solidFill>
                  <a:srgbClr val="FFFFFF"/>
                </a:solidFill>
                <a:latin typeface="Times New Roman"/>
                <a:cs typeface="Times New Roman"/>
              </a:rPr>
              <a:t>women, </a:t>
            </a:r>
            <a:r>
              <a:rPr sz="2000" i="1" spc="60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2000" i="1" spc="80" dirty="0">
                <a:solidFill>
                  <a:srgbClr val="FFFFFF"/>
                </a:solidFill>
                <a:latin typeface="Times New Roman"/>
                <a:cs typeface="Times New Roman"/>
              </a:rPr>
              <a:t>the  </a:t>
            </a:r>
            <a:r>
              <a:rPr sz="2000" i="1" spc="45" dirty="0">
                <a:solidFill>
                  <a:srgbClr val="FFFFFF"/>
                </a:solidFill>
                <a:latin typeface="Times New Roman"/>
                <a:cs typeface="Times New Roman"/>
              </a:rPr>
              <a:t>tender </a:t>
            </a:r>
            <a:r>
              <a:rPr sz="2000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age </a:t>
            </a:r>
            <a:r>
              <a:rPr sz="2000" i="1" spc="45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2000" i="1" spc="25" dirty="0">
                <a:solidFill>
                  <a:srgbClr val="FFFFFF"/>
                </a:solidFill>
                <a:latin typeface="Times New Roman"/>
                <a:cs typeface="Times New Roman"/>
              </a:rPr>
              <a:t>children </a:t>
            </a:r>
            <a:r>
              <a:rPr sz="2000" i="1" dirty="0">
                <a:solidFill>
                  <a:srgbClr val="FFFFFF"/>
                </a:solidFill>
                <a:latin typeface="Times New Roman"/>
                <a:cs typeface="Times New Roman"/>
              </a:rPr>
              <a:t>are </a:t>
            </a:r>
            <a:r>
              <a:rPr sz="2000" i="1" spc="100" dirty="0">
                <a:solidFill>
                  <a:srgbClr val="FFFFFF"/>
                </a:solidFill>
                <a:latin typeface="Times New Roman"/>
                <a:cs typeface="Times New Roman"/>
              </a:rPr>
              <a:t>not </a:t>
            </a:r>
            <a:r>
              <a:rPr sz="2000" i="1" spc="45" dirty="0">
                <a:solidFill>
                  <a:srgbClr val="FFFFFF"/>
                </a:solidFill>
                <a:latin typeface="Times New Roman"/>
                <a:cs typeface="Times New Roman"/>
              </a:rPr>
              <a:t>abused </a:t>
            </a:r>
            <a:r>
              <a:rPr sz="2000" i="1" spc="55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2000" i="1" spc="105" dirty="0">
                <a:solidFill>
                  <a:srgbClr val="FFFFFF"/>
                </a:solidFill>
                <a:latin typeface="Times New Roman"/>
                <a:cs typeface="Times New Roman"/>
              </a:rPr>
              <a:t>that </a:t>
            </a:r>
            <a:r>
              <a:rPr sz="2000" i="1" spc="65" dirty="0">
                <a:solidFill>
                  <a:srgbClr val="FFFFFF"/>
                </a:solidFill>
                <a:latin typeface="Times New Roman"/>
                <a:cs typeface="Times New Roman"/>
              </a:rPr>
              <a:t>citizens </a:t>
            </a:r>
            <a:r>
              <a:rPr sz="2000" i="1" dirty="0">
                <a:solidFill>
                  <a:srgbClr val="FFFFFF"/>
                </a:solidFill>
                <a:latin typeface="Times New Roman"/>
                <a:cs typeface="Times New Roman"/>
              </a:rPr>
              <a:t>are </a:t>
            </a:r>
            <a:r>
              <a:rPr sz="2000" i="1" spc="105" dirty="0">
                <a:solidFill>
                  <a:srgbClr val="FFFFFF"/>
                </a:solidFill>
                <a:latin typeface="Times New Roman"/>
                <a:cs typeface="Times New Roman"/>
              </a:rPr>
              <a:t>not </a:t>
            </a:r>
            <a:r>
              <a:rPr sz="2000" i="1" spc="15" dirty="0">
                <a:solidFill>
                  <a:srgbClr val="FFFFFF"/>
                </a:solidFill>
                <a:latin typeface="Times New Roman"/>
                <a:cs typeface="Times New Roman"/>
              </a:rPr>
              <a:t>forced</a:t>
            </a:r>
            <a:r>
              <a:rPr sz="2000" i="1" spc="-3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i="1" spc="35" dirty="0">
                <a:solidFill>
                  <a:srgbClr val="FFFFFF"/>
                </a:solidFill>
                <a:latin typeface="Times New Roman"/>
                <a:cs typeface="Times New Roman"/>
              </a:rPr>
              <a:t>by  </a:t>
            </a:r>
            <a:r>
              <a:rPr sz="2000" i="1" spc="55" dirty="0">
                <a:solidFill>
                  <a:srgbClr val="FFFFFF"/>
                </a:solidFill>
                <a:latin typeface="Times New Roman"/>
                <a:cs typeface="Times New Roman"/>
              </a:rPr>
              <a:t>economic </a:t>
            </a:r>
            <a:r>
              <a:rPr sz="2000" i="1" spc="50" dirty="0">
                <a:solidFill>
                  <a:srgbClr val="FFFFFF"/>
                </a:solidFill>
                <a:latin typeface="Times New Roman"/>
                <a:cs typeface="Times New Roman"/>
              </a:rPr>
              <a:t>necessity </a:t>
            </a:r>
            <a:r>
              <a:rPr sz="2000" i="1" spc="100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2000" i="1" spc="50" dirty="0">
                <a:solidFill>
                  <a:srgbClr val="FFFFFF"/>
                </a:solidFill>
                <a:latin typeface="Times New Roman"/>
                <a:cs typeface="Times New Roman"/>
              </a:rPr>
              <a:t>enter </a:t>
            </a:r>
            <a:r>
              <a:rPr sz="2000" i="1" spc="45" dirty="0">
                <a:solidFill>
                  <a:srgbClr val="FFFFFF"/>
                </a:solidFill>
                <a:latin typeface="Times New Roman"/>
                <a:cs typeface="Times New Roman"/>
              </a:rPr>
              <a:t>avocations </a:t>
            </a:r>
            <a:r>
              <a:rPr sz="2000" i="1" spc="70" dirty="0">
                <a:solidFill>
                  <a:srgbClr val="FFFFFF"/>
                </a:solidFill>
                <a:latin typeface="Times New Roman"/>
                <a:cs typeface="Times New Roman"/>
              </a:rPr>
              <a:t>unsuited </a:t>
            </a:r>
            <a:r>
              <a:rPr sz="2000" i="1" spc="90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2000" i="1" spc="45" dirty="0">
                <a:solidFill>
                  <a:srgbClr val="FFFFFF"/>
                </a:solidFill>
                <a:latin typeface="Times New Roman"/>
                <a:cs typeface="Times New Roman"/>
              </a:rPr>
              <a:t>their </a:t>
            </a:r>
            <a:r>
              <a:rPr sz="2000" i="1" spc="20" dirty="0">
                <a:solidFill>
                  <a:srgbClr val="FFFFFF"/>
                </a:solidFill>
                <a:latin typeface="Times New Roman"/>
                <a:cs typeface="Times New Roman"/>
              </a:rPr>
              <a:t>age </a:t>
            </a:r>
            <a:r>
              <a:rPr sz="2000" i="1" spc="15" dirty="0">
                <a:solidFill>
                  <a:srgbClr val="FFFFFF"/>
                </a:solidFill>
                <a:latin typeface="Times New Roman"/>
                <a:cs typeface="Times New Roman"/>
              </a:rPr>
              <a:t>or  </a:t>
            </a:r>
            <a:r>
              <a:rPr sz="2000" i="1" spc="45" dirty="0">
                <a:solidFill>
                  <a:srgbClr val="FFFFFF"/>
                </a:solidFill>
                <a:latin typeface="Times New Roman"/>
                <a:cs typeface="Times New Roman"/>
              </a:rPr>
              <a:t>strength;</a:t>
            </a:r>
            <a:endParaRPr sz="2000">
              <a:latin typeface="Times New Roman"/>
              <a:cs typeface="Times New Roman"/>
            </a:endParaRPr>
          </a:p>
          <a:p>
            <a:pPr marL="287020" marR="12700" indent="-274320" algn="just">
              <a:lnSpc>
                <a:spcPct val="80000"/>
              </a:lnSpc>
              <a:spcBef>
                <a:spcPts val="480"/>
              </a:spcBef>
              <a:buClr>
                <a:srgbClr val="0AD0D9"/>
              </a:buClr>
              <a:buSzPct val="95000"/>
              <a:buFont typeface="Arial"/>
              <a:buChar char="●"/>
              <a:tabLst>
                <a:tab pos="287020" algn="l"/>
              </a:tabLst>
            </a:pPr>
            <a:r>
              <a:rPr sz="2000" i="1" spc="105" dirty="0">
                <a:solidFill>
                  <a:srgbClr val="FFFFFF"/>
                </a:solidFill>
                <a:latin typeface="Times New Roman"/>
                <a:cs typeface="Times New Roman"/>
              </a:rPr>
              <a:t>that </a:t>
            </a:r>
            <a:r>
              <a:rPr sz="2000" i="1" spc="25" dirty="0">
                <a:solidFill>
                  <a:srgbClr val="FFFFFF"/>
                </a:solidFill>
                <a:latin typeface="Times New Roman"/>
                <a:cs typeface="Times New Roman"/>
              </a:rPr>
              <a:t>children </a:t>
            </a:r>
            <a:r>
              <a:rPr sz="2000" i="1" dirty="0">
                <a:solidFill>
                  <a:srgbClr val="FFFFFF"/>
                </a:solidFill>
                <a:latin typeface="Times New Roman"/>
                <a:cs typeface="Times New Roman"/>
              </a:rPr>
              <a:t>are </a:t>
            </a:r>
            <a:r>
              <a:rPr sz="2000" i="1" spc="20" dirty="0">
                <a:solidFill>
                  <a:srgbClr val="FFFFFF"/>
                </a:solidFill>
                <a:latin typeface="Times New Roman"/>
                <a:cs typeface="Times New Roman"/>
              </a:rPr>
              <a:t>given </a:t>
            </a:r>
            <a:r>
              <a:rPr sz="2000" i="1" spc="60" dirty="0">
                <a:solidFill>
                  <a:srgbClr val="FFFFFF"/>
                </a:solidFill>
                <a:latin typeface="Times New Roman"/>
                <a:cs typeface="Times New Roman"/>
              </a:rPr>
              <a:t>opportunities and </a:t>
            </a:r>
            <a:r>
              <a:rPr sz="2000" i="1" spc="25" dirty="0">
                <a:solidFill>
                  <a:srgbClr val="FFFFFF"/>
                </a:solidFill>
                <a:latin typeface="Times New Roman"/>
                <a:cs typeface="Times New Roman"/>
              </a:rPr>
              <a:t>facilities </a:t>
            </a:r>
            <a:r>
              <a:rPr sz="2000" i="1" spc="90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2000" i="1" spc="15" dirty="0">
                <a:solidFill>
                  <a:srgbClr val="FFFFFF"/>
                </a:solidFill>
                <a:latin typeface="Times New Roman"/>
                <a:cs typeface="Times New Roman"/>
              </a:rPr>
              <a:t>develop </a:t>
            </a:r>
            <a:r>
              <a:rPr sz="2000" i="1" spc="55" dirty="0">
                <a:solidFill>
                  <a:srgbClr val="FFFFFF"/>
                </a:solidFill>
                <a:latin typeface="Times New Roman"/>
                <a:cs typeface="Times New Roman"/>
              </a:rPr>
              <a:t>in </a:t>
            </a:r>
            <a:r>
              <a:rPr sz="2000" i="1" spc="25" dirty="0">
                <a:solidFill>
                  <a:srgbClr val="FFFFFF"/>
                </a:solidFill>
                <a:latin typeface="Times New Roman"/>
                <a:cs typeface="Times New Roman"/>
              </a:rPr>
              <a:t>a  </a:t>
            </a:r>
            <a:r>
              <a:rPr sz="2000" i="1" spc="55" dirty="0">
                <a:solidFill>
                  <a:srgbClr val="FFFFFF"/>
                </a:solidFill>
                <a:latin typeface="Times New Roman"/>
                <a:cs typeface="Times New Roman"/>
              </a:rPr>
              <a:t>healthy </a:t>
            </a:r>
            <a:r>
              <a:rPr sz="2000" i="1" spc="75" dirty="0">
                <a:solidFill>
                  <a:srgbClr val="FFFFFF"/>
                </a:solidFill>
                <a:latin typeface="Times New Roman"/>
                <a:cs typeface="Times New Roman"/>
              </a:rPr>
              <a:t>manner </a:t>
            </a:r>
            <a:r>
              <a:rPr sz="2000" i="1" spc="60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2000" i="1" spc="50" dirty="0">
                <a:solidFill>
                  <a:srgbClr val="FFFFFF"/>
                </a:solidFill>
                <a:latin typeface="Times New Roman"/>
                <a:cs typeface="Times New Roman"/>
              </a:rPr>
              <a:t>in </a:t>
            </a:r>
            <a:r>
              <a:rPr sz="2000" i="1" spc="55" dirty="0">
                <a:solidFill>
                  <a:srgbClr val="FFFFFF"/>
                </a:solidFill>
                <a:latin typeface="Times New Roman"/>
                <a:cs typeface="Times New Roman"/>
              </a:rPr>
              <a:t>conditions </a:t>
            </a:r>
            <a:r>
              <a:rPr sz="2000" i="1" spc="45" dirty="0">
                <a:solidFill>
                  <a:srgbClr val="FFFFFF"/>
                </a:solidFill>
                <a:latin typeface="Times New Roman"/>
                <a:cs typeface="Times New Roman"/>
              </a:rPr>
              <a:t>of freedom </a:t>
            </a:r>
            <a:r>
              <a:rPr sz="2000" i="1" spc="60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2000" i="1" spc="50" dirty="0">
                <a:solidFill>
                  <a:srgbClr val="FFFFFF"/>
                </a:solidFill>
                <a:latin typeface="Times New Roman"/>
                <a:cs typeface="Times New Roman"/>
              </a:rPr>
              <a:t>dignity </a:t>
            </a:r>
            <a:r>
              <a:rPr sz="2000" i="1" spc="60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2000" i="1" spc="105" dirty="0">
                <a:solidFill>
                  <a:srgbClr val="FFFFFF"/>
                </a:solidFill>
                <a:latin typeface="Times New Roman"/>
                <a:cs typeface="Times New Roman"/>
              </a:rPr>
              <a:t>that  </a:t>
            </a:r>
            <a:r>
              <a:rPr sz="2000" i="1" spc="35" dirty="0">
                <a:solidFill>
                  <a:srgbClr val="FFFFFF"/>
                </a:solidFill>
                <a:latin typeface="Times New Roman"/>
                <a:cs typeface="Times New Roman"/>
              </a:rPr>
              <a:t>childhood </a:t>
            </a:r>
            <a:r>
              <a:rPr sz="2000" i="1" spc="60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2000" i="1" spc="85" dirty="0">
                <a:solidFill>
                  <a:srgbClr val="FFFFFF"/>
                </a:solidFill>
                <a:latin typeface="Times New Roman"/>
                <a:cs typeface="Times New Roman"/>
              </a:rPr>
              <a:t>youth </a:t>
            </a:r>
            <a:r>
              <a:rPr sz="2000" i="1" dirty="0">
                <a:solidFill>
                  <a:srgbClr val="FFFFFF"/>
                </a:solidFill>
                <a:latin typeface="Times New Roman"/>
                <a:cs typeface="Times New Roman"/>
              </a:rPr>
              <a:t>are </a:t>
            </a:r>
            <a:r>
              <a:rPr sz="2000" i="1" spc="40" dirty="0">
                <a:solidFill>
                  <a:srgbClr val="FFFFFF"/>
                </a:solidFill>
                <a:latin typeface="Times New Roman"/>
                <a:cs typeface="Times New Roman"/>
              </a:rPr>
              <a:t>protected </a:t>
            </a:r>
            <a:r>
              <a:rPr sz="2000" i="1" spc="55" dirty="0">
                <a:solidFill>
                  <a:srgbClr val="FFFFFF"/>
                </a:solidFill>
                <a:latin typeface="Times New Roman"/>
                <a:cs typeface="Times New Roman"/>
              </a:rPr>
              <a:t>against </a:t>
            </a:r>
            <a:r>
              <a:rPr sz="2000" i="1" spc="50" dirty="0">
                <a:solidFill>
                  <a:srgbClr val="FFFFFF"/>
                </a:solidFill>
                <a:latin typeface="Times New Roman"/>
                <a:cs typeface="Times New Roman"/>
              </a:rPr>
              <a:t>exploitation </a:t>
            </a:r>
            <a:r>
              <a:rPr sz="2000" i="1" spc="60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2000" i="1" spc="55" dirty="0">
                <a:solidFill>
                  <a:srgbClr val="FFFFFF"/>
                </a:solidFill>
                <a:latin typeface="Times New Roman"/>
                <a:cs typeface="Times New Roman"/>
              </a:rPr>
              <a:t>against  </a:t>
            </a:r>
            <a:r>
              <a:rPr sz="2000" i="1" spc="45" dirty="0">
                <a:solidFill>
                  <a:srgbClr val="FFFFFF"/>
                </a:solidFill>
                <a:latin typeface="Times New Roman"/>
                <a:cs typeface="Times New Roman"/>
              </a:rPr>
              <a:t>moral </a:t>
            </a:r>
            <a:r>
              <a:rPr sz="2000" i="1" spc="60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2000" i="1" spc="45" dirty="0">
                <a:solidFill>
                  <a:srgbClr val="FFFFFF"/>
                </a:solidFill>
                <a:latin typeface="Times New Roman"/>
                <a:cs typeface="Times New Roman"/>
              </a:rPr>
              <a:t>material</a:t>
            </a:r>
            <a:r>
              <a:rPr sz="2000" i="1" spc="-2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i="1" spc="75" dirty="0">
                <a:solidFill>
                  <a:srgbClr val="FFFFFF"/>
                </a:solidFill>
                <a:latin typeface="Times New Roman"/>
                <a:cs typeface="Times New Roman"/>
              </a:rPr>
              <a:t>abandonment.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object 138"/>
          <p:cNvSpPr/>
          <p:nvPr/>
        </p:nvSpPr>
        <p:spPr>
          <a:xfrm>
            <a:off x="457193" y="1405883"/>
            <a:ext cx="50800" cy="5080"/>
          </a:xfrm>
          <a:custGeom>
            <a:avLst/>
            <a:gdLst/>
            <a:ahLst/>
            <a:cxnLst/>
            <a:rect l="l" t="t" r="r" b="b"/>
            <a:pathLst>
              <a:path w="50800" h="5080">
                <a:moveTo>
                  <a:pt x="0" y="0"/>
                </a:moveTo>
                <a:lnTo>
                  <a:pt x="50292" y="0"/>
                </a:lnTo>
              </a:path>
              <a:path w="50800" h="5080">
                <a:moveTo>
                  <a:pt x="4571" y="4571"/>
                </a:moveTo>
                <a:lnTo>
                  <a:pt x="22860" y="4571"/>
                </a:lnTo>
              </a:path>
            </a:pathLst>
          </a:custGeom>
          <a:ln w="4572">
            <a:solidFill>
              <a:srgbClr val="0FCE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21201" y="1415027"/>
            <a:ext cx="123825" cy="32384"/>
          </a:xfrm>
          <a:custGeom>
            <a:avLst/>
            <a:gdLst/>
            <a:ahLst/>
            <a:cxnLst/>
            <a:rect l="l" t="t" r="r" b="b"/>
            <a:pathLst>
              <a:path w="123825" h="32384">
                <a:moveTo>
                  <a:pt x="86868" y="0"/>
                </a:moveTo>
                <a:lnTo>
                  <a:pt x="123444" y="0"/>
                </a:lnTo>
              </a:path>
              <a:path w="123825" h="32384">
                <a:moveTo>
                  <a:pt x="73151" y="4572"/>
                </a:moveTo>
                <a:lnTo>
                  <a:pt x="114300" y="4572"/>
                </a:lnTo>
              </a:path>
              <a:path w="123825" h="32384">
                <a:moveTo>
                  <a:pt x="59436" y="9144"/>
                </a:moveTo>
                <a:lnTo>
                  <a:pt x="100584" y="9144"/>
                </a:lnTo>
              </a:path>
              <a:path w="123825" h="32384">
                <a:moveTo>
                  <a:pt x="45720" y="13716"/>
                </a:moveTo>
                <a:lnTo>
                  <a:pt x="91439" y="13716"/>
                </a:lnTo>
              </a:path>
              <a:path w="123825" h="32384">
                <a:moveTo>
                  <a:pt x="36576" y="18287"/>
                </a:moveTo>
                <a:lnTo>
                  <a:pt x="77724" y="18287"/>
                </a:lnTo>
              </a:path>
              <a:path w="123825" h="32384">
                <a:moveTo>
                  <a:pt x="27431" y="22860"/>
                </a:moveTo>
                <a:lnTo>
                  <a:pt x="64008" y="22860"/>
                </a:lnTo>
              </a:path>
              <a:path w="123825" h="32384">
                <a:moveTo>
                  <a:pt x="13715" y="27432"/>
                </a:moveTo>
                <a:lnTo>
                  <a:pt x="50292" y="27432"/>
                </a:lnTo>
              </a:path>
              <a:path w="123825" h="32384">
                <a:moveTo>
                  <a:pt x="0" y="32003"/>
                </a:moveTo>
                <a:lnTo>
                  <a:pt x="41148" y="32003"/>
                </a:lnTo>
              </a:path>
            </a:pathLst>
          </a:custGeom>
          <a:ln w="4572">
            <a:solidFill>
              <a:srgbClr val="4949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57193" y="1449317"/>
            <a:ext cx="82296" cy="320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 txBox="1"/>
          <p:nvPr/>
        </p:nvSpPr>
        <p:spPr>
          <a:xfrm>
            <a:off x="993133" y="2311399"/>
            <a:ext cx="8087359" cy="400494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287020" marR="5080" indent="-273050" algn="just">
              <a:lnSpc>
                <a:spcPct val="80400"/>
              </a:lnSpc>
              <a:spcBef>
                <a:spcPts val="855"/>
              </a:spcBef>
              <a:buClr>
                <a:srgbClr val="0AD0D9"/>
              </a:buClr>
              <a:buSzPct val="93750"/>
              <a:buFont typeface="Arial"/>
              <a:buChar char="●"/>
              <a:tabLst>
                <a:tab pos="288925" algn="l"/>
              </a:tabLst>
            </a:pPr>
            <a:r>
              <a:rPr sz="3200" u="heavy" spc="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Article </a:t>
            </a:r>
            <a:r>
              <a:rPr sz="3200" u="heavy" spc="-3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39A</a:t>
            </a:r>
            <a:r>
              <a:rPr sz="3200" spc="-30" dirty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r>
              <a:rPr sz="2400" spc="-30" dirty="0">
                <a:solidFill>
                  <a:srgbClr val="FFFFFF"/>
                </a:solidFill>
                <a:latin typeface="Times New Roman"/>
                <a:cs typeface="Times New Roman"/>
              </a:rPr>
              <a:t>- </a:t>
            </a:r>
            <a:r>
              <a:rPr sz="2400" spc="80" dirty="0">
                <a:solidFill>
                  <a:srgbClr val="FFFFFF"/>
                </a:solidFill>
                <a:latin typeface="Georgia"/>
                <a:cs typeface="Georgia"/>
              </a:rPr>
              <a:t>The </a:t>
            </a:r>
            <a:r>
              <a:rPr sz="2400" spc="55" dirty="0">
                <a:solidFill>
                  <a:srgbClr val="FFFFFF"/>
                </a:solidFill>
                <a:latin typeface="Georgia"/>
                <a:cs typeface="Georgia"/>
              </a:rPr>
              <a:t>State </a:t>
            </a:r>
            <a:r>
              <a:rPr sz="2400" spc="90" dirty="0">
                <a:solidFill>
                  <a:srgbClr val="FFFFFF"/>
                </a:solidFill>
                <a:latin typeface="Georgia"/>
                <a:cs typeface="Georgia"/>
              </a:rPr>
              <a:t>shall </a:t>
            </a:r>
            <a:r>
              <a:rPr sz="2400" spc="85" dirty="0">
                <a:solidFill>
                  <a:srgbClr val="FFFFFF"/>
                </a:solidFill>
                <a:latin typeface="Georgia"/>
                <a:cs typeface="Georgia"/>
              </a:rPr>
              <a:t>secure</a:t>
            </a:r>
            <a:r>
              <a:rPr sz="2400" spc="74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spc="100" dirty="0">
                <a:solidFill>
                  <a:srgbClr val="FFFFFF"/>
                </a:solidFill>
                <a:latin typeface="Georgia"/>
                <a:cs typeface="Georgia"/>
              </a:rPr>
              <a:t>that </a:t>
            </a:r>
            <a:r>
              <a:rPr sz="2400" spc="114" dirty="0">
                <a:solidFill>
                  <a:srgbClr val="FFFFFF"/>
                </a:solidFill>
                <a:latin typeface="Georgia"/>
                <a:cs typeface="Georgia"/>
              </a:rPr>
              <a:t>the  </a:t>
            </a:r>
            <a:r>
              <a:rPr sz="2400" spc="100" dirty="0">
                <a:solidFill>
                  <a:srgbClr val="FFFFFF"/>
                </a:solidFill>
                <a:latin typeface="Georgia"/>
                <a:cs typeface="Georgia"/>
              </a:rPr>
              <a:t>operation </a:t>
            </a:r>
            <a:r>
              <a:rPr sz="2400" spc="105" dirty="0">
                <a:solidFill>
                  <a:srgbClr val="FFFFFF"/>
                </a:solidFill>
                <a:latin typeface="Georgia"/>
                <a:cs typeface="Georgia"/>
              </a:rPr>
              <a:t>of </a:t>
            </a:r>
            <a:r>
              <a:rPr sz="2400" spc="114" dirty="0">
                <a:solidFill>
                  <a:srgbClr val="FFFFFF"/>
                </a:solidFill>
                <a:latin typeface="Georgia"/>
                <a:cs typeface="Georgia"/>
              </a:rPr>
              <a:t>the </a:t>
            </a:r>
            <a:r>
              <a:rPr sz="2400" spc="95" dirty="0">
                <a:solidFill>
                  <a:srgbClr val="FFFFFF"/>
                </a:solidFill>
                <a:latin typeface="Georgia"/>
                <a:cs typeface="Georgia"/>
              </a:rPr>
              <a:t>legal </a:t>
            </a:r>
            <a:r>
              <a:rPr sz="2400" spc="75" dirty="0">
                <a:solidFill>
                  <a:srgbClr val="FFFFFF"/>
                </a:solidFill>
                <a:latin typeface="Georgia"/>
                <a:cs typeface="Georgia"/>
              </a:rPr>
              <a:t>system </a:t>
            </a:r>
            <a:r>
              <a:rPr sz="2400" spc="95" dirty="0">
                <a:solidFill>
                  <a:srgbClr val="FFFFFF"/>
                </a:solidFill>
                <a:latin typeface="Georgia"/>
                <a:cs typeface="Georgia"/>
              </a:rPr>
              <a:t>promotes </a:t>
            </a:r>
            <a:r>
              <a:rPr sz="2400" spc="75" dirty="0">
                <a:solidFill>
                  <a:srgbClr val="FFFFFF"/>
                </a:solidFill>
                <a:latin typeface="Georgia"/>
                <a:cs typeface="Georgia"/>
              </a:rPr>
              <a:t>justice, </a:t>
            </a:r>
            <a:r>
              <a:rPr sz="2400" spc="130" dirty="0">
                <a:solidFill>
                  <a:srgbClr val="FFFFFF"/>
                </a:solidFill>
                <a:latin typeface="Georgia"/>
                <a:cs typeface="Georgia"/>
              </a:rPr>
              <a:t>on </a:t>
            </a:r>
            <a:r>
              <a:rPr sz="2400" spc="75" dirty="0">
                <a:solidFill>
                  <a:srgbClr val="FFFFFF"/>
                </a:solidFill>
                <a:latin typeface="Georgia"/>
                <a:cs typeface="Georgia"/>
              </a:rPr>
              <a:t>a  basis </a:t>
            </a:r>
            <a:r>
              <a:rPr sz="2400" spc="105" dirty="0">
                <a:solidFill>
                  <a:srgbClr val="FFFFFF"/>
                </a:solidFill>
                <a:latin typeface="Georgia"/>
                <a:cs typeface="Georgia"/>
              </a:rPr>
              <a:t>of </a:t>
            </a:r>
            <a:r>
              <a:rPr sz="2400" spc="100" dirty="0">
                <a:solidFill>
                  <a:srgbClr val="FFFFFF"/>
                </a:solidFill>
                <a:latin typeface="Georgia"/>
                <a:cs typeface="Georgia"/>
              </a:rPr>
              <a:t>equal </a:t>
            </a:r>
            <a:r>
              <a:rPr sz="2400" spc="75" dirty="0">
                <a:solidFill>
                  <a:srgbClr val="FFFFFF"/>
                </a:solidFill>
                <a:latin typeface="Georgia"/>
                <a:cs typeface="Georgia"/>
              </a:rPr>
              <a:t>opportunity, </a:t>
            </a:r>
            <a:r>
              <a:rPr sz="2400" spc="95" dirty="0">
                <a:solidFill>
                  <a:srgbClr val="FFFFFF"/>
                </a:solidFill>
                <a:latin typeface="Georgia"/>
                <a:cs typeface="Georgia"/>
              </a:rPr>
              <a:t>and </a:t>
            </a:r>
            <a:r>
              <a:rPr sz="2400" spc="90" dirty="0">
                <a:solidFill>
                  <a:srgbClr val="FFFFFF"/>
                </a:solidFill>
                <a:latin typeface="Georgia"/>
                <a:cs typeface="Georgia"/>
              </a:rPr>
              <a:t>also </a:t>
            </a:r>
            <a:r>
              <a:rPr sz="2400" spc="80" dirty="0">
                <a:solidFill>
                  <a:srgbClr val="FFFFFF"/>
                </a:solidFill>
                <a:latin typeface="Georgia"/>
                <a:cs typeface="Georgia"/>
              </a:rPr>
              <a:t>provide free </a:t>
            </a:r>
            <a:r>
              <a:rPr sz="2400" spc="90" dirty="0">
                <a:solidFill>
                  <a:srgbClr val="FFFFFF"/>
                </a:solidFill>
                <a:latin typeface="Georgia"/>
                <a:cs typeface="Georgia"/>
              </a:rPr>
              <a:t>legal  </a:t>
            </a:r>
            <a:r>
              <a:rPr sz="2400" spc="75" dirty="0">
                <a:solidFill>
                  <a:srgbClr val="FFFFFF"/>
                </a:solidFill>
                <a:latin typeface="Georgia"/>
                <a:cs typeface="Georgia"/>
              </a:rPr>
              <a:t>aid, </a:t>
            </a:r>
            <a:r>
              <a:rPr sz="2400" spc="70" dirty="0">
                <a:solidFill>
                  <a:srgbClr val="FFFFFF"/>
                </a:solidFill>
                <a:latin typeface="Georgia"/>
                <a:cs typeface="Georgia"/>
              </a:rPr>
              <a:t>by </a:t>
            </a:r>
            <a:r>
              <a:rPr sz="2400" spc="100" dirty="0">
                <a:solidFill>
                  <a:srgbClr val="FFFFFF"/>
                </a:solidFill>
                <a:latin typeface="Georgia"/>
                <a:cs typeface="Georgia"/>
              </a:rPr>
              <a:t>suitable </a:t>
            </a:r>
            <a:r>
              <a:rPr sz="2400" spc="95" dirty="0">
                <a:solidFill>
                  <a:srgbClr val="FFFFFF"/>
                </a:solidFill>
                <a:latin typeface="Georgia"/>
                <a:cs typeface="Georgia"/>
              </a:rPr>
              <a:t>legislation </a:t>
            </a:r>
            <a:r>
              <a:rPr sz="2400" spc="100" dirty="0">
                <a:solidFill>
                  <a:srgbClr val="FFFFFF"/>
                </a:solidFill>
                <a:latin typeface="Georgia"/>
                <a:cs typeface="Georgia"/>
              </a:rPr>
              <a:t>or schemes or in </a:t>
            </a:r>
            <a:r>
              <a:rPr sz="2400" spc="65" dirty="0">
                <a:solidFill>
                  <a:srgbClr val="FFFFFF"/>
                </a:solidFill>
                <a:latin typeface="Georgia"/>
                <a:cs typeface="Georgia"/>
              </a:rPr>
              <a:t>any</a:t>
            </a:r>
            <a:r>
              <a:rPr sz="2400" spc="-1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spc="110" dirty="0">
                <a:solidFill>
                  <a:srgbClr val="FFFFFF"/>
                </a:solidFill>
                <a:latin typeface="Georgia"/>
                <a:cs typeface="Georgia"/>
              </a:rPr>
              <a:t>other  </a:t>
            </a:r>
            <a:r>
              <a:rPr sz="2400" spc="-20" dirty="0">
                <a:solidFill>
                  <a:srgbClr val="FFFFFF"/>
                </a:solidFill>
                <a:latin typeface="Georgia"/>
                <a:cs typeface="Georgia"/>
              </a:rPr>
              <a:t>way, </a:t>
            </a:r>
            <a:r>
              <a:rPr sz="2400" spc="105" dirty="0">
                <a:solidFill>
                  <a:srgbClr val="FFFFFF"/>
                </a:solidFill>
                <a:latin typeface="Georgia"/>
                <a:cs typeface="Georgia"/>
              </a:rPr>
              <a:t>to </a:t>
            </a:r>
            <a:r>
              <a:rPr sz="2400" spc="95" dirty="0">
                <a:solidFill>
                  <a:srgbClr val="FFFFFF"/>
                </a:solidFill>
                <a:latin typeface="Georgia"/>
                <a:cs typeface="Georgia"/>
              </a:rPr>
              <a:t>ensure </a:t>
            </a:r>
            <a:r>
              <a:rPr sz="2400" spc="100" dirty="0">
                <a:solidFill>
                  <a:srgbClr val="FFFFFF"/>
                </a:solidFill>
                <a:latin typeface="Georgia"/>
                <a:cs typeface="Georgia"/>
              </a:rPr>
              <a:t>that opportunities </a:t>
            </a:r>
            <a:r>
              <a:rPr sz="2400" spc="85" dirty="0">
                <a:solidFill>
                  <a:srgbClr val="FFFFFF"/>
                </a:solidFill>
                <a:latin typeface="Georgia"/>
                <a:cs typeface="Georgia"/>
              </a:rPr>
              <a:t>for securing </a:t>
            </a:r>
            <a:r>
              <a:rPr sz="2400" spc="80" dirty="0">
                <a:solidFill>
                  <a:srgbClr val="FFFFFF"/>
                </a:solidFill>
                <a:latin typeface="Georgia"/>
                <a:cs typeface="Georgia"/>
              </a:rPr>
              <a:t>justice  </a:t>
            </a:r>
            <a:r>
              <a:rPr sz="2400" spc="70" dirty="0">
                <a:solidFill>
                  <a:srgbClr val="FFFFFF"/>
                </a:solidFill>
                <a:latin typeface="Georgia"/>
                <a:cs typeface="Georgia"/>
              </a:rPr>
              <a:t>are</a:t>
            </a:r>
            <a:r>
              <a:rPr sz="2400" spc="-3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spc="120" dirty="0">
                <a:solidFill>
                  <a:srgbClr val="FFFFFF"/>
                </a:solidFill>
                <a:latin typeface="Georgia"/>
                <a:cs typeface="Georgia"/>
              </a:rPr>
              <a:t>not</a:t>
            </a:r>
            <a:r>
              <a:rPr sz="2400" spc="-4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spc="110" dirty="0">
                <a:solidFill>
                  <a:srgbClr val="FFFFFF"/>
                </a:solidFill>
                <a:latin typeface="Georgia"/>
                <a:cs typeface="Georgia"/>
              </a:rPr>
              <a:t>denied</a:t>
            </a:r>
            <a:r>
              <a:rPr sz="2400" spc="3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spc="105" dirty="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sz="2400" spc="-3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spc="65" dirty="0">
                <a:solidFill>
                  <a:srgbClr val="FFFFFF"/>
                </a:solidFill>
                <a:latin typeface="Georgia"/>
                <a:cs typeface="Georgia"/>
              </a:rPr>
              <a:t>any</a:t>
            </a:r>
            <a:r>
              <a:rPr sz="2400" spc="-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spc="105" dirty="0">
                <a:solidFill>
                  <a:srgbClr val="FFFFFF"/>
                </a:solidFill>
                <a:latin typeface="Georgia"/>
                <a:cs typeface="Georgia"/>
              </a:rPr>
              <a:t>citizen</a:t>
            </a:r>
            <a:r>
              <a:rPr sz="2400" spc="-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spc="70" dirty="0">
                <a:solidFill>
                  <a:srgbClr val="FFFFFF"/>
                </a:solidFill>
                <a:latin typeface="Georgia"/>
                <a:cs typeface="Georgia"/>
              </a:rPr>
              <a:t>by</a:t>
            </a:r>
            <a:r>
              <a:rPr sz="2400" spc="-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spc="90" dirty="0">
                <a:solidFill>
                  <a:srgbClr val="FFFFFF"/>
                </a:solidFill>
                <a:latin typeface="Georgia"/>
                <a:cs typeface="Georgia"/>
              </a:rPr>
              <a:t>reason</a:t>
            </a:r>
            <a:r>
              <a:rPr sz="24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spc="100" dirty="0">
                <a:solidFill>
                  <a:srgbClr val="FFFFFF"/>
                </a:solidFill>
                <a:latin typeface="Georgia"/>
                <a:cs typeface="Georgia"/>
              </a:rPr>
              <a:t>of</a:t>
            </a:r>
            <a:r>
              <a:rPr sz="2400" spc="8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spc="105" dirty="0">
                <a:solidFill>
                  <a:srgbClr val="FFFFFF"/>
                </a:solidFill>
                <a:latin typeface="Georgia"/>
                <a:cs typeface="Georgia"/>
              </a:rPr>
              <a:t>economic</a:t>
            </a:r>
            <a:r>
              <a:rPr sz="2400" spc="-3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spc="95" dirty="0">
                <a:solidFill>
                  <a:srgbClr val="FFFFFF"/>
                </a:solidFill>
                <a:latin typeface="Georgia"/>
                <a:cs typeface="Georgia"/>
              </a:rPr>
              <a:t>or  </a:t>
            </a:r>
            <a:r>
              <a:rPr sz="2400" spc="110" dirty="0">
                <a:solidFill>
                  <a:srgbClr val="FFFFFF"/>
                </a:solidFill>
                <a:latin typeface="Georgia"/>
                <a:cs typeface="Georgia"/>
              </a:rPr>
              <a:t>other</a:t>
            </a:r>
            <a:r>
              <a:rPr sz="2400" spc="-17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Georgia"/>
                <a:cs typeface="Georgia"/>
              </a:rPr>
              <a:t>disabilities.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AD0D9"/>
              </a:buClr>
              <a:buFont typeface="Arial"/>
              <a:buChar char="●"/>
            </a:pPr>
            <a:endParaRPr sz="3150">
              <a:latin typeface="Georgia"/>
              <a:cs typeface="Georgia"/>
            </a:endParaRPr>
          </a:p>
          <a:p>
            <a:pPr marL="287020" marR="11430" indent="-274955" algn="just">
              <a:lnSpc>
                <a:spcPct val="80700"/>
              </a:lnSpc>
              <a:buClr>
                <a:srgbClr val="0AD0D9"/>
              </a:buClr>
              <a:buSzPct val="93750"/>
              <a:buFont typeface="Arial"/>
              <a:buChar char="●"/>
              <a:tabLst>
                <a:tab pos="287655" algn="l"/>
              </a:tabLst>
            </a:pPr>
            <a:r>
              <a:rPr sz="3200" u="heavy" spc="1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  <a:cs typeface="Georgia"/>
              </a:rPr>
              <a:t>Article </a:t>
            </a:r>
            <a:r>
              <a:rPr sz="3200" u="heavy" spc="-9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  <a:cs typeface="Georgia"/>
              </a:rPr>
              <a:t>40</a:t>
            </a:r>
            <a:r>
              <a:rPr sz="2400" spc="-95" dirty="0">
                <a:solidFill>
                  <a:srgbClr val="FFFFFF"/>
                </a:solidFill>
                <a:latin typeface="Georgia"/>
                <a:cs typeface="Georgia"/>
              </a:rPr>
              <a:t>:- </a:t>
            </a:r>
            <a:r>
              <a:rPr sz="2400" spc="80" dirty="0">
                <a:solidFill>
                  <a:srgbClr val="FFFFFF"/>
                </a:solidFill>
                <a:latin typeface="Georgia"/>
                <a:cs typeface="Georgia"/>
              </a:rPr>
              <a:t>The </a:t>
            </a:r>
            <a:r>
              <a:rPr sz="2400" spc="55" dirty="0">
                <a:solidFill>
                  <a:srgbClr val="FFFFFF"/>
                </a:solidFill>
                <a:latin typeface="Georgia"/>
                <a:cs typeface="Georgia"/>
              </a:rPr>
              <a:t>State </a:t>
            </a:r>
            <a:r>
              <a:rPr sz="2400" spc="90" dirty="0">
                <a:solidFill>
                  <a:srgbClr val="FFFFFF"/>
                </a:solidFill>
                <a:latin typeface="Georgia"/>
                <a:cs typeface="Georgia"/>
              </a:rPr>
              <a:t>shall </a:t>
            </a:r>
            <a:r>
              <a:rPr sz="2400" spc="105" dirty="0">
                <a:solidFill>
                  <a:srgbClr val="FFFFFF"/>
                </a:solidFill>
                <a:latin typeface="Georgia"/>
                <a:cs typeface="Georgia"/>
              </a:rPr>
              <a:t>take </a:t>
            </a:r>
            <a:r>
              <a:rPr sz="2400" spc="75" dirty="0">
                <a:solidFill>
                  <a:srgbClr val="FFFFFF"/>
                </a:solidFill>
                <a:latin typeface="Georgia"/>
                <a:cs typeface="Georgia"/>
              </a:rPr>
              <a:t>steps </a:t>
            </a:r>
            <a:r>
              <a:rPr sz="2400" spc="105" dirty="0">
                <a:solidFill>
                  <a:srgbClr val="FFFFFF"/>
                </a:solidFill>
                <a:latin typeface="Georgia"/>
                <a:cs typeface="Georgia"/>
              </a:rPr>
              <a:t>to </a:t>
            </a:r>
            <a:r>
              <a:rPr sz="2400" spc="85" dirty="0">
                <a:solidFill>
                  <a:srgbClr val="FFFFFF"/>
                </a:solidFill>
                <a:latin typeface="Georgia"/>
                <a:cs typeface="Georgia"/>
              </a:rPr>
              <a:t>organise </a:t>
            </a:r>
            <a:r>
              <a:rPr sz="2400" spc="74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Georgia"/>
                <a:cs typeface="Georgia"/>
              </a:rPr>
              <a:t>village </a:t>
            </a:r>
            <a:r>
              <a:rPr sz="2400" spc="75" dirty="0">
                <a:solidFill>
                  <a:srgbClr val="FFFFFF"/>
                </a:solidFill>
                <a:latin typeface="Georgia"/>
                <a:cs typeface="Georgia"/>
              </a:rPr>
              <a:t>panchayats </a:t>
            </a:r>
            <a:r>
              <a:rPr sz="2400" spc="100" dirty="0">
                <a:solidFill>
                  <a:srgbClr val="FFFFFF"/>
                </a:solidFill>
                <a:latin typeface="Georgia"/>
                <a:cs typeface="Georgia"/>
              </a:rPr>
              <a:t>and endow </a:t>
            </a:r>
            <a:r>
              <a:rPr sz="2400" spc="120" dirty="0">
                <a:solidFill>
                  <a:srgbClr val="FFFFFF"/>
                </a:solidFill>
                <a:latin typeface="Georgia"/>
                <a:cs typeface="Georgia"/>
              </a:rPr>
              <a:t>them </a:t>
            </a:r>
            <a:r>
              <a:rPr sz="2400" spc="95" dirty="0">
                <a:solidFill>
                  <a:srgbClr val="FFFFFF"/>
                </a:solidFill>
                <a:latin typeface="Georgia"/>
                <a:cs typeface="Georgia"/>
              </a:rPr>
              <a:t>with </a:t>
            </a:r>
            <a:r>
              <a:rPr sz="2400" spc="90" dirty="0">
                <a:solidFill>
                  <a:srgbClr val="FFFFFF"/>
                </a:solidFill>
                <a:latin typeface="Georgia"/>
                <a:cs typeface="Georgia"/>
              </a:rPr>
              <a:t>such </a:t>
            </a:r>
            <a:r>
              <a:rPr sz="2400" spc="70" dirty="0">
                <a:solidFill>
                  <a:srgbClr val="FFFFFF"/>
                </a:solidFill>
                <a:latin typeface="Georgia"/>
                <a:cs typeface="Georgia"/>
              </a:rPr>
              <a:t>powers  </a:t>
            </a:r>
            <a:r>
              <a:rPr sz="2400" spc="95" dirty="0">
                <a:solidFill>
                  <a:srgbClr val="FFFFFF"/>
                </a:solidFill>
                <a:latin typeface="Georgia"/>
                <a:cs typeface="Georgia"/>
              </a:rPr>
              <a:t>and authority </a:t>
            </a:r>
            <a:r>
              <a:rPr sz="2400" spc="70" dirty="0">
                <a:solidFill>
                  <a:srgbClr val="FFFFFF"/>
                </a:solidFill>
                <a:latin typeface="Georgia"/>
                <a:cs typeface="Georgia"/>
              </a:rPr>
              <a:t>as may </a:t>
            </a:r>
            <a:r>
              <a:rPr sz="2400" spc="120" dirty="0">
                <a:solidFill>
                  <a:srgbClr val="FFFFFF"/>
                </a:solidFill>
                <a:latin typeface="Georgia"/>
                <a:cs typeface="Georgia"/>
              </a:rPr>
              <a:t>be </a:t>
            </a:r>
            <a:r>
              <a:rPr sz="2400" spc="80" dirty="0">
                <a:solidFill>
                  <a:srgbClr val="FFFFFF"/>
                </a:solidFill>
                <a:latin typeface="Georgia"/>
                <a:cs typeface="Georgia"/>
              </a:rPr>
              <a:t>necessary </a:t>
            </a:r>
            <a:r>
              <a:rPr sz="2400" spc="105" dirty="0">
                <a:solidFill>
                  <a:srgbClr val="FFFFFF"/>
                </a:solidFill>
                <a:latin typeface="Georgia"/>
                <a:cs typeface="Georgia"/>
              </a:rPr>
              <a:t>to </a:t>
            </a:r>
            <a:r>
              <a:rPr sz="2400" spc="110" dirty="0">
                <a:solidFill>
                  <a:srgbClr val="FFFFFF"/>
                </a:solidFill>
                <a:latin typeface="Georgia"/>
                <a:cs typeface="Georgia"/>
              </a:rPr>
              <a:t>enable </a:t>
            </a:r>
            <a:r>
              <a:rPr sz="2400" spc="120" dirty="0">
                <a:solidFill>
                  <a:srgbClr val="FFFFFF"/>
                </a:solidFill>
                <a:latin typeface="Georgia"/>
                <a:cs typeface="Georgia"/>
              </a:rPr>
              <a:t>them </a:t>
            </a:r>
            <a:r>
              <a:rPr sz="2400" spc="105" dirty="0">
                <a:solidFill>
                  <a:srgbClr val="FFFFFF"/>
                </a:solidFill>
                <a:latin typeface="Georgia"/>
                <a:cs typeface="Georgia"/>
              </a:rPr>
              <a:t>to  </a:t>
            </a:r>
            <a:r>
              <a:rPr sz="2400" spc="100" dirty="0">
                <a:solidFill>
                  <a:srgbClr val="FFFFFF"/>
                </a:solidFill>
                <a:latin typeface="Georgia"/>
                <a:cs typeface="Georgia"/>
              </a:rPr>
              <a:t>function</a:t>
            </a:r>
            <a:r>
              <a:rPr sz="2400" spc="-10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spc="60" dirty="0">
                <a:solidFill>
                  <a:srgbClr val="FFFFFF"/>
                </a:solidFill>
                <a:latin typeface="Georgia"/>
                <a:cs typeface="Georgia"/>
              </a:rPr>
              <a:t>as</a:t>
            </a:r>
            <a:r>
              <a:rPr sz="2400" spc="-9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spc="95" dirty="0">
                <a:solidFill>
                  <a:srgbClr val="FFFFFF"/>
                </a:solidFill>
                <a:latin typeface="Georgia"/>
                <a:cs typeface="Georgia"/>
              </a:rPr>
              <a:t>units</a:t>
            </a:r>
            <a:r>
              <a:rPr sz="2400" spc="-9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spc="105" dirty="0">
                <a:solidFill>
                  <a:srgbClr val="FFFFFF"/>
                </a:solidFill>
                <a:latin typeface="Georgia"/>
                <a:cs typeface="Georgia"/>
              </a:rPr>
              <a:t>of</a:t>
            </a:r>
            <a:r>
              <a:rPr sz="2400" spc="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spc="75" dirty="0">
                <a:solidFill>
                  <a:srgbClr val="FFFFFF"/>
                </a:solidFill>
                <a:latin typeface="Georgia"/>
                <a:cs typeface="Georgia"/>
              </a:rPr>
              <a:t>self-government.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object 138"/>
          <p:cNvSpPr/>
          <p:nvPr/>
        </p:nvSpPr>
        <p:spPr>
          <a:xfrm>
            <a:off x="457193" y="1405883"/>
            <a:ext cx="50800" cy="5080"/>
          </a:xfrm>
          <a:custGeom>
            <a:avLst/>
            <a:gdLst/>
            <a:ahLst/>
            <a:cxnLst/>
            <a:rect l="l" t="t" r="r" b="b"/>
            <a:pathLst>
              <a:path w="50800" h="5080">
                <a:moveTo>
                  <a:pt x="0" y="0"/>
                </a:moveTo>
                <a:lnTo>
                  <a:pt x="50292" y="0"/>
                </a:lnTo>
              </a:path>
              <a:path w="50800" h="5080">
                <a:moveTo>
                  <a:pt x="4571" y="4571"/>
                </a:moveTo>
                <a:lnTo>
                  <a:pt x="22860" y="4571"/>
                </a:lnTo>
              </a:path>
            </a:pathLst>
          </a:custGeom>
          <a:ln w="4572">
            <a:solidFill>
              <a:srgbClr val="0FCE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21201" y="1415027"/>
            <a:ext cx="123825" cy="32384"/>
          </a:xfrm>
          <a:custGeom>
            <a:avLst/>
            <a:gdLst/>
            <a:ahLst/>
            <a:cxnLst/>
            <a:rect l="l" t="t" r="r" b="b"/>
            <a:pathLst>
              <a:path w="123825" h="32384">
                <a:moveTo>
                  <a:pt x="86868" y="0"/>
                </a:moveTo>
                <a:lnTo>
                  <a:pt x="123444" y="0"/>
                </a:lnTo>
              </a:path>
              <a:path w="123825" h="32384">
                <a:moveTo>
                  <a:pt x="73151" y="4572"/>
                </a:moveTo>
                <a:lnTo>
                  <a:pt x="114300" y="4572"/>
                </a:lnTo>
              </a:path>
              <a:path w="123825" h="32384">
                <a:moveTo>
                  <a:pt x="59436" y="9144"/>
                </a:moveTo>
                <a:lnTo>
                  <a:pt x="100584" y="9144"/>
                </a:lnTo>
              </a:path>
              <a:path w="123825" h="32384">
                <a:moveTo>
                  <a:pt x="45720" y="13716"/>
                </a:moveTo>
                <a:lnTo>
                  <a:pt x="91439" y="13716"/>
                </a:lnTo>
              </a:path>
              <a:path w="123825" h="32384">
                <a:moveTo>
                  <a:pt x="36576" y="18287"/>
                </a:moveTo>
                <a:lnTo>
                  <a:pt x="77724" y="18287"/>
                </a:lnTo>
              </a:path>
              <a:path w="123825" h="32384">
                <a:moveTo>
                  <a:pt x="27431" y="22860"/>
                </a:moveTo>
                <a:lnTo>
                  <a:pt x="64008" y="22860"/>
                </a:lnTo>
              </a:path>
              <a:path w="123825" h="32384">
                <a:moveTo>
                  <a:pt x="13715" y="27432"/>
                </a:moveTo>
                <a:lnTo>
                  <a:pt x="50292" y="27432"/>
                </a:lnTo>
              </a:path>
              <a:path w="123825" h="32384">
                <a:moveTo>
                  <a:pt x="0" y="32003"/>
                </a:moveTo>
                <a:lnTo>
                  <a:pt x="41148" y="32003"/>
                </a:lnTo>
              </a:path>
            </a:pathLst>
          </a:custGeom>
          <a:ln w="4572">
            <a:solidFill>
              <a:srgbClr val="4949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57193" y="1449317"/>
            <a:ext cx="82296" cy="320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 txBox="1"/>
          <p:nvPr/>
        </p:nvSpPr>
        <p:spPr>
          <a:xfrm>
            <a:off x="993133" y="1072387"/>
            <a:ext cx="8085455" cy="515874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288290" marR="6985" indent="-274320" algn="just">
              <a:lnSpc>
                <a:spcPct val="80300"/>
              </a:lnSpc>
              <a:spcBef>
                <a:spcPts val="790"/>
              </a:spcBef>
              <a:buClr>
                <a:srgbClr val="0AD0D9"/>
              </a:buClr>
              <a:buSzPct val="94827"/>
              <a:buFont typeface="Arial"/>
              <a:buChar char="●"/>
              <a:tabLst>
                <a:tab pos="288925" algn="l"/>
              </a:tabLst>
            </a:pPr>
            <a:r>
              <a:rPr sz="2900" u="heavy" spc="9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  <a:cs typeface="Georgia"/>
              </a:rPr>
              <a:t>Article </a:t>
            </a:r>
            <a:r>
              <a:rPr sz="2900" u="heavy" spc="-3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  <a:cs typeface="Georgia"/>
              </a:rPr>
              <a:t>41</a:t>
            </a:r>
            <a:r>
              <a:rPr sz="2000" spc="-30" dirty="0">
                <a:solidFill>
                  <a:srgbClr val="FFFFFF"/>
                </a:solidFill>
                <a:latin typeface="Georgia"/>
                <a:cs typeface="Georgia"/>
              </a:rPr>
              <a:t>:--</a:t>
            </a:r>
            <a:r>
              <a:rPr sz="2400" spc="-30" dirty="0">
                <a:solidFill>
                  <a:srgbClr val="FFFFFF"/>
                </a:solidFill>
                <a:latin typeface="Georgia"/>
                <a:cs typeface="Georgia"/>
              </a:rPr>
              <a:t>The </a:t>
            </a:r>
            <a:r>
              <a:rPr sz="2400" spc="60" dirty="0">
                <a:solidFill>
                  <a:srgbClr val="FFFFFF"/>
                </a:solidFill>
                <a:latin typeface="Georgia"/>
                <a:cs typeface="Georgia"/>
              </a:rPr>
              <a:t>State </a:t>
            </a:r>
            <a:r>
              <a:rPr sz="2400" spc="80" dirty="0">
                <a:solidFill>
                  <a:srgbClr val="FFFFFF"/>
                </a:solidFill>
                <a:latin typeface="Georgia"/>
                <a:cs typeface="Georgia"/>
              </a:rPr>
              <a:t>shall, </a:t>
            </a:r>
            <a:r>
              <a:rPr sz="2400" spc="100" dirty="0">
                <a:solidFill>
                  <a:srgbClr val="FFFFFF"/>
                </a:solidFill>
                <a:latin typeface="Georgia"/>
                <a:cs typeface="Georgia"/>
              </a:rPr>
              <a:t>within </a:t>
            </a:r>
            <a:r>
              <a:rPr sz="2400" spc="114" dirty="0">
                <a:solidFill>
                  <a:srgbClr val="FFFFFF"/>
                </a:solidFill>
                <a:latin typeface="Georgia"/>
                <a:cs typeface="Georgia"/>
              </a:rPr>
              <a:t>the </a:t>
            </a:r>
            <a:r>
              <a:rPr sz="2400" spc="95" dirty="0">
                <a:solidFill>
                  <a:srgbClr val="FFFFFF"/>
                </a:solidFill>
                <a:latin typeface="Georgia"/>
                <a:cs typeface="Georgia"/>
              </a:rPr>
              <a:t>limits </a:t>
            </a:r>
            <a:r>
              <a:rPr sz="2400" spc="105" dirty="0">
                <a:solidFill>
                  <a:srgbClr val="FFFFFF"/>
                </a:solidFill>
                <a:latin typeface="Georgia"/>
                <a:cs typeface="Georgia"/>
              </a:rPr>
              <a:t>of </a:t>
            </a:r>
            <a:r>
              <a:rPr sz="2400" spc="85" dirty="0">
                <a:solidFill>
                  <a:srgbClr val="FFFFFF"/>
                </a:solidFill>
                <a:latin typeface="Georgia"/>
                <a:cs typeface="Georgia"/>
              </a:rPr>
              <a:t>its  </a:t>
            </a:r>
            <a:r>
              <a:rPr sz="2400" spc="105" dirty="0">
                <a:solidFill>
                  <a:srgbClr val="FFFFFF"/>
                </a:solidFill>
                <a:latin typeface="Georgia"/>
                <a:cs typeface="Georgia"/>
              </a:rPr>
              <a:t>economic </a:t>
            </a:r>
            <a:r>
              <a:rPr sz="2400" spc="75" dirty="0">
                <a:solidFill>
                  <a:srgbClr val="FFFFFF"/>
                </a:solidFill>
                <a:latin typeface="Georgia"/>
                <a:cs typeface="Georgia"/>
              </a:rPr>
              <a:t>capacity </a:t>
            </a:r>
            <a:r>
              <a:rPr sz="2400" spc="100" dirty="0">
                <a:solidFill>
                  <a:srgbClr val="FFFFFF"/>
                </a:solidFill>
                <a:latin typeface="Georgia"/>
                <a:cs typeface="Georgia"/>
              </a:rPr>
              <a:t>and </a:t>
            </a:r>
            <a:r>
              <a:rPr sz="2400" spc="95" dirty="0">
                <a:solidFill>
                  <a:srgbClr val="FFFFFF"/>
                </a:solidFill>
                <a:latin typeface="Georgia"/>
                <a:cs typeface="Georgia"/>
              </a:rPr>
              <a:t>development, </a:t>
            </a:r>
            <a:r>
              <a:rPr sz="2400" spc="114" dirty="0">
                <a:solidFill>
                  <a:srgbClr val="FFFFFF"/>
                </a:solidFill>
                <a:latin typeface="Georgia"/>
                <a:cs typeface="Georgia"/>
              </a:rPr>
              <a:t>make </a:t>
            </a:r>
            <a:r>
              <a:rPr sz="2400" spc="80" dirty="0">
                <a:solidFill>
                  <a:srgbClr val="FFFFFF"/>
                </a:solidFill>
                <a:latin typeface="Georgia"/>
                <a:cs typeface="Georgia"/>
              </a:rPr>
              <a:t>effective  provision </a:t>
            </a:r>
            <a:r>
              <a:rPr sz="2400" spc="85" dirty="0">
                <a:solidFill>
                  <a:srgbClr val="FFFFFF"/>
                </a:solidFill>
                <a:latin typeface="Georgia"/>
                <a:cs typeface="Georgia"/>
              </a:rPr>
              <a:t>for </a:t>
            </a:r>
            <a:r>
              <a:rPr sz="2400" spc="90" dirty="0">
                <a:solidFill>
                  <a:srgbClr val="FFFFFF"/>
                </a:solidFill>
                <a:latin typeface="Georgia"/>
                <a:cs typeface="Georgia"/>
              </a:rPr>
              <a:t>securing </a:t>
            </a:r>
            <a:r>
              <a:rPr sz="2400" spc="114" dirty="0">
                <a:solidFill>
                  <a:srgbClr val="FFFFFF"/>
                </a:solidFill>
                <a:latin typeface="Georgia"/>
                <a:cs typeface="Georgia"/>
              </a:rPr>
              <a:t>the </a:t>
            </a:r>
            <a:r>
              <a:rPr sz="2400" spc="85" dirty="0">
                <a:solidFill>
                  <a:srgbClr val="FFFFFF"/>
                </a:solidFill>
                <a:latin typeface="Georgia"/>
                <a:cs typeface="Georgia"/>
              </a:rPr>
              <a:t>right </a:t>
            </a:r>
            <a:r>
              <a:rPr sz="2400" spc="105" dirty="0">
                <a:solidFill>
                  <a:srgbClr val="FFFFFF"/>
                </a:solidFill>
                <a:latin typeface="Georgia"/>
                <a:cs typeface="Georgia"/>
              </a:rPr>
              <a:t>to </a:t>
            </a:r>
            <a:r>
              <a:rPr sz="2400" spc="75" dirty="0">
                <a:solidFill>
                  <a:srgbClr val="FFFFFF"/>
                </a:solidFill>
                <a:latin typeface="Georgia"/>
                <a:cs typeface="Georgia"/>
              </a:rPr>
              <a:t>work, </a:t>
            </a:r>
            <a:r>
              <a:rPr sz="2400" spc="105" dirty="0">
                <a:solidFill>
                  <a:srgbClr val="FFFFFF"/>
                </a:solidFill>
                <a:latin typeface="Georgia"/>
                <a:cs typeface="Georgia"/>
              </a:rPr>
              <a:t>to </a:t>
            </a:r>
            <a:r>
              <a:rPr sz="2400" spc="100" dirty="0">
                <a:solidFill>
                  <a:srgbClr val="FFFFFF"/>
                </a:solidFill>
                <a:latin typeface="Georgia"/>
                <a:cs typeface="Georgia"/>
              </a:rPr>
              <a:t>education  </a:t>
            </a:r>
            <a:r>
              <a:rPr sz="2400" spc="95" dirty="0">
                <a:solidFill>
                  <a:srgbClr val="FFFFFF"/>
                </a:solidFill>
                <a:latin typeface="Georgia"/>
                <a:cs typeface="Georgia"/>
              </a:rPr>
              <a:t>and </a:t>
            </a:r>
            <a:r>
              <a:rPr sz="2400" spc="105" dirty="0">
                <a:solidFill>
                  <a:srgbClr val="FFFFFF"/>
                </a:solidFill>
                <a:latin typeface="Georgia"/>
                <a:cs typeface="Georgia"/>
              </a:rPr>
              <a:t>to </a:t>
            </a:r>
            <a:r>
              <a:rPr sz="2400" spc="95" dirty="0">
                <a:solidFill>
                  <a:srgbClr val="FFFFFF"/>
                </a:solidFill>
                <a:latin typeface="Georgia"/>
                <a:cs typeface="Georgia"/>
              </a:rPr>
              <a:t>public </a:t>
            </a:r>
            <a:r>
              <a:rPr sz="2400" spc="75" dirty="0">
                <a:solidFill>
                  <a:srgbClr val="FFFFFF"/>
                </a:solidFill>
                <a:latin typeface="Georgia"/>
                <a:cs typeface="Georgia"/>
              </a:rPr>
              <a:t>assistance </a:t>
            </a:r>
            <a:r>
              <a:rPr sz="2400" spc="100" dirty="0">
                <a:solidFill>
                  <a:srgbClr val="FFFFFF"/>
                </a:solidFill>
                <a:latin typeface="Georgia"/>
                <a:cs typeface="Georgia"/>
              </a:rPr>
              <a:t>in </a:t>
            </a:r>
            <a:r>
              <a:rPr sz="2400" spc="80" dirty="0">
                <a:solidFill>
                  <a:srgbClr val="FFFFFF"/>
                </a:solidFill>
                <a:latin typeface="Georgia"/>
                <a:cs typeface="Georgia"/>
              </a:rPr>
              <a:t>certain </a:t>
            </a:r>
            <a:r>
              <a:rPr sz="2400" spc="75" dirty="0">
                <a:solidFill>
                  <a:srgbClr val="FFFFFF"/>
                </a:solidFill>
                <a:latin typeface="Georgia"/>
                <a:cs typeface="Georgia"/>
              </a:rPr>
              <a:t>cases </a:t>
            </a:r>
            <a:r>
              <a:rPr sz="2400" spc="110" dirty="0">
                <a:solidFill>
                  <a:srgbClr val="FFFFFF"/>
                </a:solidFill>
                <a:latin typeface="Georgia"/>
                <a:cs typeface="Georgia"/>
              </a:rPr>
              <a:t>like  </a:t>
            </a:r>
            <a:r>
              <a:rPr sz="2400" spc="105" dirty="0">
                <a:solidFill>
                  <a:srgbClr val="FFFFFF"/>
                </a:solidFill>
                <a:latin typeface="Georgia"/>
                <a:cs typeface="Georgia"/>
              </a:rPr>
              <a:t>unemployment,</a:t>
            </a:r>
            <a:r>
              <a:rPr sz="2400" spc="-8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spc="114" dirty="0">
                <a:solidFill>
                  <a:srgbClr val="FFFFFF"/>
                </a:solidFill>
                <a:latin typeface="Georgia"/>
                <a:cs typeface="Georgia"/>
              </a:rPr>
              <a:t>old</a:t>
            </a:r>
            <a:r>
              <a:rPr sz="2400" spc="-8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spc="65" dirty="0">
                <a:solidFill>
                  <a:srgbClr val="FFFFFF"/>
                </a:solidFill>
                <a:latin typeface="Georgia"/>
                <a:cs typeface="Georgia"/>
              </a:rPr>
              <a:t>age,</a:t>
            </a:r>
            <a:r>
              <a:rPr sz="2400" spc="-4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spc="90" dirty="0">
                <a:solidFill>
                  <a:srgbClr val="FFFFFF"/>
                </a:solidFill>
                <a:latin typeface="Georgia"/>
                <a:cs typeface="Georgia"/>
              </a:rPr>
              <a:t>sickness</a:t>
            </a:r>
            <a:r>
              <a:rPr sz="2400" spc="-9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spc="95" dirty="0">
                <a:solidFill>
                  <a:srgbClr val="FFFFFF"/>
                </a:solidFill>
                <a:latin typeface="Georgia"/>
                <a:cs typeface="Georgia"/>
              </a:rPr>
              <a:t>and</a:t>
            </a:r>
            <a:r>
              <a:rPr sz="2400" spc="-6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spc="95" dirty="0">
                <a:solidFill>
                  <a:srgbClr val="FFFFFF"/>
                </a:solidFill>
                <a:latin typeface="Georgia"/>
                <a:cs typeface="Georgia"/>
              </a:rPr>
              <a:t>disablement.</a:t>
            </a:r>
            <a:endParaRPr sz="2400" dirty="0">
              <a:latin typeface="Georgia"/>
              <a:cs typeface="Georgia"/>
            </a:endParaRPr>
          </a:p>
          <a:p>
            <a:pPr marL="288290" marR="5080" indent="-274320" algn="just">
              <a:lnSpc>
                <a:spcPct val="80700"/>
              </a:lnSpc>
              <a:spcBef>
                <a:spcPts val="650"/>
              </a:spcBef>
              <a:buClr>
                <a:srgbClr val="0AD0D9"/>
              </a:buClr>
              <a:buSzPct val="94827"/>
              <a:buFont typeface="Arial"/>
              <a:buChar char="●"/>
              <a:tabLst>
                <a:tab pos="288925" algn="l"/>
              </a:tabLst>
            </a:pPr>
            <a:r>
              <a:rPr sz="2900" u="heavy" spc="9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  <a:cs typeface="Georgia"/>
              </a:rPr>
              <a:t>Article </a:t>
            </a:r>
            <a:r>
              <a:rPr sz="2900" u="heavy" spc="-3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  <a:cs typeface="Georgia"/>
              </a:rPr>
              <a:t>42</a:t>
            </a:r>
            <a:r>
              <a:rPr sz="2000" spc="-30" dirty="0">
                <a:solidFill>
                  <a:srgbClr val="FFFFFF"/>
                </a:solidFill>
                <a:latin typeface="Georgia"/>
                <a:cs typeface="Georgia"/>
              </a:rPr>
              <a:t>:-</a:t>
            </a:r>
            <a:r>
              <a:rPr sz="2400" spc="-30" dirty="0">
                <a:solidFill>
                  <a:srgbClr val="FFFFFF"/>
                </a:solidFill>
                <a:latin typeface="Georgia"/>
                <a:cs typeface="Georgia"/>
              </a:rPr>
              <a:t>The </a:t>
            </a:r>
            <a:r>
              <a:rPr sz="2400" spc="55" dirty="0">
                <a:solidFill>
                  <a:srgbClr val="FFFFFF"/>
                </a:solidFill>
                <a:latin typeface="Georgia"/>
                <a:cs typeface="Georgia"/>
              </a:rPr>
              <a:t>State </a:t>
            </a:r>
            <a:r>
              <a:rPr sz="2400" spc="90" dirty="0">
                <a:solidFill>
                  <a:srgbClr val="FFFFFF"/>
                </a:solidFill>
                <a:latin typeface="Georgia"/>
                <a:cs typeface="Georgia"/>
              </a:rPr>
              <a:t>shall </a:t>
            </a:r>
            <a:r>
              <a:rPr sz="2400" spc="110" dirty="0">
                <a:solidFill>
                  <a:srgbClr val="FFFFFF"/>
                </a:solidFill>
                <a:latin typeface="Georgia"/>
                <a:cs typeface="Georgia"/>
              </a:rPr>
              <a:t>make  </a:t>
            </a:r>
            <a:r>
              <a:rPr sz="2400" spc="80" dirty="0">
                <a:solidFill>
                  <a:srgbClr val="FFFFFF"/>
                </a:solidFill>
                <a:latin typeface="Georgia"/>
                <a:cs typeface="Georgia"/>
              </a:rPr>
              <a:t>provision </a:t>
            </a:r>
            <a:r>
              <a:rPr sz="2400" spc="85" dirty="0">
                <a:solidFill>
                  <a:srgbClr val="FFFFFF"/>
                </a:solidFill>
                <a:latin typeface="Georgia"/>
                <a:cs typeface="Georgia"/>
              </a:rPr>
              <a:t>for  </a:t>
            </a:r>
            <a:r>
              <a:rPr sz="2400" spc="90" dirty="0">
                <a:solidFill>
                  <a:srgbClr val="FFFFFF"/>
                </a:solidFill>
                <a:latin typeface="Georgia"/>
                <a:cs typeface="Georgia"/>
              </a:rPr>
              <a:t>securing </a:t>
            </a:r>
            <a:r>
              <a:rPr sz="2400" spc="80" dirty="0">
                <a:solidFill>
                  <a:srgbClr val="FFFFFF"/>
                </a:solidFill>
                <a:latin typeface="Georgia"/>
                <a:cs typeface="Georgia"/>
              </a:rPr>
              <a:t>just </a:t>
            </a:r>
            <a:r>
              <a:rPr sz="2400" spc="95" dirty="0">
                <a:solidFill>
                  <a:srgbClr val="FFFFFF"/>
                </a:solidFill>
                <a:latin typeface="Georgia"/>
                <a:cs typeface="Georgia"/>
              </a:rPr>
              <a:t>and </a:t>
            </a:r>
            <a:r>
              <a:rPr sz="2400" spc="114" dirty="0">
                <a:solidFill>
                  <a:srgbClr val="FFFFFF"/>
                </a:solidFill>
                <a:latin typeface="Georgia"/>
                <a:cs typeface="Georgia"/>
              </a:rPr>
              <a:t>humane </a:t>
            </a:r>
            <a:r>
              <a:rPr sz="2400" spc="95" dirty="0">
                <a:solidFill>
                  <a:srgbClr val="FFFFFF"/>
                </a:solidFill>
                <a:latin typeface="Georgia"/>
                <a:cs typeface="Georgia"/>
              </a:rPr>
              <a:t>conditions </a:t>
            </a:r>
            <a:r>
              <a:rPr sz="2400" spc="110" dirty="0">
                <a:solidFill>
                  <a:srgbClr val="FFFFFF"/>
                </a:solidFill>
                <a:latin typeface="Georgia"/>
                <a:cs typeface="Georgia"/>
              </a:rPr>
              <a:t>of </a:t>
            </a:r>
            <a:r>
              <a:rPr sz="2400" spc="85" dirty="0">
                <a:solidFill>
                  <a:srgbClr val="FFFFFF"/>
                </a:solidFill>
                <a:latin typeface="Georgia"/>
                <a:cs typeface="Georgia"/>
              </a:rPr>
              <a:t>work </a:t>
            </a:r>
            <a:r>
              <a:rPr sz="2400" spc="95" dirty="0">
                <a:solidFill>
                  <a:srgbClr val="FFFFFF"/>
                </a:solidFill>
                <a:latin typeface="Georgia"/>
                <a:cs typeface="Georgia"/>
              </a:rPr>
              <a:t>and </a:t>
            </a:r>
            <a:r>
              <a:rPr sz="2400" spc="85" dirty="0">
                <a:solidFill>
                  <a:srgbClr val="FFFFFF"/>
                </a:solidFill>
                <a:latin typeface="Georgia"/>
                <a:cs typeface="Georgia"/>
              </a:rPr>
              <a:t>for  </a:t>
            </a:r>
            <a:r>
              <a:rPr sz="2400" spc="90" dirty="0">
                <a:solidFill>
                  <a:srgbClr val="FFFFFF"/>
                </a:solidFill>
                <a:latin typeface="Georgia"/>
                <a:cs typeface="Georgia"/>
              </a:rPr>
              <a:t>maternity</a:t>
            </a:r>
            <a:r>
              <a:rPr sz="2400" spc="-114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spc="75" dirty="0">
                <a:solidFill>
                  <a:srgbClr val="FFFFFF"/>
                </a:solidFill>
                <a:latin typeface="Georgia"/>
                <a:cs typeface="Georgia"/>
              </a:rPr>
              <a:t>relief.</a:t>
            </a:r>
            <a:endParaRPr sz="2400" dirty="0">
              <a:latin typeface="Georgia"/>
              <a:cs typeface="Georgia"/>
            </a:endParaRPr>
          </a:p>
          <a:p>
            <a:pPr marL="287020" marR="9525" indent="-274320" algn="just">
              <a:lnSpc>
                <a:spcPct val="80200"/>
              </a:lnSpc>
              <a:spcBef>
                <a:spcPts val="670"/>
              </a:spcBef>
              <a:buClr>
                <a:srgbClr val="0AD0D9"/>
              </a:buClr>
              <a:buSzPct val="94827"/>
              <a:buFont typeface="Arial"/>
              <a:buChar char="●"/>
              <a:tabLst>
                <a:tab pos="287655" algn="l"/>
              </a:tabLst>
            </a:pPr>
            <a:r>
              <a:rPr sz="2900" u="heavy" spc="7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  <a:cs typeface="Georgia"/>
              </a:rPr>
              <a:t>Artice </a:t>
            </a:r>
            <a:r>
              <a:rPr sz="2900" u="heavy" spc="-14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  <a:cs typeface="Georgia"/>
              </a:rPr>
              <a:t>43</a:t>
            </a:r>
            <a:r>
              <a:rPr sz="2900" spc="-145" dirty="0">
                <a:solidFill>
                  <a:srgbClr val="FFFFFF"/>
                </a:solidFill>
                <a:latin typeface="Georgia"/>
                <a:cs typeface="Georgia"/>
              </a:rPr>
              <a:t>:- </a:t>
            </a:r>
            <a:r>
              <a:rPr sz="2400" spc="80" dirty="0">
                <a:solidFill>
                  <a:srgbClr val="FFFFFF"/>
                </a:solidFill>
                <a:latin typeface="Georgia"/>
                <a:cs typeface="Georgia"/>
              </a:rPr>
              <a:t>The </a:t>
            </a:r>
            <a:r>
              <a:rPr sz="2400" spc="55" dirty="0">
                <a:solidFill>
                  <a:srgbClr val="FFFFFF"/>
                </a:solidFill>
                <a:latin typeface="Georgia"/>
                <a:cs typeface="Georgia"/>
              </a:rPr>
              <a:t>State </a:t>
            </a:r>
            <a:r>
              <a:rPr sz="2400" spc="90" dirty="0">
                <a:solidFill>
                  <a:srgbClr val="FFFFFF"/>
                </a:solidFill>
                <a:latin typeface="Georgia"/>
                <a:cs typeface="Georgia"/>
              </a:rPr>
              <a:t>shall </a:t>
            </a:r>
            <a:r>
              <a:rPr sz="2400" spc="85" dirty="0">
                <a:solidFill>
                  <a:srgbClr val="FFFFFF"/>
                </a:solidFill>
                <a:latin typeface="Georgia"/>
                <a:cs typeface="Georgia"/>
              </a:rPr>
              <a:t>endeavour </a:t>
            </a:r>
            <a:r>
              <a:rPr sz="2400" spc="105" dirty="0">
                <a:solidFill>
                  <a:srgbClr val="FFFFFF"/>
                </a:solidFill>
                <a:latin typeface="Georgia"/>
                <a:cs typeface="Georgia"/>
              </a:rPr>
              <a:t>to </a:t>
            </a:r>
            <a:r>
              <a:rPr sz="2400" spc="80" dirty="0">
                <a:solidFill>
                  <a:srgbClr val="FFFFFF"/>
                </a:solidFill>
                <a:latin typeface="Georgia"/>
                <a:cs typeface="Georgia"/>
              </a:rPr>
              <a:t>secure, </a:t>
            </a:r>
            <a:r>
              <a:rPr sz="2400" spc="70" dirty="0">
                <a:solidFill>
                  <a:srgbClr val="FFFFFF"/>
                </a:solidFill>
                <a:latin typeface="Georgia"/>
                <a:cs typeface="Georgia"/>
              </a:rPr>
              <a:t>by  </a:t>
            </a:r>
            <a:r>
              <a:rPr sz="2400" spc="95" dirty="0">
                <a:solidFill>
                  <a:srgbClr val="FFFFFF"/>
                </a:solidFill>
                <a:latin typeface="Georgia"/>
                <a:cs typeface="Georgia"/>
              </a:rPr>
              <a:t>suitable legislation </a:t>
            </a:r>
            <a:r>
              <a:rPr sz="2400" spc="100" dirty="0">
                <a:solidFill>
                  <a:srgbClr val="FFFFFF"/>
                </a:solidFill>
                <a:latin typeface="Georgia"/>
                <a:cs typeface="Georgia"/>
              </a:rPr>
              <a:t>or economic </a:t>
            </a:r>
            <a:r>
              <a:rPr sz="2400" spc="90" dirty="0">
                <a:solidFill>
                  <a:srgbClr val="FFFFFF"/>
                </a:solidFill>
                <a:latin typeface="Georgia"/>
                <a:cs typeface="Georgia"/>
              </a:rPr>
              <a:t>organisation </a:t>
            </a:r>
            <a:r>
              <a:rPr sz="2400" spc="100" dirty="0">
                <a:solidFill>
                  <a:srgbClr val="FFFFFF"/>
                </a:solidFill>
                <a:latin typeface="Georgia"/>
                <a:cs typeface="Georgia"/>
              </a:rPr>
              <a:t>or in  </a:t>
            </a:r>
            <a:r>
              <a:rPr sz="2400" spc="65" dirty="0">
                <a:solidFill>
                  <a:srgbClr val="FFFFFF"/>
                </a:solidFill>
                <a:latin typeface="Georgia"/>
                <a:cs typeface="Georgia"/>
              </a:rPr>
              <a:t>any </a:t>
            </a:r>
            <a:r>
              <a:rPr sz="2400" spc="110" dirty="0">
                <a:solidFill>
                  <a:srgbClr val="FFFFFF"/>
                </a:solidFill>
                <a:latin typeface="Georgia"/>
                <a:cs typeface="Georgia"/>
              </a:rPr>
              <a:t>other </a:t>
            </a:r>
            <a:r>
              <a:rPr sz="2400" spc="-20" dirty="0">
                <a:solidFill>
                  <a:srgbClr val="FFFFFF"/>
                </a:solidFill>
                <a:latin typeface="Georgia"/>
                <a:cs typeface="Georgia"/>
              </a:rPr>
              <a:t>way, </a:t>
            </a:r>
            <a:r>
              <a:rPr sz="2400" spc="105" dirty="0">
                <a:solidFill>
                  <a:srgbClr val="FFFFFF"/>
                </a:solidFill>
                <a:latin typeface="Georgia"/>
                <a:cs typeface="Georgia"/>
              </a:rPr>
              <a:t>to </a:t>
            </a:r>
            <a:r>
              <a:rPr sz="2400" spc="90" dirty="0">
                <a:solidFill>
                  <a:srgbClr val="FFFFFF"/>
                </a:solidFill>
                <a:latin typeface="Georgia"/>
                <a:cs typeface="Georgia"/>
              </a:rPr>
              <a:t>all </a:t>
            </a:r>
            <a:r>
              <a:rPr sz="2400" spc="65" dirty="0">
                <a:solidFill>
                  <a:srgbClr val="FFFFFF"/>
                </a:solidFill>
                <a:latin typeface="Georgia"/>
                <a:cs typeface="Georgia"/>
              </a:rPr>
              <a:t>workers, </a:t>
            </a:r>
            <a:r>
              <a:rPr sz="2400" spc="80" dirty="0">
                <a:solidFill>
                  <a:srgbClr val="FFFFFF"/>
                </a:solidFill>
                <a:latin typeface="Georgia"/>
                <a:cs typeface="Georgia"/>
              </a:rPr>
              <a:t>agricultural, </a:t>
            </a:r>
            <a:r>
              <a:rPr sz="2400" spc="90" dirty="0">
                <a:solidFill>
                  <a:srgbClr val="FFFFFF"/>
                </a:solidFill>
                <a:latin typeface="Georgia"/>
                <a:cs typeface="Georgia"/>
              </a:rPr>
              <a:t>industrial  </a:t>
            </a:r>
            <a:r>
              <a:rPr sz="2400" spc="100" dirty="0">
                <a:solidFill>
                  <a:srgbClr val="FFFFFF"/>
                </a:solidFill>
                <a:latin typeface="Georgia"/>
                <a:cs typeface="Georgia"/>
              </a:rPr>
              <a:t>or </a:t>
            </a:r>
            <a:r>
              <a:rPr sz="2400" spc="90" dirty="0">
                <a:solidFill>
                  <a:srgbClr val="FFFFFF"/>
                </a:solidFill>
                <a:latin typeface="Georgia"/>
                <a:cs typeface="Georgia"/>
              </a:rPr>
              <a:t>otherwise, </a:t>
            </a:r>
            <a:r>
              <a:rPr sz="2400" spc="75" dirty="0">
                <a:solidFill>
                  <a:srgbClr val="FFFFFF"/>
                </a:solidFill>
                <a:latin typeface="Georgia"/>
                <a:cs typeface="Georgia"/>
              </a:rPr>
              <a:t>work, a </a:t>
            </a:r>
            <a:r>
              <a:rPr sz="2400" spc="80" dirty="0">
                <a:solidFill>
                  <a:srgbClr val="FFFFFF"/>
                </a:solidFill>
                <a:latin typeface="Georgia"/>
                <a:cs typeface="Georgia"/>
              </a:rPr>
              <a:t>living </a:t>
            </a:r>
            <a:r>
              <a:rPr sz="2400" spc="60" dirty="0">
                <a:solidFill>
                  <a:srgbClr val="FFFFFF"/>
                </a:solidFill>
                <a:latin typeface="Georgia"/>
                <a:cs typeface="Georgia"/>
              </a:rPr>
              <a:t>wage, </a:t>
            </a:r>
            <a:r>
              <a:rPr sz="2400" spc="95" dirty="0">
                <a:solidFill>
                  <a:srgbClr val="FFFFFF"/>
                </a:solidFill>
                <a:latin typeface="Georgia"/>
                <a:cs typeface="Georgia"/>
              </a:rPr>
              <a:t>conditions </a:t>
            </a:r>
            <a:r>
              <a:rPr sz="2400" spc="105" dirty="0">
                <a:solidFill>
                  <a:srgbClr val="FFFFFF"/>
                </a:solidFill>
                <a:latin typeface="Georgia"/>
                <a:cs typeface="Georgia"/>
              </a:rPr>
              <a:t>of </a:t>
            </a:r>
            <a:r>
              <a:rPr sz="2400" spc="85" dirty="0">
                <a:solidFill>
                  <a:srgbClr val="FFFFFF"/>
                </a:solidFill>
                <a:latin typeface="Georgia"/>
                <a:cs typeface="Georgia"/>
              </a:rPr>
              <a:t>work  </a:t>
            </a:r>
            <a:r>
              <a:rPr sz="2400" spc="95" dirty="0">
                <a:solidFill>
                  <a:srgbClr val="FFFFFF"/>
                </a:solidFill>
                <a:latin typeface="Georgia"/>
                <a:cs typeface="Georgia"/>
              </a:rPr>
              <a:t>ensuring </a:t>
            </a:r>
            <a:r>
              <a:rPr sz="2400" spc="75" dirty="0">
                <a:solidFill>
                  <a:srgbClr val="FFFFFF"/>
                </a:solidFill>
                <a:latin typeface="Georgia"/>
                <a:cs typeface="Georgia"/>
              </a:rPr>
              <a:t>a </a:t>
            </a:r>
            <a:r>
              <a:rPr sz="2400" spc="100" dirty="0">
                <a:solidFill>
                  <a:srgbClr val="FFFFFF"/>
                </a:solidFill>
                <a:latin typeface="Georgia"/>
                <a:cs typeface="Georgia"/>
              </a:rPr>
              <a:t>decent </a:t>
            </a:r>
            <a:r>
              <a:rPr sz="2400" spc="80" dirty="0">
                <a:solidFill>
                  <a:srgbClr val="FFFFFF"/>
                </a:solidFill>
                <a:latin typeface="Georgia"/>
                <a:cs typeface="Georgia"/>
              </a:rPr>
              <a:t>standard </a:t>
            </a:r>
            <a:r>
              <a:rPr sz="2400" spc="105" dirty="0">
                <a:solidFill>
                  <a:srgbClr val="FFFFFF"/>
                </a:solidFill>
                <a:latin typeface="Georgia"/>
                <a:cs typeface="Georgia"/>
              </a:rPr>
              <a:t>of </a:t>
            </a:r>
            <a:r>
              <a:rPr sz="2400" spc="95" dirty="0">
                <a:solidFill>
                  <a:srgbClr val="FFFFFF"/>
                </a:solidFill>
                <a:latin typeface="Georgia"/>
                <a:cs typeface="Georgia"/>
              </a:rPr>
              <a:t>life and </a:t>
            </a:r>
            <a:r>
              <a:rPr sz="2400" spc="90" dirty="0">
                <a:solidFill>
                  <a:srgbClr val="FFFFFF"/>
                </a:solidFill>
                <a:latin typeface="Georgia"/>
                <a:cs typeface="Georgia"/>
              </a:rPr>
              <a:t>full </a:t>
            </a:r>
            <a:r>
              <a:rPr sz="2400" spc="100" dirty="0">
                <a:solidFill>
                  <a:srgbClr val="FFFFFF"/>
                </a:solidFill>
                <a:latin typeface="Georgia"/>
                <a:cs typeface="Georgia"/>
              </a:rPr>
              <a:t>enjoyment  </a:t>
            </a:r>
            <a:r>
              <a:rPr sz="2400" spc="105" dirty="0">
                <a:solidFill>
                  <a:srgbClr val="FFFFFF"/>
                </a:solidFill>
                <a:latin typeface="Georgia"/>
                <a:cs typeface="Georgia"/>
              </a:rPr>
              <a:t>of</a:t>
            </a:r>
            <a:r>
              <a:rPr sz="2400" spc="7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spc="90" dirty="0">
                <a:solidFill>
                  <a:srgbClr val="FFFFFF"/>
                </a:solidFill>
                <a:latin typeface="Georgia"/>
                <a:cs typeface="Georgia"/>
              </a:rPr>
              <a:t>leisure</a:t>
            </a:r>
            <a:r>
              <a:rPr sz="2400" spc="-6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spc="95" dirty="0">
                <a:solidFill>
                  <a:srgbClr val="FFFFFF"/>
                </a:solidFill>
                <a:latin typeface="Georgia"/>
                <a:cs typeface="Georgia"/>
              </a:rPr>
              <a:t>and</a:t>
            </a:r>
            <a:r>
              <a:rPr sz="2400" spc="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spc="90" dirty="0">
                <a:solidFill>
                  <a:srgbClr val="FFFFFF"/>
                </a:solidFill>
                <a:latin typeface="Georgia"/>
                <a:cs typeface="Georgia"/>
              </a:rPr>
              <a:t>social</a:t>
            </a:r>
            <a:r>
              <a:rPr sz="2400" spc="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spc="95" dirty="0">
                <a:solidFill>
                  <a:srgbClr val="FFFFFF"/>
                </a:solidFill>
                <a:latin typeface="Georgia"/>
                <a:cs typeface="Georgia"/>
              </a:rPr>
              <a:t>and</a:t>
            </a:r>
            <a:r>
              <a:rPr sz="2400" spc="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spc="85" dirty="0">
                <a:solidFill>
                  <a:srgbClr val="FFFFFF"/>
                </a:solidFill>
                <a:latin typeface="Georgia"/>
                <a:cs typeface="Georgia"/>
              </a:rPr>
              <a:t>cultural</a:t>
            </a:r>
            <a:r>
              <a:rPr sz="2400" spc="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spc="100" dirty="0">
                <a:solidFill>
                  <a:srgbClr val="FFFFFF"/>
                </a:solidFill>
                <a:latin typeface="Georgia"/>
                <a:cs typeface="Georgia"/>
              </a:rPr>
              <a:t>opportunities</a:t>
            </a:r>
            <a:r>
              <a:rPr sz="2400" spc="-4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spc="95" dirty="0">
                <a:solidFill>
                  <a:srgbClr val="FFFFFF"/>
                </a:solidFill>
                <a:latin typeface="Georgia"/>
                <a:cs typeface="Georgia"/>
              </a:rPr>
              <a:t>and</a:t>
            </a:r>
            <a:r>
              <a:rPr sz="2400" spc="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spc="105" dirty="0">
                <a:solidFill>
                  <a:srgbClr val="FFFFFF"/>
                </a:solidFill>
                <a:latin typeface="Georgia"/>
                <a:cs typeface="Georgia"/>
              </a:rPr>
              <a:t>to  </a:t>
            </a:r>
            <a:r>
              <a:rPr sz="2400" spc="100" dirty="0">
                <a:solidFill>
                  <a:srgbClr val="FFFFFF"/>
                </a:solidFill>
                <a:latin typeface="Georgia"/>
                <a:cs typeface="Georgia"/>
              </a:rPr>
              <a:t>promote </a:t>
            </a:r>
            <a:r>
              <a:rPr sz="2400" spc="75" dirty="0">
                <a:solidFill>
                  <a:srgbClr val="FFFFFF"/>
                </a:solidFill>
                <a:latin typeface="Georgia"/>
                <a:cs typeface="Georgia"/>
              </a:rPr>
              <a:t>cottage </a:t>
            </a:r>
            <a:r>
              <a:rPr sz="2400" spc="90" dirty="0">
                <a:solidFill>
                  <a:srgbClr val="FFFFFF"/>
                </a:solidFill>
                <a:latin typeface="Georgia"/>
                <a:cs typeface="Georgia"/>
              </a:rPr>
              <a:t>industries </a:t>
            </a:r>
            <a:r>
              <a:rPr sz="2400" spc="130" dirty="0">
                <a:solidFill>
                  <a:srgbClr val="FFFFFF"/>
                </a:solidFill>
                <a:latin typeface="Georgia"/>
                <a:cs typeface="Georgia"/>
              </a:rPr>
              <a:t>on </a:t>
            </a:r>
            <a:r>
              <a:rPr sz="2400" spc="90" dirty="0">
                <a:solidFill>
                  <a:srgbClr val="FFFFFF"/>
                </a:solidFill>
                <a:latin typeface="Georgia"/>
                <a:cs typeface="Georgia"/>
              </a:rPr>
              <a:t>an individual </a:t>
            </a:r>
            <a:r>
              <a:rPr sz="2400" spc="100" dirty="0">
                <a:solidFill>
                  <a:srgbClr val="FFFFFF"/>
                </a:solidFill>
                <a:latin typeface="Georgia"/>
                <a:cs typeface="Georgia"/>
              </a:rPr>
              <a:t>or </a:t>
            </a:r>
            <a:r>
              <a:rPr sz="2400" spc="30" dirty="0">
                <a:solidFill>
                  <a:srgbClr val="FFFFFF"/>
                </a:solidFill>
                <a:latin typeface="Georgia"/>
                <a:cs typeface="Georgia"/>
              </a:rPr>
              <a:t>co-  </a:t>
            </a:r>
            <a:r>
              <a:rPr sz="2400" spc="80" dirty="0">
                <a:solidFill>
                  <a:srgbClr val="FFFFFF"/>
                </a:solidFill>
                <a:latin typeface="Georgia"/>
                <a:cs typeface="Georgia"/>
              </a:rPr>
              <a:t>operative</a:t>
            </a:r>
            <a:r>
              <a:rPr sz="2400" spc="-10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spc="75" dirty="0">
                <a:solidFill>
                  <a:srgbClr val="FFFFFF"/>
                </a:solidFill>
                <a:latin typeface="Georgia"/>
                <a:cs typeface="Georgia"/>
              </a:rPr>
              <a:t>basis</a:t>
            </a:r>
            <a:r>
              <a:rPr sz="2400" spc="-3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spc="100" dirty="0">
                <a:solidFill>
                  <a:srgbClr val="FFFFFF"/>
                </a:solidFill>
                <a:latin typeface="Georgia"/>
                <a:cs typeface="Georgia"/>
              </a:rPr>
              <a:t>in</a:t>
            </a:r>
            <a:r>
              <a:rPr sz="2400" spc="-6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spc="75" dirty="0">
                <a:solidFill>
                  <a:srgbClr val="FFFFFF"/>
                </a:solidFill>
                <a:latin typeface="Georgia"/>
                <a:cs typeface="Georgia"/>
              </a:rPr>
              <a:t>rural</a:t>
            </a:r>
            <a:r>
              <a:rPr sz="2400" spc="-8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spc="60" dirty="0">
                <a:solidFill>
                  <a:srgbClr val="FFFFFF"/>
                </a:solidFill>
                <a:latin typeface="Georgia"/>
                <a:cs typeface="Georgia"/>
              </a:rPr>
              <a:t>areas</a:t>
            </a:r>
            <a:r>
              <a:rPr sz="2000" spc="60" dirty="0">
                <a:solidFill>
                  <a:srgbClr val="FFFFFF"/>
                </a:solidFill>
                <a:latin typeface="Georgia"/>
                <a:cs typeface="Georgia"/>
              </a:rPr>
              <a:t>.</a:t>
            </a:r>
            <a:endParaRPr sz="20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object 138"/>
          <p:cNvSpPr/>
          <p:nvPr/>
        </p:nvSpPr>
        <p:spPr>
          <a:xfrm>
            <a:off x="457193" y="1405883"/>
            <a:ext cx="50800" cy="5080"/>
          </a:xfrm>
          <a:custGeom>
            <a:avLst/>
            <a:gdLst/>
            <a:ahLst/>
            <a:cxnLst/>
            <a:rect l="l" t="t" r="r" b="b"/>
            <a:pathLst>
              <a:path w="50800" h="5080">
                <a:moveTo>
                  <a:pt x="0" y="0"/>
                </a:moveTo>
                <a:lnTo>
                  <a:pt x="50292" y="0"/>
                </a:lnTo>
              </a:path>
              <a:path w="50800" h="5080">
                <a:moveTo>
                  <a:pt x="4571" y="4571"/>
                </a:moveTo>
                <a:lnTo>
                  <a:pt x="22860" y="4571"/>
                </a:lnTo>
              </a:path>
            </a:pathLst>
          </a:custGeom>
          <a:ln w="4572">
            <a:solidFill>
              <a:srgbClr val="0FCE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21201" y="1415027"/>
            <a:ext cx="123825" cy="32384"/>
          </a:xfrm>
          <a:custGeom>
            <a:avLst/>
            <a:gdLst/>
            <a:ahLst/>
            <a:cxnLst/>
            <a:rect l="l" t="t" r="r" b="b"/>
            <a:pathLst>
              <a:path w="123825" h="32384">
                <a:moveTo>
                  <a:pt x="86868" y="0"/>
                </a:moveTo>
                <a:lnTo>
                  <a:pt x="123444" y="0"/>
                </a:lnTo>
              </a:path>
              <a:path w="123825" h="32384">
                <a:moveTo>
                  <a:pt x="73151" y="4572"/>
                </a:moveTo>
                <a:lnTo>
                  <a:pt x="114300" y="4572"/>
                </a:lnTo>
              </a:path>
              <a:path w="123825" h="32384">
                <a:moveTo>
                  <a:pt x="59436" y="9144"/>
                </a:moveTo>
                <a:lnTo>
                  <a:pt x="100584" y="9144"/>
                </a:lnTo>
              </a:path>
              <a:path w="123825" h="32384">
                <a:moveTo>
                  <a:pt x="45720" y="13716"/>
                </a:moveTo>
                <a:lnTo>
                  <a:pt x="91439" y="13716"/>
                </a:lnTo>
              </a:path>
              <a:path w="123825" h="32384">
                <a:moveTo>
                  <a:pt x="36576" y="18287"/>
                </a:moveTo>
                <a:lnTo>
                  <a:pt x="77724" y="18287"/>
                </a:lnTo>
              </a:path>
              <a:path w="123825" h="32384">
                <a:moveTo>
                  <a:pt x="27431" y="22860"/>
                </a:moveTo>
                <a:lnTo>
                  <a:pt x="64008" y="22860"/>
                </a:lnTo>
              </a:path>
              <a:path w="123825" h="32384">
                <a:moveTo>
                  <a:pt x="13715" y="27432"/>
                </a:moveTo>
                <a:lnTo>
                  <a:pt x="50292" y="27432"/>
                </a:lnTo>
              </a:path>
              <a:path w="123825" h="32384">
                <a:moveTo>
                  <a:pt x="0" y="32003"/>
                </a:moveTo>
                <a:lnTo>
                  <a:pt x="41148" y="32003"/>
                </a:lnTo>
              </a:path>
            </a:pathLst>
          </a:custGeom>
          <a:ln w="4572">
            <a:solidFill>
              <a:srgbClr val="4949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57193" y="1449317"/>
            <a:ext cx="82296" cy="320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 txBox="1"/>
          <p:nvPr/>
        </p:nvSpPr>
        <p:spPr>
          <a:xfrm>
            <a:off x="993133" y="1105915"/>
            <a:ext cx="8081009" cy="575437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88290" marR="5080" indent="-274320" algn="just">
              <a:lnSpc>
                <a:spcPct val="90400"/>
              </a:lnSpc>
              <a:spcBef>
                <a:spcPts val="445"/>
              </a:spcBef>
              <a:buClr>
                <a:srgbClr val="0AD0D9"/>
              </a:buClr>
              <a:buSzPct val="95000"/>
              <a:buFont typeface="Arial"/>
              <a:buChar char="●"/>
              <a:tabLst>
                <a:tab pos="288925" algn="l"/>
              </a:tabLst>
            </a:pPr>
            <a:r>
              <a:rPr sz="3000" u="heavy" spc="9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  <a:cs typeface="Georgia"/>
              </a:rPr>
              <a:t>Article </a:t>
            </a:r>
            <a:r>
              <a:rPr sz="3000" u="heavy" spc="-1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  <a:cs typeface="Georgia"/>
              </a:rPr>
              <a:t>43A</a:t>
            </a:r>
            <a:r>
              <a:rPr sz="2400" spc="-120" dirty="0">
                <a:solidFill>
                  <a:srgbClr val="FFFFFF"/>
                </a:solidFill>
                <a:latin typeface="Georgia"/>
                <a:cs typeface="Georgia"/>
              </a:rPr>
              <a:t>:- </a:t>
            </a:r>
            <a:r>
              <a:rPr sz="2200" spc="75" dirty="0">
                <a:solidFill>
                  <a:srgbClr val="FFFFFF"/>
                </a:solidFill>
                <a:latin typeface="Georgia"/>
                <a:cs typeface="Georgia"/>
              </a:rPr>
              <a:t>The </a:t>
            </a:r>
            <a:r>
              <a:rPr sz="2200" spc="55" dirty="0">
                <a:solidFill>
                  <a:srgbClr val="FFFFFF"/>
                </a:solidFill>
                <a:latin typeface="Georgia"/>
                <a:cs typeface="Georgia"/>
              </a:rPr>
              <a:t>State </a:t>
            </a:r>
            <a:r>
              <a:rPr sz="2200" spc="85" dirty="0">
                <a:solidFill>
                  <a:srgbClr val="FFFFFF"/>
                </a:solidFill>
                <a:latin typeface="Georgia"/>
                <a:cs typeface="Georgia"/>
              </a:rPr>
              <a:t>shall </a:t>
            </a:r>
            <a:r>
              <a:rPr sz="2200" spc="95" dirty="0">
                <a:solidFill>
                  <a:srgbClr val="FFFFFF"/>
                </a:solidFill>
                <a:latin typeface="Georgia"/>
                <a:cs typeface="Georgia"/>
              </a:rPr>
              <a:t>take </a:t>
            </a:r>
            <a:r>
              <a:rPr sz="2200" spc="65" dirty="0">
                <a:solidFill>
                  <a:srgbClr val="FFFFFF"/>
                </a:solidFill>
                <a:latin typeface="Georgia"/>
                <a:cs typeface="Georgia"/>
              </a:rPr>
              <a:t>steps, </a:t>
            </a:r>
            <a:r>
              <a:rPr sz="2200" spc="55" dirty="0">
                <a:solidFill>
                  <a:srgbClr val="FFFFFF"/>
                </a:solidFill>
                <a:latin typeface="Georgia"/>
                <a:cs typeface="Georgia"/>
              </a:rPr>
              <a:t>by </a:t>
            </a:r>
            <a:r>
              <a:rPr sz="2200" spc="85" dirty="0">
                <a:solidFill>
                  <a:srgbClr val="FFFFFF"/>
                </a:solidFill>
                <a:latin typeface="Georgia"/>
                <a:cs typeface="Georgia"/>
              </a:rPr>
              <a:t>suitable  legislation </a:t>
            </a:r>
            <a:r>
              <a:rPr sz="2200" spc="90" dirty="0">
                <a:solidFill>
                  <a:srgbClr val="FFFFFF"/>
                </a:solidFill>
                <a:latin typeface="Georgia"/>
                <a:cs typeface="Georgia"/>
              </a:rPr>
              <a:t>or in </a:t>
            </a:r>
            <a:r>
              <a:rPr sz="2200" spc="55" dirty="0">
                <a:solidFill>
                  <a:srgbClr val="FFFFFF"/>
                </a:solidFill>
                <a:latin typeface="Georgia"/>
                <a:cs typeface="Georgia"/>
              </a:rPr>
              <a:t>any </a:t>
            </a:r>
            <a:r>
              <a:rPr sz="2200" spc="100" dirty="0">
                <a:solidFill>
                  <a:srgbClr val="FFFFFF"/>
                </a:solidFill>
                <a:latin typeface="Georgia"/>
                <a:cs typeface="Georgia"/>
              </a:rPr>
              <a:t>other </a:t>
            </a:r>
            <a:r>
              <a:rPr sz="2200" spc="-20" dirty="0">
                <a:solidFill>
                  <a:srgbClr val="FFFFFF"/>
                </a:solidFill>
                <a:latin typeface="Georgia"/>
                <a:cs typeface="Georgia"/>
              </a:rPr>
              <a:t>way, </a:t>
            </a:r>
            <a:r>
              <a:rPr sz="2200" spc="90" dirty="0">
                <a:solidFill>
                  <a:srgbClr val="FFFFFF"/>
                </a:solidFill>
                <a:latin typeface="Georgia"/>
                <a:cs typeface="Georgia"/>
              </a:rPr>
              <a:t>to </a:t>
            </a:r>
            <a:r>
              <a:rPr sz="2200" spc="75" dirty="0">
                <a:solidFill>
                  <a:srgbClr val="FFFFFF"/>
                </a:solidFill>
                <a:latin typeface="Georgia"/>
                <a:cs typeface="Georgia"/>
              </a:rPr>
              <a:t>secure </a:t>
            </a:r>
            <a:r>
              <a:rPr sz="2200" spc="105" dirty="0">
                <a:solidFill>
                  <a:srgbClr val="FFFFFF"/>
                </a:solidFill>
                <a:latin typeface="Georgia"/>
                <a:cs typeface="Georgia"/>
              </a:rPr>
              <a:t>the </a:t>
            </a:r>
            <a:r>
              <a:rPr sz="2200" spc="80" dirty="0">
                <a:solidFill>
                  <a:srgbClr val="FFFFFF"/>
                </a:solidFill>
                <a:latin typeface="Georgia"/>
                <a:cs typeface="Georgia"/>
              </a:rPr>
              <a:t>participation  </a:t>
            </a:r>
            <a:r>
              <a:rPr sz="2200" spc="95" dirty="0">
                <a:solidFill>
                  <a:srgbClr val="FFFFFF"/>
                </a:solidFill>
                <a:latin typeface="Georgia"/>
                <a:cs typeface="Georgia"/>
              </a:rPr>
              <a:t>of </a:t>
            </a:r>
            <a:r>
              <a:rPr sz="2200" spc="65" dirty="0">
                <a:solidFill>
                  <a:srgbClr val="FFFFFF"/>
                </a:solidFill>
                <a:latin typeface="Georgia"/>
                <a:cs typeface="Georgia"/>
              </a:rPr>
              <a:t>workers </a:t>
            </a:r>
            <a:r>
              <a:rPr sz="2200" spc="90" dirty="0">
                <a:solidFill>
                  <a:srgbClr val="FFFFFF"/>
                </a:solidFill>
                <a:latin typeface="Georgia"/>
                <a:cs typeface="Georgia"/>
              </a:rPr>
              <a:t>in </a:t>
            </a:r>
            <a:r>
              <a:rPr sz="2200" spc="105" dirty="0">
                <a:solidFill>
                  <a:srgbClr val="FFFFFF"/>
                </a:solidFill>
                <a:latin typeface="Georgia"/>
                <a:cs typeface="Georgia"/>
              </a:rPr>
              <a:t>the </a:t>
            </a:r>
            <a:r>
              <a:rPr sz="2200" spc="90" dirty="0">
                <a:solidFill>
                  <a:srgbClr val="FFFFFF"/>
                </a:solidFill>
                <a:latin typeface="Georgia"/>
                <a:cs typeface="Georgia"/>
              </a:rPr>
              <a:t>management </a:t>
            </a:r>
            <a:r>
              <a:rPr sz="2200" spc="95" dirty="0">
                <a:solidFill>
                  <a:srgbClr val="FFFFFF"/>
                </a:solidFill>
                <a:latin typeface="Georgia"/>
                <a:cs typeface="Georgia"/>
              </a:rPr>
              <a:t>of </a:t>
            </a:r>
            <a:r>
              <a:rPr sz="2200" spc="85" dirty="0">
                <a:solidFill>
                  <a:srgbClr val="FFFFFF"/>
                </a:solidFill>
                <a:latin typeface="Georgia"/>
                <a:cs typeface="Georgia"/>
              </a:rPr>
              <a:t>undertakings,  </a:t>
            </a:r>
            <a:r>
              <a:rPr sz="2200" spc="90" dirty="0">
                <a:solidFill>
                  <a:srgbClr val="FFFFFF"/>
                </a:solidFill>
                <a:latin typeface="Georgia"/>
                <a:cs typeface="Georgia"/>
              </a:rPr>
              <a:t>establishments or </a:t>
            </a:r>
            <a:r>
              <a:rPr sz="2200" spc="100" dirty="0">
                <a:solidFill>
                  <a:srgbClr val="FFFFFF"/>
                </a:solidFill>
                <a:latin typeface="Georgia"/>
                <a:cs typeface="Georgia"/>
              </a:rPr>
              <a:t>other </a:t>
            </a:r>
            <a:r>
              <a:rPr sz="2200" spc="80" dirty="0">
                <a:solidFill>
                  <a:srgbClr val="FFFFFF"/>
                </a:solidFill>
                <a:latin typeface="Georgia"/>
                <a:cs typeface="Georgia"/>
              </a:rPr>
              <a:t>organisations </a:t>
            </a:r>
            <a:r>
              <a:rPr sz="2200" spc="85" dirty="0">
                <a:solidFill>
                  <a:srgbClr val="FFFFFF"/>
                </a:solidFill>
                <a:latin typeface="Georgia"/>
                <a:cs typeface="Georgia"/>
              </a:rPr>
              <a:t>engaged</a:t>
            </a:r>
            <a:r>
              <a:rPr sz="2200" spc="70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200" spc="90" dirty="0">
                <a:solidFill>
                  <a:srgbClr val="FFFFFF"/>
                </a:solidFill>
                <a:latin typeface="Georgia"/>
                <a:cs typeface="Georgia"/>
              </a:rPr>
              <a:t>in </a:t>
            </a:r>
            <a:r>
              <a:rPr sz="2200" spc="55" dirty="0">
                <a:solidFill>
                  <a:srgbClr val="FFFFFF"/>
                </a:solidFill>
                <a:latin typeface="Georgia"/>
                <a:cs typeface="Georgia"/>
              </a:rPr>
              <a:t>any  </a:t>
            </a:r>
            <a:r>
              <a:rPr sz="2200" spc="75" dirty="0">
                <a:solidFill>
                  <a:srgbClr val="FFFFFF"/>
                </a:solidFill>
                <a:latin typeface="Georgia"/>
                <a:cs typeface="Georgia"/>
              </a:rPr>
              <a:t>industry</a:t>
            </a:r>
            <a:r>
              <a:rPr sz="2400" spc="75" dirty="0">
                <a:solidFill>
                  <a:srgbClr val="FFFFFF"/>
                </a:solidFill>
                <a:latin typeface="Georgia"/>
                <a:cs typeface="Georgia"/>
              </a:rPr>
              <a:t>.</a:t>
            </a:r>
            <a:endParaRPr sz="2400">
              <a:latin typeface="Georgia"/>
              <a:cs typeface="Georgia"/>
            </a:endParaRPr>
          </a:p>
          <a:p>
            <a:pPr marL="288290" marR="5715" indent="-274320" algn="just">
              <a:lnSpc>
                <a:spcPct val="91300"/>
              </a:lnSpc>
              <a:spcBef>
                <a:spcPts val="635"/>
              </a:spcBef>
              <a:buClr>
                <a:srgbClr val="0AD0D9"/>
              </a:buClr>
              <a:buSzPct val="95000"/>
              <a:buFont typeface="Arial"/>
              <a:buChar char="●"/>
              <a:tabLst>
                <a:tab pos="288925" algn="l"/>
              </a:tabLst>
            </a:pPr>
            <a:r>
              <a:rPr sz="3000" u="heavy" spc="9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  <a:cs typeface="Georgia"/>
              </a:rPr>
              <a:t>Article </a:t>
            </a:r>
            <a:r>
              <a:rPr sz="3000" u="heavy" spc="-9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  <a:cs typeface="Georgia"/>
              </a:rPr>
              <a:t>44</a:t>
            </a:r>
            <a:r>
              <a:rPr sz="2400" spc="-95" dirty="0">
                <a:solidFill>
                  <a:srgbClr val="FFFFFF"/>
                </a:solidFill>
                <a:latin typeface="Georgia"/>
                <a:cs typeface="Georgia"/>
              </a:rPr>
              <a:t>:- </a:t>
            </a:r>
            <a:r>
              <a:rPr sz="2200" spc="75" dirty="0">
                <a:solidFill>
                  <a:srgbClr val="FFFFFF"/>
                </a:solidFill>
                <a:latin typeface="Georgia"/>
                <a:cs typeface="Georgia"/>
              </a:rPr>
              <a:t>The </a:t>
            </a:r>
            <a:r>
              <a:rPr sz="2200" spc="50" dirty="0">
                <a:solidFill>
                  <a:srgbClr val="FFFFFF"/>
                </a:solidFill>
                <a:latin typeface="Georgia"/>
                <a:cs typeface="Georgia"/>
              </a:rPr>
              <a:t>State </a:t>
            </a:r>
            <a:r>
              <a:rPr sz="2200" spc="85" dirty="0">
                <a:solidFill>
                  <a:srgbClr val="FFFFFF"/>
                </a:solidFill>
                <a:latin typeface="Georgia"/>
                <a:cs typeface="Georgia"/>
              </a:rPr>
              <a:t>shall </a:t>
            </a:r>
            <a:r>
              <a:rPr sz="2200" spc="80" dirty="0">
                <a:solidFill>
                  <a:srgbClr val="FFFFFF"/>
                </a:solidFill>
                <a:latin typeface="Georgia"/>
                <a:cs typeface="Georgia"/>
              </a:rPr>
              <a:t>endeavour </a:t>
            </a:r>
            <a:r>
              <a:rPr sz="2200" spc="90" dirty="0">
                <a:solidFill>
                  <a:srgbClr val="FFFFFF"/>
                </a:solidFill>
                <a:latin typeface="Georgia"/>
                <a:cs typeface="Georgia"/>
              </a:rPr>
              <a:t>to </a:t>
            </a:r>
            <a:r>
              <a:rPr sz="2200" spc="75" dirty="0">
                <a:solidFill>
                  <a:srgbClr val="FFFFFF"/>
                </a:solidFill>
                <a:latin typeface="Georgia"/>
                <a:cs typeface="Georgia"/>
              </a:rPr>
              <a:t>secure for </a:t>
            </a:r>
            <a:r>
              <a:rPr sz="2200" spc="105" dirty="0">
                <a:solidFill>
                  <a:srgbClr val="FFFFFF"/>
                </a:solidFill>
                <a:latin typeface="Georgia"/>
                <a:cs typeface="Georgia"/>
              </a:rPr>
              <a:t>the  </a:t>
            </a:r>
            <a:r>
              <a:rPr sz="2200" spc="85" dirty="0">
                <a:solidFill>
                  <a:srgbClr val="FFFFFF"/>
                </a:solidFill>
                <a:latin typeface="Georgia"/>
                <a:cs typeface="Georgia"/>
              </a:rPr>
              <a:t>citizens </a:t>
            </a:r>
            <a:r>
              <a:rPr sz="2200" spc="65" dirty="0">
                <a:solidFill>
                  <a:srgbClr val="FFFFFF"/>
                </a:solidFill>
                <a:latin typeface="Georgia"/>
                <a:cs typeface="Georgia"/>
              </a:rPr>
              <a:t>a </a:t>
            </a:r>
            <a:r>
              <a:rPr sz="2200" spc="90" dirty="0">
                <a:solidFill>
                  <a:srgbClr val="FFFFFF"/>
                </a:solidFill>
                <a:latin typeface="Georgia"/>
                <a:cs typeface="Georgia"/>
              </a:rPr>
              <a:t>uniform </a:t>
            </a:r>
            <a:r>
              <a:rPr sz="2200" spc="70" dirty="0">
                <a:solidFill>
                  <a:srgbClr val="FFFFFF"/>
                </a:solidFill>
                <a:latin typeface="Georgia"/>
                <a:cs typeface="Georgia"/>
              </a:rPr>
              <a:t>civil </a:t>
            </a:r>
            <a:r>
              <a:rPr sz="2200" spc="85" dirty="0">
                <a:solidFill>
                  <a:srgbClr val="FFFFFF"/>
                </a:solidFill>
                <a:latin typeface="Georgia"/>
                <a:cs typeface="Georgia"/>
              </a:rPr>
              <a:t>code </a:t>
            </a:r>
            <a:r>
              <a:rPr sz="2200" spc="95" dirty="0">
                <a:solidFill>
                  <a:srgbClr val="FFFFFF"/>
                </a:solidFill>
                <a:latin typeface="Georgia"/>
                <a:cs typeface="Georgia"/>
              </a:rPr>
              <a:t>throughout </a:t>
            </a:r>
            <a:r>
              <a:rPr sz="2200" spc="110" dirty="0">
                <a:solidFill>
                  <a:srgbClr val="FFFFFF"/>
                </a:solidFill>
                <a:latin typeface="Georgia"/>
                <a:cs typeface="Georgia"/>
              </a:rPr>
              <a:t>the </a:t>
            </a:r>
            <a:r>
              <a:rPr sz="2200" spc="75" dirty="0">
                <a:solidFill>
                  <a:srgbClr val="FFFFFF"/>
                </a:solidFill>
                <a:latin typeface="Georgia"/>
                <a:cs typeface="Georgia"/>
              </a:rPr>
              <a:t>territory </a:t>
            </a:r>
            <a:r>
              <a:rPr sz="2200" spc="90" dirty="0">
                <a:solidFill>
                  <a:srgbClr val="FFFFFF"/>
                </a:solidFill>
                <a:latin typeface="Georgia"/>
                <a:cs typeface="Georgia"/>
              </a:rPr>
              <a:t>of  </a:t>
            </a:r>
            <a:r>
              <a:rPr sz="2200" spc="60" dirty="0">
                <a:solidFill>
                  <a:srgbClr val="FFFFFF"/>
                </a:solidFill>
                <a:latin typeface="Georgia"/>
                <a:cs typeface="Georgia"/>
              </a:rPr>
              <a:t>India.</a:t>
            </a:r>
            <a:endParaRPr sz="2200">
              <a:latin typeface="Georgia"/>
              <a:cs typeface="Georgia"/>
            </a:endParaRPr>
          </a:p>
          <a:p>
            <a:pPr marL="287020" marR="6350" indent="-274320" algn="just">
              <a:lnSpc>
                <a:spcPct val="91300"/>
              </a:lnSpc>
              <a:spcBef>
                <a:spcPts val="620"/>
              </a:spcBef>
              <a:buClr>
                <a:srgbClr val="0AD0D9"/>
              </a:buClr>
              <a:buSzPct val="95000"/>
              <a:buFont typeface="Arial"/>
              <a:buChar char="●"/>
              <a:tabLst>
                <a:tab pos="287655" algn="l"/>
              </a:tabLst>
            </a:pPr>
            <a:r>
              <a:rPr sz="3000" u="heavy" spc="9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  <a:cs typeface="Georgia"/>
              </a:rPr>
              <a:t>Article </a:t>
            </a:r>
            <a:r>
              <a:rPr sz="3000" u="heavy" spc="-13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  <a:cs typeface="Georgia"/>
              </a:rPr>
              <a:t>45</a:t>
            </a:r>
            <a:r>
              <a:rPr sz="2400" spc="-130" dirty="0">
                <a:solidFill>
                  <a:srgbClr val="FFFFFF"/>
                </a:solidFill>
                <a:latin typeface="Georgia"/>
                <a:cs typeface="Georgia"/>
              </a:rPr>
              <a:t>:- </a:t>
            </a:r>
            <a:r>
              <a:rPr sz="2200" spc="75" dirty="0">
                <a:solidFill>
                  <a:srgbClr val="FFFFFF"/>
                </a:solidFill>
                <a:latin typeface="Georgia"/>
                <a:cs typeface="Georgia"/>
              </a:rPr>
              <a:t>The </a:t>
            </a:r>
            <a:r>
              <a:rPr sz="2200" spc="55" dirty="0">
                <a:solidFill>
                  <a:srgbClr val="FFFFFF"/>
                </a:solidFill>
                <a:latin typeface="Georgia"/>
                <a:cs typeface="Georgia"/>
              </a:rPr>
              <a:t>State </a:t>
            </a:r>
            <a:r>
              <a:rPr sz="2200" spc="85" dirty="0">
                <a:solidFill>
                  <a:srgbClr val="FFFFFF"/>
                </a:solidFill>
                <a:latin typeface="Georgia"/>
                <a:cs typeface="Georgia"/>
              </a:rPr>
              <a:t>shall </a:t>
            </a:r>
            <a:r>
              <a:rPr sz="2200" spc="80" dirty="0">
                <a:solidFill>
                  <a:srgbClr val="FFFFFF"/>
                </a:solidFill>
                <a:latin typeface="Georgia"/>
                <a:cs typeface="Georgia"/>
              </a:rPr>
              <a:t>endeavour </a:t>
            </a:r>
            <a:r>
              <a:rPr sz="2200" spc="90" dirty="0">
                <a:solidFill>
                  <a:srgbClr val="FFFFFF"/>
                </a:solidFill>
                <a:latin typeface="Georgia"/>
                <a:cs typeface="Georgia"/>
              </a:rPr>
              <a:t>to </a:t>
            </a:r>
            <a:r>
              <a:rPr sz="2200" spc="75" dirty="0">
                <a:solidFill>
                  <a:srgbClr val="FFFFFF"/>
                </a:solidFill>
                <a:latin typeface="Georgia"/>
                <a:cs typeface="Georgia"/>
              </a:rPr>
              <a:t>provide </a:t>
            </a:r>
            <a:r>
              <a:rPr sz="2200" spc="60" dirty="0">
                <a:solidFill>
                  <a:srgbClr val="FFFFFF"/>
                </a:solidFill>
                <a:latin typeface="Georgia"/>
                <a:cs typeface="Georgia"/>
              </a:rPr>
              <a:t>early  </a:t>
            </a:r>
            <a:r>
              <a:rPr sz="2200" spc="100" dirty="0">
                <a:solidFill>
                  <a:srgbClr val="FFFFFF"/>
                </a:solidFill>
                <a:latin typeface="Georgia"/>
                <a:cs typeface="Georgia"/>
              </a:rPr>
              <a:t>childhood </a:t>
            </a:r>
            <a:r>
              <a:rPr sz="2200" spc="60" dirty="0">
                <a:solidFill>
                  <a:srgbClr val="FFFFFF"/>
                </a:solidFill>
                <a:latin typeface="Georgia"/>
                <a:cs typeface="Georgia"/>
              </a:rPr>
              <a:t>care </a:t>
            </a:r>
            <a:r>
              <a:rPr sz="2200" spc="90" dirty="0">
                <a:solidFill>
                  <a:srgbClr val="FFFFFF"/>
                </a:solidFill>
                <a:latin typeface="Georgia"/>
                <a:cs typeface="Georgia"/>
              </a:rPr>
              <a:t>and </a:t>
            </a:r>
            <a:r>
              <a:rPr sz="2200" spc="95" dirty="0">
                <a:solidFill>
                  <a:srgbClr val="FFFFFF"/>
                </a:solidFill>
                <a:latin typeface="Georgia"/>
                <a:cs typeface="Georgia"/>
              </a:rPr>
              <a:t>education </a:t>
            </a:r>
            <a:r>
              <a:rPr sz="2200" spc="75" dirty="0">
                <a:solidFill>
                  <a:srgbClr val="FFFFFF"/>
                </a:solidFill>
                <a:latin typeface="Georgia"/>
                <a:cs typeface="Georgia"/>
              </a:rPr>
              <a:t>for </a:t>
            </a:r>
            <a:r>
              <a:rPr sz="2200" spc="80" dirty="0">
                <a:solidFill>
                  <a:srgbClr val="FFFFFF"/>
                </a:solidFill>
                <a:latin typeface="Georgia"/>
                <a:cs typeface="Georgia"/>
              </a:rPr>
              <a:t>all children </a:t>
            </a:r>
            <a:r>
              <a:rPr sz="2200" spc="100" dirty="0">
                <a:solidFill>
                  <a:srgbClr val="FFFFFF"/>
                </a:solidFill>
                <a:latin typeface="Georgia"/>
                <a:cs typeface="Georgia"/>
              </a:rPr>
              <a:t>until </a:t>
            </a:r>
            <a:r>
              <a:rPr sz="2200" spc="90" dirty="0">
                <a:solidFill>
                  <a:srgbClr val="FFFFFF"/>
                </a:solidFill>
                <a:latin typeface="Georgia"/>
                <a:cs typeface="Georgia"/>
              </a:rPr>
              <a:t>they  complete</a:t>
            </a:r>
            <a:r>
              <a:rPr sz="2200" spc="-5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200" spc="105" dirty="0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sz="2200" spc="-10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200" spc="70" dirty="0">
                <a:solidFill>
                  <a:srgbClr val="FFFFFF"/>
                </a:solidFill>
                <a:latin typeface="Georgia"/>
                <a:cs typeface="Georgia"/>
              </a:rPr>
              <a:t>age</a:t>
            </a:r>
            <a:r>
              <a:rPr sz="2200" spc="-10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200" spc="95" dirty="0">
                <a:solidFill>
                  <a:srgbClr val="FFFFFF"/>
                </a:solidFill>
                <a:latin typeface="Georgia"/>
                <a:cs typeface="Georgia"/>
              </a:rPr>
              <a:t>of</a:t>
            </a:r>
            <a:r>
              <a:rPr sz="2200" spc="-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200" spc="65" dirty="0">
                <a:solidFill>
                  <a:srgbClr val="FFFFFF"/>
                </a:solidFill>
                <a:latin typeface="Georgia"/>
                <a:cs typeface="Georgia"/>
              </a:rPr>
              <a:t>six</a:t>
            </a:r>
            <a:r>
              <a:rPr sz="2200" spc="-1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200" spc="45" dirty="0">
                <a:solidFill>
                  <a:srgbClr val="FFFFFF"/>
                </a:solidFill>
                <a:latin typeface="Georgia"/>
                <a:cs typeface="Georgia"/>
              </a:rPr>
              <a:t>years.</a:t>
            </a:r>
            <a:endParaRPr sz="2200">
              <a:latin typeface="Georgia"/>
              <a:cs typeface="Georgia"/>
            </a:endParaRPr>
          </a:p>
          <a:p>
            <a:pPr marL="287020" marR="7620" indent="-274320" algn="just">
              <a:lnSpc>
                <a:spcPct val="90400"/>
              </a:lnSpc>
              <a:spcBef>
                <a:spcPts val="650"/>
              </a:spcBef>
              <a:buClr>
                <a:srgbClr val="0AD0D9"/>
              </a:buClr>
              <a:buSzPct val="95000"/>
              <a:buFont typeface="Arial"/>
              <a:buChar char="●"/>
              <a:tabLst>
                <a:tab pos="287655" algn="l"/>
              </a:tabLst>
            </a:pPr>
            <a:r>
              <a:rPr sz="3000" u="heavy" spc="9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  <a:cs typeface="Georgia"/>
              </a:rPr>
              <a:t>Article </a:t>
            </a:r>
            <a:r>
              <a:rPr sz="3000" u="heavy" spc="-8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  <a:cs typeface="Georgia"/>
              </a:rPr>
              <a:t>46</a:t>
            </a:r>
            <a:r>
              <a:rPr sz="3000" spc="-85" dirty="0">
                <a:solidFill>
                  <a:srgbClr val="FFFFFF"/>
                </a:solidFill>
                <a:latin typeface="Georgia"/>
                <a:cs typeface="Georgia"/>
              </a:rPr>
              <a:t>:- </a:t>
            </a:r>
            <a:r>
              <a:rPr sz="2400" spc="80" dirty="0">
                <a:solidFill>
                  <a:srgbClr val="FFFFFF"/>
                </a:solidFill>
                <a:latin typeface="Georgia"/>
                <a:cs typeface="Georgia"/>
              </a:rPr>
              <a:t>The </a:t>
            </a:r>
            <a:r>
              <a:rPr sz="2400" spc="55" dirty="0">
                <a:solidFill>
                  <a:srgbClr val="FFFFFF"/>
                </a:solidFill>
                <a:latin typeface="Georgia"/>
                <a:cs typeface="Georgia"/>
              </a:rPr>
              <a:t>State </a:t>
            </a:r>
            <a:r>
              <a:rPr sz="2400" spc="90" dirty="0">
                <a:solidFill>
                  <a:srgbClr val="FFFFFF"/>
                </a:solidFill>
                <a:latin typeface="Georgia"/>
                <a:cs typeface="Georgia"/>
              </a:rPr>
              <a:t>shall </a:t>
            </a:r>
            <a:r>
              <a:rPr sz="2400" spc="120" dirty="0">
                <a:solidFill>
                  <a:srgbClr val="FFFFFF"/>
                </a:solidFill>
                <a:latin typeface="Times New Roman"/>
                <a:cs typeface="Times New Roman"/>
              </a:rPr>
              <a:t>promote </a:t>
            </a:r>
            <a:r>
              <a:rPr sz="2400" spc="15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400" spc="100" dirty="0">
                <a:solidFill>
                  <a:srgbClr val="FFFFFF"/>
                </a:solidFill>
                <a:latin typeface="Times New Roman"/>
                <a:cs typeface="Times New Roman"/>
              </a:rPr>
              <a:t>educational  </a:t>
            </a:r>
            <a:r>
              <a:rPr sz="2400" spc="145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2400" spc="90" dirty="0">
                <a:solidFill>
                  <a:srgbClr val="FFFFFF"/>
                </a:solidFill>
                <a:latin typeface="Times New Roman"/>
                <a:cs typeface="Times New Roman"/>
              </a:rPr>
              <a:t>economic </a:t>
            </a:r>
            <a:r>
              <a:rPr sz="2400" spc="95" dirty="0">
                <a:solidFill>
                  <a:srgbClr val="FFFFFF"/>
                </a:solidFill>
                <a:latin typeface="Times New Roman"/>
                <a:cs typeface="Times New Roman"/>
              </a:rPr>
              <a:t>interests </a:t>
            </a:r>
            <a:r>
              <a:rPr sz="2400" spc="15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2400" spc="15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400" spc="60" dirty="0">
                <a:solidFill>
                  <a:srgbClr val="FFFFFF"/>
                </a:solidFill>
                <a:latin typeface="Times New Roman"/>
                <a:cs typeface="Times New Roman"/>
              </a:rPr>
              <a:t>weaker </a:t>
            </a:r>
            <a:r>
              <a:rPr sz="2400" spc="85" dirty="0">
                <a:solidFill>
                  <a:srgbClr val="FFFFFF"/>
                </a:solidFill>
                <a:latin typeface="Times New Roman"/>
                <a:cs typeface="Times New Roman"/>
              </a:rPr>
              <a:t>sections </a:t>
            </a:r>
            <a:r>
              <a:rPr sz="2400" spc="15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2400" spc="150" dirty="0">
                <a:solidFill>
                  <a:srgbClr val="FFFFFF"/>
                </a:solidFill>
                <a:latin typeface="Times New Roman"/>
                <a:cs typeface="Times New Roman"/>
              </a:rPr>
              <a:t>the  </a:t>
            </a:r>
            <a:r>
              <a:rPr sz="2400" spc="95" dirty="0">
                <a:solidFill>
                  <a:srgbClr val="FFFFFF"/>
                </a:solidFill>
                <a:latin typeface="Times New Roman"/>
                <a:cs typeface="Times New Roman"/>
              </a:rPr>
              <a:t>people,and </a:t>
            </a:r>
            <a:r>
              <a:rPr sz="2400" spc="15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400" spc="80" dirty="0">
                <a:solidFill>
                  <a:srgbClr val="FFFFFF"/>
                </a:solidFill>
                <a:latin typeface="Times New Roman"/>
                <a:cs typeface="Times New Roman"/>
              </a:rPr>
              <a:t>Scheduled </a:t>
            </a:r>
            <a:r>
              <a:rPr sz="2400" spc="60" dirty="0">
                <a:solidFill>
                  <a:srgbClr val="FFFFFF"/>
                </a:solidFill>
                <a:latin typeface="Times New Roman"/>
                <a:cs typeface="Times New Roman"/>
              </a:rPr>
              <a:t>Castes</a:t>
            </a:r>
            <a:r>
              <a:rPr sz="2400" spc="7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145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2400" spc="15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400" spc="85" dirty="0">
                <a:solidFill>
                  <a:srgbClr val="FFFFFF"/>
                </a:solidFill>
                <a:latin typeface="Times New Roman"/>
                <a:cs typeface="Times New Roman"/>
              </a:rPr>
              <a:t>Scheduled  </a:t>
            </a:r>
            <a:r>
              <a:rPr sz="2400" spc="30" dirty="0">
                <a:solidFill>
                  <a:srgbClr val="FFFFFF"/>
                </a:solidFill>
                <a:latin typeface="Times New Roman"/>
                <a:cs typeface="Times New Roman"/>
              </a:rPr>
              <a:t>Tribes, </a:t>
            </a:r>
            <a:r>
              <a:rPr sz="2400" spc="145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2400" spc="60" dirty="0">
                <a:solidFill>
                  <a:srgbClr val="FFFFFF"/>
                </a:solidFill>
                <a:latin typeface="Times New Roman"/>
                <a:cs typeface="Times New Roman"/>
              </a:rPr>
              <a:t>shall </a:t>
            </a:r>
            <a:r>
              <a:rPr sz="2400" spc="105" dirty="0">
                <a:solidFill>
                  <a:srgbClr val="FFFFFF"/>
                </a:solidFill>
                <a:latin typeface="Times New Roman"/>
                <a:cs typeface="Times New Roman"/>
              </a:rPr>
              <a:t>protect </a:t>
            </a:r>
            <a:r>
              <a:rPr sz="2400" spc="165" dirty="0">
                <a:solidFill>
                  <a:srgbClr val="FFFFFF"/>
                </a:solidFill>
                <a:latin typeface="Times New Roman"/>
                <a:cs typeface="Times New Roman"/>
              </a:rPr>
              <a:t>them </a:t>
            </a:r>
            <a:r>
              <a:rPr sz="2400" spc="80" dirty="0">
                <a:solidFill>
                  <a:srgbClr val="FFFFFF"/>
                </a:solidFill>
                <a:latin typeface="Times New Roman"/>
                <a:cs typeface="Times New Roman"/>
              </a:rPr>
              <a:t>from </a:t>
            </a:r>
            <a:r>
              <a:rPr sz="2400" spc="45" dirty="0">
                <a:solidFill>
                  <a:srgbClr val="FFFFFF"/>
                </a:solidFill>
                <a:latin typeface="Times New Roman"/>
                <a:cs typeface="Times New Roman"/>
              </a:rPr>
              <a:t>social </a:t>
            </a:r>
            <a:r>
              <a:rPr sz="2400" spc="70" dirty="0">
                <a:solidFill>
                  <a:srgbClr val="FFFFFF"/>
                </a:solidFill>
                <a:latin typeface="Times New Roman"/>
                <a:cs typeface="Times New Roman"/>
              </a:rPr>
              <a:t>injustice </a:t>
            </a:r>
            <a:r>
              <a:rPr sz="2400" spc="145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2400" spc="30" dirty="0">
                <a:solidFill>
                  <a:srgbClr val="FFFFFF"/>
                </a:solidFill>
                <a:latin typeface="Times New Roman"/>
                <a:cs typeface="Times New Roman"/>
              </a:rPr>
              <a:t>all  </a:t>
            </a:r>
            <a:r>
              <a:rPr sz="2400" spc="75" dirty="0">
                <a:solidFill>
                  <a:srgbClr val="FFFFFF"/>
                </a:solidFill>
                <a:latin typeface="Times New Roman"/>
                <a:cs typeface="Times New Roman"/>
              </a:rPr>
              <a:t>forms </a:t>
            </a:r>
            <a:r>
              <a:rPr sz="2400" spc="15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400" spc="-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75" dirty="0">
                <a:solidFill>
                  <a:srgbClr val="FFFFFF"/>
                </a:solidFill>
                <a:latin typeface="Times New Roman"/>
                <a:cs typeface="Times New Roman"/>
              </a:rPr>
              <a:t>exploitation.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object 138"/>
          <p:cNvSpPr/>
          <p:nvPr/>
        </p:nvSpPr>
        <p:spPr>
          <a:xfrm>
            <a:off x="457193" y="1405883"/>
            <a:ext cx="50800" cy="5080"/>
          </a:xfrm>
          <a:custGeom>
            <a:avLst/>
            <a:gdLst/>
            <a:ahLst/>
            <a:cxnLst/>
            <a:rect l="l" t="t" r="r" b="b"/>
            <a:pathLst>
              <a:path w="50800" h="5080">
                <a:moveTo>
                  <a:pt x="0" y="0"/>
                </a:moveTo>
                <a:lnTo>
                  <a:pt x="50292" y="0"/>
                </a:lnTo>
              </a:path>
              <a:path w="50800" h="5080">
                <a:moveTo>
                  <a:pt x="4571" y="4571"/>
                </a:moveTo>
                <a:lnTo>
                  <a:pt x="22860" y="4571"/>
                </a:lnTo>
              </a:path>
            </a:pathLst>
          </a:custGeom>
          <a:ln w="4572">
            <a:solidFill>
              <a:srgbClr val="0FCE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21201" y="1415027"/>
            <a:ext cx="123825" cy="32384"/>
          </a:xfrm>
          <a:custGeom>
            <a:avLst/>
            <a:gdLst/>
            <a:ahLst/>
            <a:cxnLst/>
            <a:rect l="l" t="t" r="r" b="b"/>
            <a:pathLst>
              <a:path w="123825" h="32384">
                <a:moveTo>
                  <a:pt x="86868" y="0"/>
                </a:moveTo>
                <a:lnTo>
                  <a:pt x="123444" y="0"/>
                </a:lnTo>
              </a:path>
              <a:path w="123825" h="32384">
                <a:moveTo>
                  <a:pt x="73151" y="4572"/>
                </a:moveTo>
                <a:lnTo>
                  <a:pt x="114300" y="4572"/>
                </a:lnTo>
              </a:path>
              <a:path w="123825" h="32384">
                <a:moveTo>
                  <a:pt x="59436" y="9144"/>
                </a:moveTo>
                <a:lnTo>
                  <a:pt x="100584" y="9144"/>
                </a:lnTo>
              </a:path>
              <a:path w="123825" h="32384">
                <a:moveTo>
                  <a:pt x="45720" y="13716"/>
                </a:moveTo>
                <a:lnTo>
                  <a:pt x="91439" y="13716"/>
                </a:lnTo>
              </a:path>
              <a:path w="123825" h="32384">
                <a:moveTo>
                  <a:pt x="36576" y="18287"/>
                </a:moveTo>
                <a:lnTo>
                  <a:pt x="77724" y="18287"/>
                </a:lnTo>
              </a:path>
              <a:path w="123825" h="32384">
                <a:moveTo>
                  <a:pt x="27431" y="22860"/>
                </a:moveTo>
                <a:lnTo>
                  <a:pt x="64008" y="22860"/>
                </a:lnTo>
              </a:path>
              <a:path w="123825" h="32384">
                <a:moveTo>
                  <a:pt x="13715" y="27432"/>
                </a:moveTo>
                <a:lnTo>
                  <a:pt x="50292" y="27432"/>
                </a:lnTo>
              </a:path>
              <a:path w="123825" h="32384">
                <a:moveTo>
                  <a:pt x="0" y="32003"/>
                </a:moveTo>
                <a:lnTo>
                  <a:pt x="41148" y="32003"/>
                </a:lnTo>
              </a:path>
            </a:pathLst>
          </a:custGeom>
          <a:ln w="4572">
            <a:solidFill>
              <a:srgbClr val="4949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57193" y="1449317"/>
            <a:ext cx="82296" cy="320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 txBox="1"/>
          <p:nvPr/>
        </p:nvSpPr>
        <p:spPr>
          <a:xfrm>
            <a:off x="994657" y="1297939"/>
            <a:ext cx="24047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955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5000"/>
              <a:buFont typeface="Arial"/>
              <a:buChar char="●"/>
              <a:tabLst>
                <a:tab pos="287655" algn="l"/>
              </a:tabLst>
            </a:pPr>
            <a:r>
              <a:rPr sz="3000" u="heavy" spc="9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  <a:cs typeface="Georgia"/>
              </a:rPr>
              <a:t>Article</a:t>
            </a:r>
            <a:r>
              <a:rPr sz="3000" u="heavy" spc="2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  <a:cs typeface="Georgia"/>
              </a:rPr>
              <a:t> </a:t>
            </a:r>
            <a:r>
              <a:rPr sz="3000" u="heavy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  <a:cs typeface="Georgia"/>
              </a:rPr>
              <a:t>48</a:t>
            </a:r>
            <a:r>
              <a:rPr sz="2200" spc="-15" dirty="0">
                <a:solidFill>
                  <a:srgbClr val="FFFFFF"/>
                </a:solidFill>
                <a:latin typeface="Georgia"/>
                <a:cs typeface="Georgia"/>
              </a:rPr>
              <a:t>:—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3550410" y="1374139"/>
            <a:ext cx="55238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80" dirty="0">
                <a:solidFill>
                  <a:srgbClr val="FFFFFF"/>
                </a:solidFill>
                <a:latin typeface="Georgia"/>
                <a:cs typeface="Georgia"/>
              </a:rPr>
              <a:t>The </a:t>
            </a:r>
            <a:r>
              <a:rPr sz="2400" spc="55" dirty="0">
                <a:solidFill>
                  <a:srgbClr val="FFFFFF"/>
                </a:solidFill>
                <a:latin typeface="Georgia"/>
                <a:cs typeface="Georgia"/>
              </a:rPr>
              <a:t>State </a:t>
            </a:r>
            <a:r>
              <a:rPr sz="2400" spc="90" dirty="0">
                <a:solidFill>
                  <a:srgbClr val="FFFFFF"/>
                </a:solidFill>
                <a:latin typeface="Georgia"/>
                <a:cs typeface="Georgia"/>
              </a:rPr>
              <a:t>shall </a:t>
            </a:r>
            <a:r>
              <a:rPr sz="2400" spc="85" dirty="0">
                <a:solidFill>
                  <a:srgbClr val="FFFFFF"/>
                </a:solidFill>
                <a:latin typeface="Georgia"/>
                <a:cs typeface="Georgia"/>
              </a:rPr>
              <a:t>endeavour </a:t>
            </a:r>
            <a:r>
              <a:rPr sz="2400" spc="105" dirty="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sz="2400" spc="53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spc="85" dirty="0">
                <a:solidFill>
                  <a:srgbClr val="FFFFFF"/>
                </a:solidFill>
                <a:latin typeface="Georgia"/>
                <a:cs typeface="Georgia"/>
              </a:rPr>
              <a:t>organise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993133" y="1685035"/>
            <a:ext cx="8086725" cy="452437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88290" marR="5080" algn="just">
              <a:lnSpc>
                <a:spcPct val="80000"/>
              </a:lnSpc>
              <a:spcBef>
                <a:spcPts val="675"/>
              </a:spcBef>
            </a:pPr>
            <a:r>
              <a:rPr sz="2400" spc="85" dirty="0">
                <a:solidFill>
                  <a:srgbClr val="FFFFFF"/>
                </a:solidFill>
                <a:latin typeface="Georgia"/>
                <a:cs typeface="Georgia"/>
              </a:rPr>
              <a:t>agriculture </a:t>
            </a:r>
            <a:r>
              <a:rPr sz="2400" spc="95" dirty="0">
                <a:solidFill>
                  <a:srgbClr val="FFFFFF"/>
                </a:solidFill>
                <a:latin typeface="Georgia"/>
                <a:cs typeface="Georgia"/>
              </a:rPr>
              <a:t>and animal husbandry </a:t>
            </a:r>
            <a:r>
              <a:rPr sz="2400" spc="130" dirty="0">
                <a:solidFill>
                  <a:srgbClr val="FFFFFF"/>
                </a:solidFill>
                <a:latin typeface="Georgia"/>
                <a:cs typeface="Georgia"/>
              </a:rPr>
              <a:t>on </a:t>
            </a:r>
            <a:r>
              <a:rPr sz="2400" spc="110" dirty="0">
                <a:solidFill>
                  <a:srgbClr val="FFFFFF"/>
                </a:solidFill>
                <a:latin typeface="Georgia"/>
                <a:cs typeface="Georgia"/>
              </a:rPr>
              <a:t>modern </a:t>
            </a:r>
            <a:r>
              <a:rPr sz="2400" spc="95" dirty="0">
                <a:solidFill>
                  <a:srgbClr val="FFFFFF"/>
                </a:solidFill>
                <a:latin typeface="Georgia"/>
                <a:cs typeface="Georgia"/>
              </a:rPr>
              <a:t>and  scientific </a:t>
            </a:r>
            <a:r>
              <a:rPr sz="2400" spc="100" dirty="0">
                <a:solidFill>
                  <a:srgbClr val="FFFFFF"/>
                </a:solidFill>
                <a:latin typeface="Georgia"/>
                <a:cs typeface="Georgia"/>
              </a:rPr>
              <a:t>lines </a:t>
            </a:r>
            <a:r>
              <a:rPr sz="2400" spc="95" dirty="0">
                <a:solidFill>
                  <a:srgbClr val="FFFFFF"/>
                </a:solidFill>
                <a:latin typeface="Georgia"/>
                <a:cs typeface="Georgia"/>
              </a:rPr>
              <a:t>and </a:t>
            </a:r>
            <a:r>
              <a:rPr sz="2400" spc="80" dirty="0">
                <a:solidFill>
                  <a:srgbClr val="FFFFFF"/>
                </a:solidFill>
                <a:latin typeface="Georgia"/>
                <a:cs typeface="Georgia"/>
              </a:rPr>
              <a:t>shall, </a:t>
            </a:r>
            <a:r>
              <a:rPr sz="2400" spc="100" dirty="0">
                <a:solidFill>
                  <a:srgbClr val="FFFFFF"/>
                </a:solidFill>
                <a:latin typeface="Georgia"/>
                <a:cs typeface="Georgia"/>
              </a:rPr>
              <a:t>in </a:t>
            </a:r>
            <a:r>
              <a:rPr sz="2400" spc="60" dirty="0">
                <a:solidFill>
                  <a:srgbClr val="FFFFFF"/>
                </a:solidFill>
                <a:latin typeface="Georgia"/>
                <a:cs typeface="Georgia"/>
              </a:rPr>
              <a:t>particular, </a:t>
            </a:r>
            <a:r>
              <a:rPr sz="2400" spc="105" dirty="0">
                <a:solidFill>
                  <a:srgbClr val="FFFFFF"/>
                </a:solidFill>
                <a:latin typeface="Georgia"/>
                <a:cs typeface="Georgia"/>
              </a:rPr>
              <a:t>take </a:t>
            </a:r>
            <a:r>
              <a:rPr sz="2400" spc="80" dirty="0">
                <a:solidFill>
                  <a:srgbClr val="FFFFFF"/>
                </a:solidFill>
                <a:latin typeface="Georgia"/>
                <a:cs typeface="Georgia"/>
              </a:rPr>
              <a:t>steps for  </a:t>
            </a:r>
            <a:r>
              <a:rPr sz="2400" spc="85" dirty="0">
                <a:solidFill>
                  <a:srgbClr val="FFFFFF"/>
                </a:solidFill>
                <a:latin typeface="Georgia"/>
                <a:cs typeface="Georgia"/>
              </a:rPr>
              <a:t>preserving </a:t>
            </a:r>
            <a:r>
              <a:rPr sz="2400" spc="95" dirty="0">
                <a:solidFill>
                  <a:srgbClr val="FFFFFF"/>
                </a:solidFill>
                <a:latin typeface="Georgia"/>
                <a:cs typeface="Georgia"/>
              </a:rPr>
              <a:t>and </a:t>
            </a:r>
            <a:r>
              <a:rPr sz="2400" spc="85" dirty="0">
                <a:solidFill>
                  <a:srgbClr val="FFFFFF"/>
                </a:solidFill>
                <a:latin typeface="Georgia"/>
                <a:cs typeface="Georgia"/>
              </a:rPr>
              <a:t>improving </a:t>
            </a:r>
            <a:r>
              <a:rPr sz="2400" spc="114" dirty="0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sz="2400" spc="-38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Georgia"/>
                <a:cs typeface="Georgia"/>
              </a:rPr>
              <a:t>breeds, </a:t>
            </a:r>
            <a:r>
              <a:rPr sz="2400" spc="95" dirty="0">
                <a:solidFill>
                  <a:srgbClr val="FFFFFF"/>
                </a:solidFill>
                <a:latin typeface="Georgia"/>
                <a:cs typeface="Georgia"/>
              </a:rPr>
              <a:t>and prohibiting  </a:t>
            </a:r>
            <a:r>
              <a:rPr sz="2400" spc="114" dirty="0">
                <a:solidFill>
                  <a:srgbClr val="FFFFFF"/>
                </a:solidFill>
                <a:latin typeface="Georgia"/>
                <a:cs typeface="Georgia"/>
              </a:rPr>
              <a:t>the </a:t>
            </a:r>
            <a:r>
              <a:rPr sz="2400" spc="65" dirty="0">
                <a:solidFill>
                  <a:srgbClr val="FFFFFF"/>
                </a:solidFill>
                <a:latin typeface="Georgia"/>
                <a:cs typeface="Georgia"/>
              </a:rPr>
              <a:t>slaughter, </a:t>
            </a:r>
            <a:r>
              <a:rPr sz="2400" spc="105" dirty="0">
                <a:solidFill>
                  <a:srgbClr val="FFFFFF"/>
                </a:solidFill>
                <a:latin typeface="Georgia"/>
                <a:cs typeface="Georgia"/>
              </a:rPr>
              <a:t>of </a:t>
            </a:r>
            <a:r>
              <a:rPr sz="2400" spc="55" dirty="0">
                <a:solidFill>
                  <a:srgbClr val="FFFFFF"/>
                </a:solidFill>
                <a:latin typeface="Georgia"/>
                <a:cs typeface="Georgia"/>
              </a:rPr>
              <a:t>cows </a:t>
            </a:r>
            <a:r>
              <a:rPr sz="2400" spc="95" dirty="0">
                <a:solidFill>
                  <a:srgbClr val="FFFFFF"/>
                </a:solidFill>
                <a:latin typeface="Georgia"/>
                <a:cs typeface="Georgia"/>
              </a:rPr>
              <a:t>and </a:t>
            </a:r>
            <a:r>
              <a:rPr sz="2400" spc="65" dirty="0">
                <a:solidFill>
                  <a:srgbClr val="FFFFFF"/>
                </a:solidFill>
                <a:latin typeface="Georgia"/>
                <a:cs typeface="Georgia"/>
              </a:rPr>
              <a:t>calves </a:t>
            </a:r>
            <a:r>
              <a:rPr sz="2400" spc="95" dirty="0">
                <a:solidFill>
                  <a:srgbClr val="FFFFFF"/>
                </a:solidFill>
                <a:latin typeface="Georgia"/>
                <a:cs typeface="Georgia"/>
              </a:rPr>
              <a:t>and </a:t>
            </a:r>
            <a:r>
              <a:rPr sz="2400" spc="110" dirty="0">
                <a:solidFill>
                  <a:srgbClr val="FFFFFF"/>
                </a:solidFill>
                <a:latin typeface="Georgia"/>
                <a:cs typeface="Georgia"/>
              </a:rPr>
              <a:t>other </a:t>
            </a:r>
            <a:r>
              <a:rPr sz="2400" spc="100" dirty="0">
                <a:solidFill>
                  <a:srgbClr val="FFFFFF"/>
                </a:solidFill>
                <a:latin typeface="Georgia"/>
                <a:cs typeface="Georgia"/>
              </a:rPr>
              <a:t>milch </a:t>
            </a:r>
            <a:r>
              <a:rPr sz="2400" spc="95" dirty="0">
                <a:solidFill>
                  <a:srgbClr val="FFFFFF"/>
                </a:solidFill>
                <a:latin typeface="Georgia"/>
                <a:cs typeface="Georgia"/>
              </a:rPr>
              <a:t>and  </a:t>
            </a:r>
            <a:r>
              <a:rPr sz="2400" spc="85" dirty="0">
                <a:solidFill>
                  <a:srgbClr val="FFFFFF"/>
                </a:solidFill>
                <a:latin typeface="Georgia"/>
                <a:cs typeface="Georgia"/>
              </a:rPr>
              <a:t>draught</a:t>
            </a:r>
            <a:r>
              <a:rPr sz="2400" spc="-14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spc="85" dirty="0">
                <a:solidFill>
                  <a:srgbClr val="FFFFFF"/>
                </a:solidFill>
                <a:latin typeface="Georgia"/>
                <a:cs typeface="Georgia"/>
              </a:rPr>
              <a:t>cattle.</a:t>
            </a:r>
            <a:endParaRPr sz="2400">
              <a:latin typeface="Georgia"/>
              <a:cs typeface="Georgia"/>
            </a:endParaRPr>
          </a:p>
          <a:p>
            <a:pPr marL="287020" marR="10160" indent="-273050" algn="just">
              <a:lnSpc>
                <a:spcPct val="80800"/>
              </a:lnSpc>
              <a:spcBef>
                <a:spcPts val="665"/>
              </a:spcBef>
              <a:buClr>
                <a:srgbClr val="0AD0D9"/>
              </a:buClr>
              <a:buSzPct val="95000"/>
              <a:buFont typeface="Arial"/>
              <a:buChar char="●"/>
              <a:tabLst>
                <a:tab pos="288925" algn="l"/>
              </a:tabLst>
            </a:pPr>
            <a:r>
              <a:rPr sz="3000" u="heavy" spc="9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  <a:cs typeface="Georgia"/>
              </a:rPr>
              <a:t>Article </a:t>
            </a:r>
            <a:r>
              <a:rPr sz="3000" u="heavy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  <a:cs typeface="Georgia"/>
              </a:rPr>
              <a:t>48A</a:t>
            </a:r>
            <a:r>
              <a:rPr sz="2200" spc="-15" dirty="0">
                <a:solidFill>
                  <a:srgbClr val="FFFFFF"/>
                </a:solidFill>
                <a:latin typeface="Georgia"/>
                <a:cs typeface="Georgia"/>
              </a:rPr>
              <a:t>:— </a:t>
            </a:r>
            <a:r>
              <a:rPr sz="2400" spc="80" dirty="0">
                <a:solidFill>
                  <a:srgbClr val="FFFFFF"/>
                </a:solidFill>
                <a:latin typeface="Georgia"/>
                <a:cs typeface="Georgia"/>
              </a:rPr>
              <a:t>The </a:t>
            </a:r>
            <a:r>
              <a:rPr sz="2400" spc="55" dirty="0">
                <a:solidFill>
                  <a:srgbClr val="FFFFFF"/>
                </a:solidFill>
                <a:latin typeface="Georgia"/>
                <a:cs typeface="Georgia"/>
              </a:rPr>
              <a:t>State </a:t>
            </a:r>
            <a:r>
              <a:rPr sz="2400" spc="90" dirty="0">
                <a:solidFill>
                  <a:srgbClr val="FFFFFF"/>
                </a:solidFill>
                <a:latin typeface="Georgia"/>
                <a:cs typeface="Georgia"/>
              </a:rPr>
              <a:t>shall </a:t>
            </a:r>
            <a:r>
              <a:rPr sz="2400" spc="85" dirty="0">
                <a:solidFill>
                  <a:srgbClr val="FFFFFF"/>
                </a:solidFill>
                <a:latin typeface="Georgia"/>
                <a:cs typeface="Georgia"/>
              </a:rPr>
              <a:t>endeavour </a:t>
            </a:r>
            <a:r>
              <a:rPr sz="2400" spc="105" dirty="0">
                <a:solidFill>
                  <a:srgbClr val="FFFFFF"/>
                </a:solidFill>
                <a:latin typeface="Georgia"/>
                <a:cs typeface="Georgia"/>
              </a:rPr>
              <a:t>to </a:t>
            </a:r>
            <a:r>
              <a:rPr sz="2400" spc="85" dirty="0">
                <a:solidFill>
                  <a:srgbClr val="FFFFFF"/>
                </a:solidFill>
                <a:latin typeface="Georgia"/>
                <a:cs typeface="Georgia"/>
              </a:rPr>
              <a:t>protect  </a:t>
            </a:r>
            <a:r>
              <a:rPr sz="2400" spc="95" dirty="0">
                <a:solidFill>
                  <a:srgbClr val="FFFFFF"/>
                </a:solidFill>
                <a:latin typeface="Georgia"/>
                <a:cs typeface="Georgia"/>
              </a:rPr>
              <a:t>and </a:t>
            </a:r>
            <a:r>
              <a:rPr sz="2400" spc="80" dirty="0">
                <a:solidFill>
                  <a:srgbClr val="FFFFFF"/>
                </a:solidFill>
                <a:latin typeface="Georgia"/>
                <a:cs typeface="Georgia"/>
              </a:rPr>
              <a:t>improve </a:t>
            </a:r>
            <a:r>
              <a:rPr sz="2400" spc="114" dirty="0">
                <a:solidFill>
                  <a:srgbClr val="FFFFFF"/>
                </a:solidFill>
                <a:latin typeface="Georgia"/>
                <a:cs typeface="Georgia"/>
              </a:rPr>
              <a:t>the </a:t>
            </a:r>
            <a:r>
              <a:rPr sz="2400" spc="95" dirty="0">
                <a:solidFill>
                  <a:srgbClr val="FFFFFF"/>
                </a:solidFill>
                <a:latin typeface="Georgia"/>
                <a:cs typeface="Georgia"/>
              </a:rPr>
              <a:t>environment and </a:t>
            </a:r>
            <a:r>
              <a:rPr sz="2400" spc="105" dirty="0">
                <a:solidFill>
                  <a:srgbClr val="FFFFFF"/>
                </a:solidFill>
                <a:latin typeface="Georgia"/>
                <a:cs typeface="Georgia"/>
              </a:rPr>
              <a:t>to </a:t>
            </a:r>
            <a:r>
              <a:rPr sz="2400" spc="80" dirty="0">
                <a:solidFill>
                  <a:srgbClr val="FFFFFF"/>
                </a:solidFill>
                <a:latin typeface="Georgia"/>
                <a:cs typeface="Georgia"/>
              </a:rPr>
              <a:t>safeguard </a:t>
            </a:r>
            <a:r>
              <a:rPr sz="2400" spc="114" dirty="0">
                <a:solidFill>
                  <a:srgbClr val="FFFFFF"/>
                </a:solidFill>
                <a:latin typeface="Georgia"/>
                <a:cs typeface="Georgia"/>
              </a:rPr>
              <a:t>the  </a:t>
            </a:r>
            <a:r>
              <a:rPr sz="2400" spc="80" dirty="0">
                <a:solidFill>
                  <a:srgbClr val="FFFFFF"/>
                </a:solidFill>
                <a:latin typeface="Georgia"/>
                <a:cs typeface="Georgia"/>
              </a:rPr>
              <a:t>forests</a:t>
            </a:r>
            <a:r>
              <a:rPr sz="2400" spc="-1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spc="95" dirty="0">
                <a:solidFill>
                  <a:srgbClr val="FFFFFF"/>
                </a:solidFill>
                <a:latin typeface="Georgia"/>
                <a:cs typeface="Georgia"/>
              </a:rPr>
              <a:t>and</a:t>
            </a:r>
            <a:r>
              <a:rPr sz="2400" spc="-6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spc="90" dirty="0">
                <a:solidFill>
                  <a:srgbClr val="FFFFFF"/>
                </a:solidFill>
                <a:latin typeface="Georgia"/>
                <a:cs typeface="Georgia"/>
              </a:rPr>
              <a:t>wild</a:t>
            </a:r>
            <a:r>
              <a:rPr sz="2400" spc="-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spc="95" dirty="0">
                <a:solidFill>
                  <a:srgbClr val="FFFFFF"/>
                </a:solidFill>
                <a:latin typeface="Georgia"/>
                <a:cs typeface="Georgia"/>
              </a:rPr>
              <a:t>life</a:t>
            </a:r>
            <a:r>
              <a:rPr sz="2400" spc="-1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spc="105" dirty="0">
                <a:solidFill>
                  <a:srgbClr val="FFFFFF"/>
                </a:solidFill>
                <a:latin typeface="Georgia"/>
                <a:cs typeface="Georgia"/>
              </a:rPr>
              <a:t>of</a:t>
            </a:r>
            <a:r>
              <a:rPr sz="2400" spc="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spc="114" dirty="0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sz="2400" spc="-1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spc="55" dirty="0">
                <a:solidFill>
                  <a:srgbClr val="FFFFFF"/>
                </a:solidFill>
                <a:latin typeface="Georgia"/>
                <a:cs typeface="Georgia"/>
              </a:rPr>
              <a:t>country.</a:t>
            </a:r>
            <a:endParaRPr sz="2400">
              <a:latin typeface="Georgia"/>
              <a:cs typeface="Georgia"/>
            </a:endParaRPr>
          </a:p>
          <a:p>
            <a:pPr marL="287020" marR="6985" indent="-274320" algn="just">
              <a:lnSpc>
                <a:spcPct val="80300"/>
              </a:lnSpc>
              <a:spcBef>
                <a:spcPts val="685"/>
              </a:spcBef>
              <a:buClr>
                <a:srgbClr val="0AD0D9"/>
              </a:buClr>
              <a:buSzPct val="95000"/>
              <a:buFont typeface="Arial"/>
              <a:buChar char="●"/>
              <a:tabLst>
                <a:tab pos="287655" algn="l"/>
              </a:tabLst>
            </a:pPr>
            <a:r>
              <a:rPr sz="3000" u="heavy" spc="9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  <a:cs typeface="Georgia"/>
              </a:rPr>
              <a:t>Article </a:t>
            </a:r>
            <a:r>
              <a:rPr sz="30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  <a:cs typeface="Georgia"/>
              </a:rPr>
              <a:t>49</a:t>
            </a:r>
            <a:r>
              <a:rPr sz="2200" spc="-5" dirty="0">
                <a:solidFill>
                  <a:srgbClr val="FFFFFF"/>
                </a:solidFill>
                <a:latin typeface="Georgia"/>
                <a:cs typeface="Georgia"/>
              </a:rPr>
              <a:t>:— </a:t>
            </a:r>
            <a:r>
              <a:rPr sz="2400" spc="80" dirty="0">
                <a:solidFill>
                  <a:srgbClr val="FFFFFF"/>
                </a:solidFill>
                <a:latin typeface="Georgia"/>
                <a:cs typeface="Georgia"/>
              </a:rPr>
              <a:t>The </a:t>
            </a:r>
            <a:r>
              <a:rPr sz="2400" spc="55" dirty="0">
                <a:solidFill>
                  <a:srgbClr val="FFFFFF"/>
                </a:solidFill>
                <a:latin typeface="Georgia"/>
                <a:cs typeface="Georgia"/>
              </a:rPr>
              <a:t>State </a:t>
            </a:r>
            <a:r>
              <a:rPr sz="2400" spc="90" dirty="0">
                <a:solidFill>
                  <a:srgbClr val="FFFFFF"/>
                </a:solidFill>
                <a:latin typeface="Georgia"/>
                <a:cs typeface="Georgia"/>
              </a:rPr>
              <a:t>shall </a:t>
            </a:r>
            <a:r>
              <a:rPr sz="2400" spc="85" dirty="0">
                <a:solidFill>
                  <a:srgbClr val="FFFFFF"/>
                </a:solidFill>
                <a:latin typeface="Georgia"/>
                <a:cs typeface="Georgia"/>
              </a:rPr>
              <a:t>protect </a:t>
            </a:r>
            <a:r>
              <a:rPr sz="2400" spc="75" dirty="0">
                <a:solidFill>
                  <a:srgbClr val="FFFFFF"/>
                </a:solidFill>
                <a:latin typeface="Georgia"/>
                <a:cs typeface="Georgia"/>
              </a:rPr>
              <a:t>every  </a:t>
            </a:r>
            <a:r>
              <a:rPr sz="2400" spc="120" dirty="0">
                <a:solidFill>
                  <a:srgbClr val="FFFFFF"/>
                </a:solidFill>
                <a:latin typeface="Georgia"/>
                <a:cs typeface="Georgia"/>
              </a:rPr>
              <a:t>monument </a:t>
            </a:r>
            <a:r>
              <a:rPr sz="2400" spc="100" dirty="0">
                <a:solidFill>
                  <a:srgbClr val="FFFFFF"/>
                </a:solidFill>
                <a:latin typeface="Georgia"/>
                <a:cs typeface="Georgia"/>
              </a:rPr>
              <a:t>or </a:t>
            </a:r>
            <a:r>
              <a:rPr sz="2400" spc="80" dirty="0">
                <a:solidFill>
                  <a:srgbClr val="FFFFFF"/>
                </a:solidFill>
                <a:latin typeface="Georgia"/>
                <a:cs typeface="Georgia"/>
              </a:rPr>
              <a:t>place </a:t>
            </a:r>
            <a:r>
              <a:rPr sz="2400" spc="100" dirty="0">
                <a:solidFill>
                  <a:srgbClr val="FFFFFF"/>
                </a:solidFill>
                <a:latin typeface="Georgia"/>
                <a:cs typeface="Georgia"/>
              </a:rPr>
              <a:t>or object </a:t>
            </a:r>
            <a:r>
              <a:rPr sz="2400" spc="105" dirty="0">
                <a:solidFill>
                  <a:srgbClr val="FFFFFF"/>
                </a:solidFill>
                <a:latin typeface="Georgia"/>
                <a:cs typeface="Georgia"/>
              </a:rPr>
              <a:t>of </a:t>
            </a:r>
            <a:r>
              <a:rPr sz="2400" spc="80" dirty="0">
                <a:solidFill>
                  <a:srgbClr val="FFFFFF"/>
                </a:solidFill>
                <a:latin typeface="Georgia"/>
                <a:cs typeface="Georgia"/>
              </a:rPr>
              <a:t>artistic </a:t>
            </a:r>
            <a:r>
              <a:rPr sz="2400" spc="100" dirty="0">
                <a:solidFill>
                  <a:srgbClr val="FFFFFF"/>
                </a:solidFill>
                <a:latin typeface="Georgia"/>
                <a:cs typeface="Georgia"/>
              </a:rPr>
              <a:t>or </a:t>
            </a:r>
            <a:r>
              <a:rPr sz="2400" spc="85" dirty="0">
                <a:solidFill>
                  <a:srgbClr val="FFFFFF"/>
                </a:solidFill>
                <a:latin typeface="Georgia"/>
                <a:cs typeface="Georgia"/>
              </a:rPr>
              <a:t>historic  interest,</a:t>
            </a:r>
            <a:r>
              <a:rPr sz="2400" spc="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spc="90" dirty="0">
                <a:solidFill>
                  <a:srgbClr val="FFFFFF"/>
                </a:solidFill>
                <a:latin typeface="Georgia"/>
                <a:cs typeface="Georgia"/>
              </a:rPr>
              <a:t>declared</a:t>
            </a:r>
            <a:r>
              <a:rPr sz="2400" spc="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spc="70" dirty="0">
                <a:solidFill>
                  <a:srgbClr val="FFFFFF"/>
                </a:solidFill>
                <a:latin typeface="Georgia"/>
                <a:cs typeface="Georgia"/>
              </a:rPr>
              <a:t>by</a:t>
            </a:r>
            <a:r>
              <a:rPr sz="2400" spc="-5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spc="100" dirty="0">
                <a:solidFill>
                  <a:srgbClr val="FFFFFF"/>
                </a:solidFill>
                <a:latin typeface="Georgia"/>
                <a:cs typeface="Georgia"/>
              </a:rPr>
              <a:t>or</a:t>
            </a:r>
            <a:r>
              <a:rPr sz="2400" spc="-6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spc="100" dirty="0">
                <a:solidFill>
                  <a:srgbClr val="FFFFFF"/>
                </a:solidFill>
                <a:latin typeface="Georgia"/>
                <a:cs typeface="Georgia"/>
              </a:rPr>
              <a:t>under</a:t>
            </a:r>
            <a:r>
              <a:rPr sz="2400" spc="-6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spc="55" dirty="0">
                <a:solidFill>
                  <a:srgbClr val="FFFFFF"/>
                </a:solidFill>
                <a:latin typeface="Georgia"/>
                <a:cs typeface="Georgia"/>
              </a:rPr>
              <a:t>law</a:t>
            </a:r>
            <a:r>
              <a:rPr sz="24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spc="105" dirty="0">
                <a:solidFill>
                  <a:srgbClr val="FFFFFF"/>
                </a:solidFill>
                <a:latin typeface="Georgia"/>
                <a:cs typeface="Georgia"/>
              </a:rPr>
              <a:t>made</a:t>
            </a:r>
            <a:r>
              <a:rPr sz="2400" spc="-3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spc="70" dirty="0">
                <a:solidFill>
                  <a:srgbClr val="FFFFFF"/>
                </a:solidFill>
                <a:latin typeface="Georgia"/>
                <a:cs typeface="Georgia"/>
              </a:rPr>
              <a:t>by</a:t>
            </a:r>
            <a:r>
              <a:rPr sz="2400" spc="-4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spc="85" dirty="0">
                <a:solidFill>
                  <a:srgbClr val="FFFFFF"/>
                </a:solidFill>
                <a:latin typeface="Georgia"/>
                <a:cs typeface="Georgia"/>
              </a:rPr>
              <a:t>Parliament  </a:t>
            </a:r>
            <a:r>
              <a:rPr sz="2400" spc="105" dirty="0">
                <a:solidFill>
                  <a:srgbClr val="FFFFFF"/>
                </a:solidFill>
                <a:latin typeface="Georgia"/>
                <a:cs typeface="Georgia"/>
              </a:rPr>
              <a:t>to </a:t>
            </a:r>
            <a:r>
              <a:rPr sz="2400" spc="120" dirty="0">
                <a:solidFill>
                  <a:srgbClr val="FFFFFF"/>
                </a:solidFill>
                <a:latin typeface="Georgia"/>
                <a:cs typeface="Georgia"/>
              </a:rPr>
              <a:t>be </a:t>
            </a:r>
            <a:r>
              <a:rPr sz="2400" spc="105" dirty="0">
                <a:solidFill>
                  <a:srgbClr val="FFFFFF"/>
                </a:solidFill>
                <a:latin typeface="Georgia"/>
                <a:cs typeface="Georgia"/>
              </a:rPr>
              <a:t>of </a:t>
            </a:r>
            <a:r>
              <a:rPr sz="2400" spc="100" dirty="0">
                <a:solidFill>
                  <a:srgbClr val="FFFFFF"/>
                </a:solidFill>
                <a:latin typeface="Georgia"/>
                <a:cs typeface="Georgia"/>
              </a:rPr>
              <a:t>national </a:t>
            </a:r>
            <a:r>
              <a:rPr sz="2400" spc="90" dirty="0">
                <a:solidFill>
                  <a:srgbClr val="FFFFFF"/>
                </a:solidFill>
                <a:latin typeface="Georgia"/>
                <a:cs typeface="Georgia"/>
              </a:rPr>
              <a:t>importance, </a:t>
            </a:r>
            <a:r>
              <a:rPr sz="2400" spc="85" dirty="0">
                <a:solidFill>
                  <a:srgbClr val="FFFFFF"/>
                </a:solidFill>
                <a:latin typeface="Georgia"/>
                <a:cs typeface="Georgia"/>
              </a:rPr>
              <a:t>from</a:t>
            </a:r>
            <a:r>
              <a:rPr sz="2400" spc="74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spc="95" dirty="0">
                <a:solidFill>
                  <a:srgbClr val="FFFFFF"/>
                </a:solidFill>
                <a:latin typeface="Georgia"/>
                <a:cs typeface="Georgia"/>
              </a:rPr>
              <a:t>spoliation,  disfigurement, destruction, </a:t>
            </a:r>
            <a:r>
              <a:rPr sz="2400" spc="75" dirty="0">
                <a:solidFill>
                  <a:srgbClr val="FFFFFF"/>
                </a:solidFill>
                <a:latin typeface="Georgia"/>
                <a:cs typeface="Georgia"/>
              </a:rPr>
              <a:t>removal, </a:t>
            </a:r>
            <a:r>
              <a:rPr sz="2400" spc="85" dirty="0">
                <a:solidFill>
                  <a:srgbClr val="FFFFFF"/>
                </a:solidFill>
                <a:latin typeface="Georgia"/>
                <a:cs typeface="Georgia"/>
              </a:rPr>
              <a:t>disposal  </a:t>
            </a:r>
            <a:r>
              <a:rPr sz="2400" spc="100" dirty="0">
                <a:solidFill>
                  <a:srgbClr val="FFFFFF"/>
                </a:solidFill>
                <a:latin typeface="Georgia"/>
                <a:cs typeface="Georgia"/>
              </a:rPr>
              <a:t>or  </a:t>
            </a:r>
            <a:r>
              <a:rPr sz="2400" spc="85" dirty="0">
                <a:solidFill>
                  <a:srgbClr val="FFFFFF"/>
                </a:solidFill>
                <a:latin typeface="Georgia"/>
                <a:cs typeface="Georgia"/>
              </a:rPr>
              <a:t>export.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object 132"/>
          <p:cNvSpPr/>
          <p:nvPr/>
        </p:nvSpPr>
        <p:spPr>
          <a:xfrm>
            <a:off x="521201" y="1433315"/>
            <a:ext cx="78105" cy="13970"/>
          </a:xfrm>
          <a:custGeom>
            <a:avLst/>
            <a:gdLst/>
            <a:ahLst/>
            <a:cxnLst/>
            <a:rect l="l" t="t" r="r" b="b"/>
            <a:pathLst>
              <a:path w="78104" h="13969">
                <a:moveTo>
                  <a:pt x="36576" y="0"/>
                </a:moveTo>
                <a:lnTo>
                  <a:pt x="77724" y="0"/>
                </a:lnTo>
              </a:path>
              <a:path w="78104" h="13969">
                <a:moveTo>
                  <a:pt x="27431" y="4572"/>
                </a:moveTo>
                <a:lnTo>
                  <a:pt x="64008" y="4572"/>
                </a:lnTo>
              </a:path>
              <a:path w="78104" h="13969">
                <a:moveTo>
                  <a:pt x="13715" y="9144"/>
                </a:moveTo>
                <a:lnTo>
                  <a:pt x="50292" y="9144"/>
                </a:lnTo>
              </a:path>
              <a:path w="78104" h="13969">
                <a:moveTo>
                  <a:pt x="0" y="13715"/>
                </a:moveTo>
                <a:lnTo>
                  <a:pt x="41148" y="13715"/>
                </a:lnTo>
              </a:path>
            </a:pathLst>
          </a:custGeom>
          <a:ln w="4572">
            <a:solidFill>
              <a:srgbClr val="4949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457193" y="1449317"/>
            <a:ext cx="82296" cy="320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 txBox="1">
            <a:spLocks noGrp="1"/>
          </p:cNvSpPr>
          <p:nvPr>
            <p:ph type="title"/>
          </p:nvPr>
        </p:nvSpPr>
        <p:spPr>
          <a:xfrm>
            <a:off x="674617" y="407917"/>
            <a:ext cx="8152765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605" dirty="0"/>
              <a:t>FUNDAM </a:t>
            </a:r>
            <a:r>
              <a:rPr sz="3200" spc="-75" dirty="0"/>
              <a:t>ENTAL </a:t>
            </a:r>
            <a:r>
              <a:rPr sz="3200" spc="-10" dirty="0"/>
              <a:t>RIGHTS,</a:t>
            </a:r>
            <a:r>
              <a:rPr sz="3200" spc="-200" dirty="0"/>
              <a:t> </a:t>
            </a:r>
            <a:r>
              <a:rPr lang="en-GB" sz="3200" spc="-200" dirty="0" smtClean="0"/>
              <a:t/>
            </a:r>
            <a:br>
              <a:rPr lang="en-GB" sz="3200" spc="-200" dirty="0" smtClean="0"/>
            </a:br>
            <a:r>
              <a:rPr sz="3200" spc="-1810" dirty="0" smtClean="0"/>
              <a:t>D</a:t>
            </a:r>
            <a:r>
              <a:rPr sz="3200" u="sng" spc="790" dirty="0" smtClean="0">
                <a:uFill>
                  <a:solidFill>
                    <a:srgbClr val="0FCE9A"/>
                  </a:solidFill>
                </a:uFill>
              </a:rPr>
              <a:t> </a:t>
            </a:r>
            <a:r>
              <a:rPr sz="3200" spc="-10" dirty="0" smtClean="0"/>
              <a:t>IR</a:t>
            </a:r>
            <a:r>
              <a:rPr sz="3200" u="heavy" spc="-10" dirty="0" smtClean="0">
                <a:uFill>
                  <a:solidFill>
                    <a:srgbClr val="494949"/>
                  </a:solidFill>
                </a:uFill>
              </a:rPr>
              <a:t>E</a:t>
            </a:r>
            <a:r>
              <a:rPr sz="3200" spc="-10" dirty="0" smtClean="0"/>
              <a:t>CTIVE</a:t>
            </a:r>
            <a:r>
              <a:rPr lang="en-GB" sz="3200" spc="-10" dirty="0" smtClean="0"/>
              <a:t> </a:t>
            </a:r>
            <a:r>
              <a:rPr lang="en-GB" sz="3200" spc="-10" dirty="0">
                <a:solidFill>
                  <a:srgbClr val="DBF5F9"/>
                </a:solidFill>
                <a:latin typeface="Carlito"/>
                <a:cs typeface="Carlito"/>
              </a:rPr>
              <a:t>PRINCIPLES</a:t>
            </a:r>
            <a:endParaRPr sz="3200" dirty="0"/>
          </a:p>
        </p:txBody>
      </p:sp>
      <p:sp>
        <p:nvSpPr>
          <p:cNvPr id="136" name="object 136"/>
          <p:cNvSpPr txBox="1"/>
          <p:nvPr/>
        </p:nvSpPr>
        <p:spPr>
          <a:xfrm>
            <a:off x="304800" y="1405626"/>
            <a:ext cx="8399145" cy="48449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19150">
              <a:lnSpc>
                <a:spcPct val="100000"/>
              </a:lnSpc>
              <a:spcBef>
                <a:spcPts val="100"/>
              </a:spcBef>
            </a:pPr>
            <a:r>
              <a:rPr sz="3200" dirty="0" smtClean="0">
                <a:solidFill>
                  <a:srgbClr val="DBF5F9"/>
                </a:solidFill>
                <a:latin typeface="Carlito"/>
                <a:cs typeface="Carlito"/>
              </a:rPr>
              <a:t>AND</a:t>
            </a:r>
            <a:r>
              <a:rPr sz="3200" spc="-90" dirty="0" smtClean="0">
                <a:solidFill>
                  <a:srgbClr val="DBF5F9"/>
                </a:solidFill>
                <a:latin typeface="Carlito"/>
                <a:cs typeface="Carlito"/>
              </a:rPr>
              <a:t> </a:t>
            </a:r>
            <a:r>
              <a:rPr sz="3200" spc="-40" dirty="0">
                <a:solidFill>
                  <a:srgbClr val="DBF5F9"/>
                </a:solidFill>
                <a:latin typeface="Carlito"/>
                <a:cs typeface="Carlito"/>
              </a:rPr>
              <a:t>FUNDAMENTAL  </a:t>
            </a:r>
            <a:r>
              <a:rPr sz="3200" spc="-10" dirty="0">
                <a:solidFill>
                  <a:srgbClr val="DBF5F9"/>
                </a:solidFill>
                <a:latin typeface="Carlito"/>
                <a:cs typeface="Carlito"/>
              </a:rPr>
              <a:t>DUTIES</a:t>
            </a:r>
            <a:endParaRPr sz="3200" dirty="0">
              <a:latin typeface="Carlito"/>
              <a:cs typeface="Carlito"/>
            </a:endParaRPr>
          </a:p>
          <a:p>
            <a:pPr marL="607060" indent="-274955" algn="just">
              <a:lnSpc>
                <a:spcPts val="2865"/>
              </a:lnSpc>
              <a:buClr>
                <a:srgbClr val="0AD0D9"/>
              </a:buClr>
              <a:buSzPct val="94642"/>
              <a:buFont typeface="Arial"/>
              <a:buChar char="●"/>
              <a:tabLst>
                <a:tab pos="607060" algn="l"/>
              </a:tabLst>
            </a:pPr>
            <a:r>
              <a:rPr sz="2800" spc="90" dirty="0">
                <a:solidFill>
                  <a:srgbClr val="FFFFFF"/>
                </a:solidFill>
                <a:latin typeface="Times New Roman"/>
                <a:cs typeface="Times New Roman"/>
              </a:rPr>
              <a:t>These </a:t>
            </a:r>
            <a:r>
              <a:rPr sz="2800" spc="105" dirty="0">
                <a:solidFill>
                  <a:srgbClr val="FFFFFF"/>
                </a:solidFill>
                <a:latin typeface="Times New Roman"/>
                <a:cs typeface="Times New Roman"/>
              </a:rPr>
              <a:t>are </a:t>
            </a:r>
            <a:r>
              <a:rPr sz="2800" spc="17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800" spc="95" dirty="0">
                <a:solidFill>
                  <a:srgbClr val="FFFFFF"/>
                </a:solidFill>
                <a:latin typeface="Times New Roman"/>
                <a:cs typeface="Times New Roman"/>
              </a:rPr>
              <a:t>sections </a:t>
            </a:r>
            <a:r>
              <a:rPr sz="2800" spc="2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2800" spc="17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800" spc="170" dirty="0">
                <a:solidFill>
                  <a:srgbClr val="E2D700"/>
                </a:solidFill>
                <a:latin typeface="Times New Roman"/>
                <a:cs typeface="Times New Roman"/>
              </a:rPr>
              <a:t> </a:t>
            </a:r>
            <a:r>
              <a:rPr sz="2800" u="heavy" spc="120" dirty="0">
                <a:solidFill>
                  <a:srgbClr val="E2D700"/>
                </a:solidFill>
                <a:uFill>
                  <a:solidFill>
                    <a:srgbClr val="E2D700"/>
                  </a:solidFill>
                </a:uFill>
                <a:latin typeface="Times New Roman"/>
                <a:cs typeface="Times New Roman"/>
              </a:rPr>
              <a:t>Constitution</a:t>
            </a:r>
            <a:r>
              <a:rPr sz="2800" u="heavy" spc="440" dirty="0">
                <a:solidFill>
                  <a:srgbClr val="E2D700"/>
                </a:solidFill>
                <a:uFill>
                  <a:solidFill>
                    <a:srgbClr val="E2D7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u="heavy" spc="20" dirty="0">
                <a:solidFill>
                  <a:srgbClr val="E2D700"/>
                </a:solidFill>
                <a:uFill>
                  <a:solidFill>
                    <a:srgbClr val="E2D700"/>
                  </a:solidFill>
                </a:uFill>
                <a:latin typeface="Times New Roman"/>
                <a:cs typeface="Times New Roman"/>
              </a:rPr>
              <a:t>of</a:t>
            </a:r>
            <a:endParaRPr sz="2800" dirty="0">
              <a:latin typeface="Times New Roman"/>
              <a:cs typeface="Times New Roman"/>
            </a:endParaRPr>
          </a:p>
          <a:p>
            <a:pPr marL="605155" marR="5080" indent="1270" algn="just">
              <a:lnSpc>
                <a:spcPct val="100000"/>
              </a:lnSpc>
            </a:pPr>
            <a:r>
              <a:rPr sz="2800" u="heavy" spc="105" dirty="0">
                <a:solidFill>
                  <a:srgbClr val="E2D700"/>
                </a:solidFill>
                <a:uFill>
                  <a:solidFill>
                    <a:srgbClr val="E2D700"/>
                  </a:solidFill>
                </a:uFill>
                <a:latin typeface="Times New Roman"/>
                <a:cs typeface="Times New Roman"/>
              </a:rPr>
              <a:t>India</a:t>
            </a:r>
            <a:r>
              <a:rPr sz="2800" spc="105" dirty="0">
                <a:solidFill>
                  <a:srgbClr val="E2D700"/>
                </a:solidFill>
                <a:latin typeface="Times New Roman"/>
                <a:cs typeface="Times New Roman"/>
              </a:rPr>
              <a:t> </a:t>
            </a:r>
            <a:r>
              <a:rPr sz="2800" spc="185" dirty="0">
                <a:solidFill>
                  <a:srgbClr val="FFFFFF"/>
                </a:solidFill>
                <a:latin typeface="Times New Roman"/>
                <a:cs typeface="Times New Roman"/>
              </a:rPr>
              <a:t>that </a:t>
            </a:r>
            <a:r>
              <a:rPr sz="2800" spc="90" dirty="0">
                <a:solidFill>
                  <a:srgbClr val="FFFFFF"/>
                </a:solidFill>
                <a:latin typeface="Times New Roman"/>
                <a:cs typeface="Times New Roman"/>
              </a:rPr>
              <a:t>prescribe </a:t>
            </a:r>
            <a:r>
              <a:rPr sz="2800" spc="17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800" spc="135" dirty="0">
                <a:solidFill>
                  <a:srgbClr val="FFFFFF"/>
                </a:solidFill>
                <a:latin typeface="Times New Roman"/>
                <a:cs typeface="Times New Roman"/>
              </a:rPr>
              <a:t>fundamental </a:t>
            </a:r>
            <a:r>
              <a:rPr sz="2800" spc="90" dirty="0">
                <a:solidFill>
                  <a:srgbClr val="FFFFFF"/>
                </a:solidFill>
                <a:latin typeface="Times New Roman"/>
                <a:cs typeface="Times New Roman"/>
              </a:rPr>
              <a:t>obligations  </a:t>
            </a:r>
            <a:r>
              <a:rPr sz="2800" spc="2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2800" spc="17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800" spc="85" dirty="0">
                <a:solidFill>
                  <a:srgbClr val="FFFFFF"/>
                </a:solidFill>
                <a:latin typeface="Times New Roman"/>
                <a:cs typeface="Times New Roman"/>
              </a:rPr>
              <a:t>State </a:t>
            </a:r>
            <a:r>
              <a:rPr sz="2800" spc="140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2800" spc="85" dirty="0">
                <a:solidFill>
                  <a:srgbClr val="FFFFFF"/>
                </a:solidFill>
                <a:latin typeface="Times New Roman"/>
                <a:cs typeface="Times New Roman"/>
              </a:rPr>
              <a:t>its citizens </a:t>
            </a:r>
            <a:r>
              <a:rPr sz="2800" spc="170" dirty="0">
                <a:solidFill>
                  <a:srgbClr val="FFFFFF"/>
                </a:solidFill>
                <a:latin typeface="Times New Roman"/>
                <a:cs typeface="Times New Roman"/>
              </a:rPr>
              <a:t>and the </a:t>
            </a:r>
            <a:r>
              <a:rPr sz="2800" spc="120" dirty="0">
                <a:solidFill>
                  <a:srgbClr val="FFFFFF"/>
                </a:solidFill>
                <a:latin typeface="Times New Roman"/>
                <a:cs typeface="Times New Roman"/>
              </a:rPr>
              <a:t>duties </a:t>
            </a:r>
            <a:r>
              <a:rPr sz="2800" spc="2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2800" spc="170" dirty="0">
                <a:solidFill>
                  <a:srgbClr val="FFFFFF"/>
                </a:solidFill>
                <a:latin typeface="Times New Roman"/>
                <a:cs typeface="Times New Roman"/>
              </a:rPr>
              <a:t>the  </a:t>
            </a:r>
            <a:r>
              <a:rPr sz="2800" spc="85" dirty="0">
                <a:solidFill>
                  <a:srgbClr val="FFFFFF"/>
                </a:solidFill>
                <a:latin typeface="Times New Roman"/>
                <a:cs typeface="Times New Roman"/>
              </a:rPr>
              <a:t>citizens </a:t>
            </a:r>
            <a:r>
              <a:rPr sz="2800" spc="140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2800" spc="17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800" spc="-5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75" dirty="0">
                <a:solidFill>
                  <a:srgbClr val="FFFFFF"/>
                </a:solidFill>
                <a:latin typeface="Times New Roman"/>
                <a:cs typeface="Times New Roman"/>
              </a:rPr>
              <a:t>State.</a:t>
            </a:r>
            <a:endParaRPr sz="2800" dirty="0">
              <a:latin typeface="Times New Roman"/>
              <a:cs typeface="Times New Roman"/>
            </a:endParaRPr>
          </a:p>
          <a:p>
            <a:pPr marL="605155" marR="5715" indent="-274320" algn="just">
              <a:lnSpc>
                <a:spcPct val="100000"/>
              </a:lnSpc>
              <a:spcBef>
                <a:spcPts val="670"/>
              </a:spcBef>
              <a:buClr>
                <a:srgbClr val="0AD0D9"/>
              </a:buClr>
              <a:buSzPct val="94642"/>
              <a:buFont typeface="Arial"/>
              <a:buChar char="●"/>
              <a:tabLst>
                <a:tab pos="605790" algn="l"/>
              </a:tabLst>
            </a:pPr>
            <a:r>
              <a:rPr sz="2800" spc="90" dirty="0">
                <a:solidFill>
                  <a:srgbClr val="FFFFFF"/>
                </a:solidFill>
                <a:latin typeface="Times New Roman"/>
                <a:cs typeface="Times New Roman"/>
              </a:rPr>
              <a:t>These </a:t>
            </a:r>
            <a:r>
              <a:rPr sz="2800" spc="95" dirty="0">
                <a:solidFill>
                  <a:srgbClr val="FFFFFF"/>
                </a:solidFill>
                <a:latin typeface="Times New Roman"/>
                <a:cs typeface="Times New Roman"/>
              </a:rPr>
              <a:t>sections comprise a </a:t>
            </a:r>
            <a:r>
              <a:rPr sz="2800" spc="114" dirty="0">
                <a:solidFill>
                  <a:srgbClr val="FFFFFF"/>
                </a:solidFill>
                <a:latin typeface="Times New Roman"/>
                <a:cs typeface="Times New Roman"/>
              </a:rPr>
              <a:t>constitutional</a:t>
            </a:r>
            <a:r>
              <a:rPr sz="2800" spc="114" dirty="0">
                <a:solidFill>
                  <a:srgbClr val="E2D700"/>
                </a:solidFill>
                <a:latin typeface="Times New Roman"/>
                <a:cs typeface="Times New Roman"/>
              </a:rPr>
              <a:t> </a:t>
            </a:r>
            <a:r>
              <a:rPr sz="2800" u="heavy" spc="45" dirty="0">
                <a:solidFill>
                  <a:srgbClr val="E2D700"/>
                </a:solidFill>
                <a:uFill>
                  <a:solidFill>
                    <a:srgbClr val="E2D700"/>
                  </a:solidFill>
                </a:uFill>
                <a:latin typeface="Times New Roman"/>
                <a:cs typeface="Times New Roman"/>
              </a:rPr>
              <a:t>bill </a:t>
            </a:r>
            <a:r>
              <a:rPr sz="2800" u="heavy" spc="20" dirty="0">
                <a:solidFill>
                  <a:srgbClr val="E2D700"/>
                </a:solidFill>
                <a:uFill>
                  <a:solidFill>
                    <a:srgbClr val="E2D700"/>
                  </a:solidFill>
                </a:uFill>
                <a:latin typeface="Times New Roman"/>
                <a:cs typeface="Times New Roman"/>
              </a:rPr>
              <a:t>of  </a:t>
            </a:r>
            <a:r>
              <a:rPr sz="2800" u="heavy" spc="100" dirty="0">
                <a:solidFill>
                  <a:srgbClr val="E2D700"/>
                </a:solidFill>
                <a:uFill>
                  <a:solidFill>
                    <a:srgbClr val="E2D700"/>
                  </a:solidFill>
                </a:uFill>
                <a:latin typeface="Times New Roman"/>
                <a:cs typeface="Times New Roman"/>
              </a:rPr>
              <a:t>rights</a:t>
            </a:r>
            <a:r>
              <a:rPr sz="2800" spc="100" dirty="0">
                <a:solidFill>
                  <a:srgbClr val="E2D700"/>
                </a:solidFill>
                <a:latin typeface="Times New Roman"/>
                <a:cs typeface="Times New Roman"/>
              </a:rPr>
              <a:t> </a:t>
            </a:r>
            <a:r>
              <a:rPr sz="2800" spc="55" dirty="0">
                <a:solidFill>
                  <a:srgbClr val="FFFFFF"/>
                </a:solidFill>
                <a:latin typeface="Times New Roman"/>
                <a:cs typeface="Times New Roman"/>
              </a:rPr>
              <a:t>for </a:t>
            </a:r>
            <a:r>
              <a:rPr sz="2800" spc="110" dirty="0">
                <a:solidFill>
                  <a:srgbClr val="FFFFFF"/>
                </a:solidFill>
                <a:latin typeface="Times New Roman"/>
                <a:cs typeface="Times New Roman"/>
              </a:rPr>
              <a:t>government </a:t>
            </a:r>
            <a:r>
              <a:rPr sz="2800" spc="80" dirty="0">
                <a:solidFill>
                  <a:srgbClr val="FFFFFF"/>
                </a:solidFill>
                <a:latin typeface="Times New Roman"/>
                <a:cs typeface="Times New Roman"/>
              </a:rPr>
              <a:t>policy-making </a:t>
            </a:r>
            <a:r>
              <a:rPr sz="2800" spc="170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2800" spc="175" dirty="0">
                <a:solidFill>
                  <a:srgbClr val="FFFFFF"/>
                </a:solidFill>
                <a:latin typeface="Times New Roman"/>
                <a:cs typeface="Times New Roman"/>
              </a:rPr>
              <a:t>the  </a:t>
            </a:r>
            <a:r>
              <a:rPr sz="2800" spc="100" dirty="0">
                <a:solidFill>
                  <a:srgbClr val="FFFFFF"/>
                </a:solidFill>
                <a:latin typeface="Times New Roman"/>
                <a:cs typeface="Times New Roman"/>
              </a:rPr>
              <a:t>behaviour </a:t>
            </a:r>
            <a:r>
              <a:rPr sz="2800" spc="170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2800" spc="135" dirty="0">
                <a:solidFill>
                  <a:srgbClr val="FFFFFF"/>
                </a:solidFill>
                <a:latin typeface="Times New Roman"/>
                <a:cs typeface="Times New Roman"/>
              </a:rPr>
              <a:t>conduct </a:t>
            </a:r>
            <a:r>
              <a:rPr sz="2800" spc="2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2800" spc="75" dirty="0">
                <a:solidFill>
                  <a:srgbClr val="FFFFFF"/>
                </a:solidFill>
                <a:latin typeface="Times New Roman"/>
                <a:cs typeface="Times New Roman"/>
              </a:rPr>
              <a:t>citizens. </a:t>
            </a:r>
            <a:r>
              <a:rPr sz="2800" spc="90" dirty="0">
                <a:solidFill>
                  <a:srgbClr val="FFFFFF"/>
                </a:solidFill>
                <a:latin typeface="Times New Roman"/>
                <a:cs typeface="Times New Roman"/>
              </a:rPr>
              <a:t>These </a:t>
            </a:r>
            <a:r>
              <a:rPr sz="2800" spc="95" dirty="0">
                <a:solidFill>
                  <a:srgbClr val="FFFFFF"/>
                </a:solidFill>
                <a:latin typeface="Times New Roman"/>
                <a:cs typeface="Times New Roman"/>
              </a:rPr>
              <a:t>sections  are </a:t>
            </a:r>
            <a:r>
              <a:rPr sz="2800" spc="100" dirty="0">
                <a:solidFill>
                  <a:srgbClr val="FFFFFF"/>
                </a:solidFill>
                <a:latin typeface="Times New Roman"/>
                <a:cs typeface="Times New Roman"/>
              </a:rPr>
              <a:t>considered </a:t>
            </a:r>
            <a:r>
              <a:rPr sz="2800" spc="50" dirty="0">
                <a:solidFill>
                  <a:srgbClr val="FFFFFF"/>
                </a:solidFill>
                <a:latin typeface="Times New Roman"/>
                <a:cs typeface="Times New Roman"/>
              </a:rPr>
              <a:t>vital </a:t>
            </a:r>
            <a:r>
              <a:rPr sz="2800" spc="125" dirty="0">
                <a:solidFill>
                  <a:srgbClr val="FFFFFF"/>
                </a:solidFill>
                <a:latin typeface="Times New Roman"/>
                <a:cs typeface="Times New Roman"/>
              </a:rPr>
              <a:t>elements </a:t>
            </a:r>
            <a:r>
              <a:rPr sz="2800" spc="2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2800" spc="17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800" spc="114" dirty="0">
                <a:solidFill>
                  <a:srgbClr val="FFFFFF"/>
                </a:solidFill>
                <a:latin typeface="Times New Roman"/>
                <a:cs typeface="Times New Roman"/>
              </a:rPr>
              <a:t>constitution,  </a:t>
            </a:r>
            <a:r>
              <a:rPr sz="2800" spc="100" dirty="0">
                <a:solidFill>
                  <a:srgbClr val="FFFFFF"/>
                </a:solidFill>
                <a:latin typeface="Times New Roman"/>
                <a:cs typeface="Times New Roman"/>
              </a:rPr>
              <a:t>which </a:t>
            </a:r>
            <a:r>
              <a:rPr sz="2800" spc="45" dirty="0">
                <a:solidFill>
                  <a:srgbClr val="FFFFFF"/>
                </a:solidFill>
                <a:latin typeface="Times New Roman"/>
                <a:cs typeface="Times New Roman"/>
              </a:rPr>
              <a:t>was </a:t>
            </a:r>
            <a:r>
              <a:rPr sz="2800" spc="90" dirty="0">
                <a:solidFill>
                  <a:srgbClr val="FFFFFF"/>
                </a:solidFill>
                <a:latin typeface="Times New Roman"/>
                <a:cs typeface="Times New Roman"/>
              </a:rPr>
              <a:t>developed </a:t>
            </a:r>
            <a:r>
              <a:rPr sz="2800" spc="114" dirty="0">
                <a:solidFill>
                  <a:srgbClr val="FFFFFF"/>
                </a:solidFill>
                <a:latin typeface="Times New Roman"/>
                <a:cs typeface="Times New Roman"/>
              </a:rPr>
              <a:t>between </a:t>
            </a:r>
            <a:r>
              <a:rPr sz="2800" spc="-114" dirty="0">
                <a:solidFill>
                  <a:srgbClr val="FFFFFF"/>
                </a:solidFill>
                <a:latin typeface="Times New Roman"/>
                <a:cs typeface="Times New Roman"/>
              </a:rPr>
              <a:t>1947 </a:t>
            </a:r>
            <a:r>
              <a:rPr sz="2800" spc="170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2800" spc="-70" dirty="0">
                <a:solidFill>
                  <a:srgbClr val="FFFFFF"/>
                </a:solidFill>
                <a:latin typeface="Times New Roman"/>
                <a:cs typeface="Times New Roman"/>
              </a:rPr>
              <a:t>1949 </a:t>
            </a:r>
            <a:r>
              <a:rPr sz="2800" spc="35" dirty="0">
                <a:solidFill>
                  <a:srgbClr val="FFFFFF"/>
                </a:solidFill>
                <a:latin typeface="Times New Roman"/>
                <a:cs typeface="Times New Roman"/>
              </a:rPr>
              <a:t>by  </a:t>
            </a:r>
            <a:r>
              <a:rPr sz="2800" spc="17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800" spc="170" dirty="0">
                <a:solidFill>
                  <a:srgbClr val="E2D700"/>
                </a:solidFill>
                <a:latin typeface="Times New Roman"/>
                <a:cs typeface="Times New Roman"/>
              </a:rPr>
              <a:t> </a:t>
            </a:r>
            <a:r>
              <a:rPr sz="2800" u="heavy" spc="130" dirty="0">
                <a:solidFill>
                  <a:srgbClr val="E2D700"/>
                </a:solidFill>
                <a:uFill>
                  <a:solidFill>
                    <a:srgbClr val="E2D700"/>
                  </a:solidFill>
                </a:uFill>
                <a:latin typeface="Times New Roman"/>
                <a:cs typeface="Times New Roman"/>
              </a:rPr>
              <a:t>Constituent</a:t>
            </a:r>
            <a:r>
              <a:rPr sz="2800" u="heavy" spc="-465" dirty="0">
                <a:solidFill>
                  <a:srgbClr val="E2D700"/>
                </a:solidFill>
                <a:uFill>
                  <a:solidFill>
                    <a:srgbClr val="E2D7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u="heavy" spc="40" dirty="0">
                <a:solidFill>
                  <a:srgbClr val="E2D700"/>
                </a:solidFill>
                <a:uFill>
                  <a:solidFill>
                    <a:srgbClr val="E2D700"/>
                  </a:solidFill>
                </a:uFill>
                <a:latin typeface="Times New Roman"/>
                <a:cs typeface="Times New Roman"/>
              </a:rPr>
              <a:t>Assembly </a:t>
            </a:r>
            <a:r>
              <a:rPr sz="2800" u="heavy" spc="20" dirty="0">
                <a:solidFill>
                  <a:srgbClr val="E2D700"/>
                </a:solidFill>
                <a:uFill>
                  <a:solidFill>
                    <a:srgbClr val="E2D700"/>
                  </a:solidFill>
                </a:uFill>
                <a:latin typeface="Times New Roman"/>
                <a:cs typeface="Times New Roman"/>
              </a:rPr>
              <a:t>of </a:t>
            </a:r>
            <a:r>
              <a:rPr sz="2800" u="heavy" spc="90" dirty="0">
                <a:solidFill>
                  <a:srgbClr val="E2D700"/>
                </a:solidFill>
                <a:uFill>
                  <a:solidFill>
                    <a:srgbClr val="E2D700"/>
                  </a:solidFill>
                </a:uFill>
                <a:latin typeface="Times New Roman"/>
                <a:cs typeface="Times New Roman"/>
              </a:rPr>
              <a:t>India</a:t>
            </a:r>
            <a:r>
              <a:rPr sz="2800" spc="90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object 138"/>
          <p:cNvSpPr/>
          <p:nvPr/>
        </p:nvSpPr>
        <p:spPr>
          <a:xfrm>
            <a:off x="457193" y="1405883"/>
            <a:ext cx="50800" cy="5080"/>
          </a:xfrm>
          <a:custGeom>
            <a:avLst/>
            <a:gdLst/>
            <a:ahLst/>
            <a:cxnLst/>
            <a:rect l="l" t="t" r="r" b="b"/>
            <a:pathLst>
              <a:path w="50800" h="5080">
                <a:moveTo>
                  <a:pt x="0" y="0"/>
                </a:moveTo>
                <a:lnTo>
                  <a:pt x="50292" y="0"/>
                </a:lnTo>
              </a:path>
              <a:path w="50800" h="5080">
                <a:moveTo>
                  <a:pt x="4571" y="4571"/>
                </a:moveTo>
                <a:lnTo>
                  <a:pt x="22860" y="4571"/>
                </a:lnTo>
              </a:path>
            </a:pathLst>
          </a:custGeom>
          <a:ln w="4572">
            <a:solidFill>
              <a:srgbClr val="0FCE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21201" y="1415027"/>
            <a:ext cx="123825" cy="32384"/>
          </a:xfrm>
          <a:custGeom>
            <a:avLst/>
            <a:gdLst/>
            <a:ahLst/>
            <a:cxnLst/>
            <a:rect l="l" t="t" r="r" b="b"/>
            <a:pathLst>
              <a:path w="123825" h="32384">
                <a:moveTo>
                  <a:pt x="86868" y="0"/>
                </a:moveTo>
                <a:lnTo>
                  <a:pt x="123444" y="0"/>
                </a:lnTo>
              </a:path>
              <a:path w="123825" h="32384">
                <a:moveTo>
                  <a:pt x="73151" y="4572"/>
                </a:moveTo>
                <a:lnTo>
                  <a:pt x="114300" y="4572"/>
                </a:lnTo>
              </a:path>
              <a:path w="123825" h="32384">
                <a:moveTo>
                  <a:pt x="59436" y="9144"/>
                </a:moveTo>
                <a:lnTo>
                  <a:pt x="100584" y="9144"/>
                </a:lnTo>
              </a:path>
              <a:path w="123825" h="32384">
                <a:moveTo>
                  <a:pt x="45720" y="13716"/>
                </a:moveTo>
                <a:lnTo>
                  <a:pt x="91439" y="13716"/>
                </a:lnTo>
              </a:path>
              <a:path w="123825" h="32384">
                <a:moveTo>
                  <a:pt x="36576" y="18287"/>
                </a:moveTo>
                <a:lnTo>
                  <a:pt x="77724" y="18287"/>
                </a:lnTo>
              </a:path>
              <a:path w="123825" h="32384">
                <a:moveTo>
                  <a:pt x="27431" y="22860"/>
                </a:moveTo>
                <a:lnTo>
                  <a:pt x="64008" y="22860"/>
                </a:lnTo>
              </a:path>
              <a:path w="123825" h="32384">
                <a:moveTo>
                  <a:pt x="13715" y="27432"/>
                </a:moveTo>
                <a:lnTo>
                  <a:pt x="50292" y="27432"/>
                </a:lnTo>
              </a:path>
              <a:path w="123825" h="32384">
                <a:moveTo>
                  <a:pt x="0" y="32003"/>
                </a:moveTo>
                <a:lnTo>
                  <a:pt x="41148" y="32003"/>
                </a:lnTo>
              </a:path>
            </a:pathLst>
          </a:custGeom>
          <a:ln w="4572">
            <a:solidFill>
              <a:srgbClr val="4949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57193" y="1449317"/>
            <a:ext cx="82296" cy="320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 txBox="1"/>
          <p:nvPr/>
        </p:nvSpPr>
        <p:spPr>
          <a:xfrm>
            <a:off x="994657" y="1375663"/>
            <a:ext cx="8081009" cy="137477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287020" marR="5080" indent="-274320" algn="just">
              <a:lnSpc>
                <a:spcPct val="100699"/>
              </a:lnSpc>
              <a:spcBef>
                <a:spcPts val="70"/>
              </a:spcBef>
              <a:buClr>
                <a:srgbClr val="0AD0D9"/>
              </a:buClr>
              <a:buSzPct val="94444"/>
              <a:buFont typeface="Arial"/>
              <a:buChar char="●"/>
              <a:tabLst>
                <a:tab pos="287655" algn="l"/>
              </a:tabLst>
            </a:pPr>
            <a:r>
              <a:rPr sz="3600" u="heavy" spc="6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Article </a:t>
            </a:r>
            <a:r>
              <a:rPr sz="3600" u="heavy" spc="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50</a:t>
            </a:r>
            <a:r>
              <a:rPr sz="2600" spc="20" dirty="0">
                <a:solidFill>
                  <a:srgbClr val="FFFFFF"/>
                </a:solidFill>
                <a:latin typeface="Times New Roman"/>
                <a:cs typeface="Times New Roman"/>
              </a:rPr>
              <a:t>:- </a:t>
            </a:r>
            <a:r>
              <a:rPr sz="2600" spc="10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600" spc="80" dirty="0">
                <a:solidFill>
                  <a:srgbClr val="FFFFFF"/>
                </a:solidFill>
                <a:latin typeface="Times New Roman"/>
                <a:cs typeface="Times New Roman"/>
              </a:rPr>
              <a:t>State </a:t>
            </a:r>
            <a:r>
              <a:rPr sz="2600" spc="70" dirty="0">
                <a:solidFill>
                  <a:srgbClr val="FFFFFF"/>
                </a:solidFill>
                <a:latin typeface="Times New Roman"/>
                <a:cs typeface="Times New Roman"/>
              </a:rPr>
              <a:t>shall </a:t>
            </a:r>
            <a:r>
              <a:rPr sz="2600" spc="95" dirty="0">
                <a:solidFill>
                  <a:srgbClr val="FFFFFF"/>
                </a:solidFill>
                <a:latin typeface="Times New Roman"/>
                <a:cs typeface="Times New Roman"/>
              </a:rPr>
              <a:t>take steps </a:t>
            </a:r>
            <a:r>
              <a:rPr sz="2600" spc="50" dirty="0">
                <a:solidFill>
                  <a:srgbClr val="FFFFFF"/>
                </a:solidFill>
                <a:latin typeface="Times New Roman"/>
                <a:cs typeface="Times New Roman"/>
              </a:rPr>
              <a:t>for </a:t>
            </a:r>
            <a:r>
              <a:rPr sz="2600" spc="160" dirty="0">
                <a:solidFill>
                  <a:srgbClr val="FFFFFF"/>
                </a:solidFill>
                <a:latin typeface="Times New Roman"/>
                <a:cs typeface="Times New Roman"/>
              </a:rPr>
              <a:t>the  </a:t>
            </a:r>
            <a:r>
              <a:rPr sz="2600" spc="105" dirty="0">
                <a:solidFill>
                  <a:srgbClr val="FFFFFF"/>
                </a:solidFill>
                <a:latin typeface="Times New Roman"/>
                <a:cs typeface="Times New Roman"/>
              </a:rPr>
              <a:t>separation </a:t>
            </a:r>
            <a:r>
              <a:rPr sz="2600" spc="2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2600" spc="16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600" spc="60" dirty="0">
                <a:solidFill>
                  <a:srgbClr val="FFFFFF"/>
                </a:solidFill>
                <a:latin typeface="Times New Roman"/>
                <a:cs typeface="Times New Roman"/>
              </a:rPr>
              <a:t>judiciary </a:t>
            </a:r>
            <a:r>
              <a:rPr sz="2600" spc="90" dirty="0">
                <a:solidFill>
                  <a:srgbClr val="FFFFFF"/>
                </a:solidFill>
                <a:latin typeface="Times New Roman"/>
                <a:cs typeface="Times New Roman"/>
              </a:rPr>
              <a:t>from </a:t>
            </a:r>
            <a:r>
              <a:rPr sz="2600" spc="16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600" spc="45" dirty="0">
                <a:solidFill>
                  <a:srgbClr val="FFFFFF"/>
                </a:solidFill>
                <a:latin typeface="Times New Roman"/>
                <a:cs typeface="Times New Roman"/>
              </a:rPr>
              <a:t>executive </a:t>
            </a:r>
            <a:r>
              <a:rPr sz="2600" spc="110" dirty="0">
                <a:solidFill>
                  <a:srgbClr val="FFFFFF"/>
                </a:solidFill>
                <a:latin typeface="Times New Roman"/>
                <a:cs typeface="Times New Roman"/>
              </a:rPr>
              <a:t>in </a:t>
            </a:r>
            <a:r>
              <a:rPr sz="2600" spc="160" dirty="0">
                <a:solidFill>
                  <a:srgbClr val="FFFFFF"/>
                </a:solidFill>
                <a:latin typeface="Times New Roman"/>
                <a:cs typeface="Times New Roman"/>
              </a:rPr>
              <a:t>the  </a:t>
            </a:r>
            <a:r>
              <a:rPr sz="2600" spc="90" dirty="0">
                <a:solidFill>
                  <a:srgbClr val="FFFFFF"/>
                </a:solidFill>
                <a:latin typeface="Times New Roman"/>
                <a:cs typeface="Times New Roman"/>
              </a:rPr>
              <a:t>public </a:t>
            </a:r>
            <a:r>
              <a:rPr sz="2600" spc="50" dirty="0">
                <a:solidFill>
                  <a:srgbClr val="FFFFFF"/>
                </a:solidFill>
                <a:latin typeface="Times New Roman"/>
                <a:cs typeface="Times New Roman"/>
              </a:rPr>
              <a:t>services </a:t>
            </a:r>
            <a:r>
              <a:rPr sz="2600" spc="2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2600" spc="16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600" spc="70" dirty="0">
                <a:solidFill>
                  <a:srgbClr val="FFFFFF"/>
                </a:solidFill>
                <a:latin typeface="Times New Roman"/>
                <a:cs typeface="Times New Roman"/>
              </a:rPr>
              <a:t>State.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994657" y="3301998"/>
            <a:ext cx="26117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955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4444"/>
              <a:buFont typeface="Arial"/>
              <a:buChar char="●"/>
              <a:tabLst>
                <a:tab pos="287655" algn="l"/>
                <a:tab pos="1949450" algn="l"/>
              </a:tabLst>
            </a:pPr>
            <a:r>
              <a:rPr sz="3600" u="heavy" spc="-18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3600" u="heavy" spc="17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r</a:t>
            </a:r>
            <a:r>
              <a:rPr sz="3600" u="heavy" spc="27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t</a:t>
            </a:r>
            <a:r>
              <a:rPr sz="3600" u="heavy" spc="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i</a:t>
            </a:r>
            <a:r>
              <a:rPr sz="3600" u="heavy" spc="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c</a:t>
            </a:r>
            <a:r>
              <a:rPr sz="3600" u="heavy" spc="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l</a:t>
            </a:r>
            <a:r>
              <a:rPr sz="3600" u="heavy" spc="1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36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3600" u="heavy" spc="-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5</a:t>
            </a:r>
            <a:r>
              <a:rPr sz="3600" u="heavy" spc="-68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3600" spc="-80" dirty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r>
              <a:rPr sz="3600" spc="90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3920742" y="3404106"/>
            <a:ext cx="51542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85825" algn="l"/>
                <a:tab pos="1934210" algn="l"/>
                <a:tab pos="2945130" algn="l"/>
                <a:tab pos="4828540" algn="l"/>
              </a:tabLst>
            </a:pP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800" spc="220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2800" spc="95" dirty="0">
                <a:solidFill>
                  <a:srgbClr val="FFFFFF"/>
                </a:solidFill>
                <a:latin typeface="Times New Roman"/>
                <a:cs typeface="Times New Roman"/>
              </a:rPr>
              <a:t>e	</a:t>
            </a:r>
            <a:r>
              <a:rPr sz="2800" spc="-13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800" spc="20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800" spc="9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800" spc="16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800" spc="9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800" spc="4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800" spc="220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2800" spc="10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800" spc="10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2800" spc="5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800" spc="11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800" spc="22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800" spc="180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2800" spc="9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800" spc="2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800" spc="-120" dirty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sz="2800" spc="11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2800" spc="190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2800" spc="13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800" spc="16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800" spc="11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1267459" y="3856734"/>
            <a:ext cx="7807325" cy="2585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spc="135" dirty="0">
                <a:solidFill>
                  <a:srgbClr val="FFFFFF"/>
                </a:solidFill>
                <a:latin typeface="Times New Roman"/>
                <a:cs typeface="Times New Roman"/>
              </a:rPr>
              <a:t>maintain </a:t>
            </a:r>
            <a:r>
              <a:rPr sz="2800" spc="130" dirty="0">
                <a:solidFill>
                  <a:srgbClr val="FFFFFF"/>
                </a:solidFill>
                <a:latin typeface="Times New Roman"/>
                <a:cs typeface="Times New Roman"/>
              </a:rPr>
              <a:t>honourable </a:t>
            </a:r>
            <a:r>
              <a:rPr sz="2800" spc="105" dirty="0">
                <a:solidFill>
                  <a:srgbClr val="FFFFFF"/>
                </a:solidFill>
                <a:latin typeface="Times New Roman"/>
                <a:cs typeface="Times New Roman"/>
              </a:rPr>
              <a:t>relation </a:t>
            </a:r>
            <a:r>
              <a:rPr sz="2800" spc="110" dirty="0">
                <a:solidFill>
                  <a:srgbClr val="FFFFFF"/>
                </a:solidFill>
                <a:latin typeface="Times New Roman"/>
                <a:cs typeface="Times New Roman"/>
              </a:rPr>
              <a:t>with </a:t>
            </a:r>
            <a:r>
              <a:rPr sz="2800" spc="150" dirty="0">
                <a:solidFill>
                  <a:srgbClr val="FFFFFF"/>
                </a:solidFill>
                <a:latin typeface="Times New Roman"/>
                <a:cs typeface="Times New Roman"/>
              </a:rPr>
              <a:t>other </a:t>
            </a:r>
            <a:r>
              <a:rPr sz="2800" spc="105" dirty="0">
                <a:solidFill>
                  <a:srgbClr val="FFFFFF"/>
                </a:solidFill>
                <a:latin typeface="Times New Roman"/>
                <a:cs typeface="Times New Roman"/>
              </a:rPr>
              <a:t>nations;  </a:t>
            </a:r>
            <a:r>
              <a:rPr sz="2800" spc="140" dirty="0">
                <a:solidFill>
                  <a:srgbClr val="FFFFFF"/>
                </a:solidFill>
                <a:latin typeface="Times New Roman"/>
                <a:cs typeface="Times New Roman"/>
              </a:rPr>
              <a:t>promote </a:t>
            </a:r>
            <a:r>
              <a:rPr sz="2800" spc="120" dirty="0">
                <a:solidFill>
                  <a:srgbClr val="FFFFFF"/>
                </a:solidFill>
                <a:latin typeface="Times New Roman"/>
                <a:cs typeface="Times New Roman"/>
              </a:rPr>
              <a:t>international </a:t>
            </a:r>
            <a:r>
              <a:rPr sz="2800" spc="85" dirty="0">
                <a:solidFill>
                  <a:srgbClr val="FFFFFF"/>
                </a:solidFill>
                <a:latin typeface="Times New Roman"/>
                <a:cs typeface="Times New Roman"/>
              </a:rPr>
              <a:t>peace </a:t>
            </a:r>
            <a:r>
              <a:rPr sz="2800" spc="165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2800" spc="65" dirty="0">
                <a:solidFill>
                  <a:srgbClr val="FFFFFF"/>
                </a:solidFill>
                <a:latin typeface="Times New Roman"/>
                <a:cs typeface="Times New Roman"/>
              </a:rPr>
              <a:t>security;  </a:t>
            </a:r>
            <a:r>
              <a:rPr sz="2800" spc="90" dirty="0">
                <a:solidFill>
                  <a:srgbClr val="FFFFFF"/>
                </a:solidFill>
                <a:latin typeface="Times New Roman"/>
                <a:cs typeface="Times New Roman"/>
              </a:rPr>
              <a:t>encourage </a:t>
            </a:r>
            <a:r>
              <a:rPr sz="2800" spc="135" dirty="0">
                <a:solidFill>
                  <a:srgbClr val="FFFFFF"/>
                </a:solidFill>
                <a:latin typeface="Times New Roman"/>
                <a:cs typeface="Times New Roman"/>
              </a:rPr>
              <a:t>settlement </a:t>
            </a:r>
            <a:r>
              <a:rPr sz="2800" spc="2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2800" spc="120" dirty="0">
                <a:solidFill>
                  <a:srgbClr val="FFFFFF"/>
                </a:solidFill>
                <a:latin typeface="Times New Roman"/>
                <a:cs typeface="Times New Roman"/>
              </a:rPr>
              <a:t>international </a:t>
            </a:r>
            <a:r>
              <a:rPr sz="2800" spc="110" dirty="0">
                <a:solidFill>
                  <a:srgbClr val="FFFFFF"/>
                </a:solidFill>
                <a:latin typeface="Times New Roman"/>
                <a:cs typeface="Times New Roman"/>
              </a:rPr>
              <a:t>disputes </a:t>
            </a:r>
            <a:r>
              <a:rPr sz="2800" spc="35" dirty="0">
                <a:solidFill>
                  <a:srgbClr val="FFFFFF"/>
                </a:solidFill>
                <a:latin typeface="Times New Roman"/>
                <a:cs typeface="Times New Roman"/>
              </a:rPr>
              <a:t>by  </a:t>
            </a:r>
            <a:r>
              <a:rPr sz="2800" spc="105" dirty="0">
                <a:solidFill>
                  <a:srgbClr val="FFFFFF"/>
                </a:solidFill>
                <a:latin typeface="Times New Roman"/>
                <a:cs typeface="Times New Roman"/>
              </a:rPr>
              <a:t>arbitration;</a:t>
            </a:r>
            <a:r>
              <a:rPr sz="2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105" dirty="0">
                <a:solidFill>
                  <a:srgbClr val="FFFFFF"/>
                </a:solidFill>
                <a:latin typeface="Times New Roman"/>
                <a:cs typeface="Times New Roman"/>
              </a:rPr>
              <a:t>respect</a:t>
            </a:r>
            <a:r>
              <a:rPr sz="2800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50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2800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120" dirty="0">
                <a:solidFill>
                  <a:srgbClr val="FFFFFF"/>
                </a:solidFill>
                <a:latin typeface="Times New Roman"/>
                <a:cs typeface="Times New Roman"/>
              </a:rPr>
              <a:t>international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30" dirty="0">
                <a:solidFill>
                  <a:srgbClr val="FFFFFF"/>
                </a:solidFill>
                <a:latin typeface="Times New Roman"/>
                <a:cs typeface="Times New Roman"/>
              </a:rPr>
              <a:t>law</a:t>
            </a:r>
            <a:r>
              <a:rPr sz="28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17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2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105" dirty="0">
                <a:solidFill>
                  <a:srgbClr val="FFFFFF"/>
                </a:solidFill>
                <a:latin typeface="Times New Roman"/>
                <a:cs typeface="Times New Roman"/>
              </a:rPr>
              <a:t>treaty  </a:t>
            </a:r>
            <a:r>
              <a:rPr sz="2800" spc="90" dirty="0">
                <a:solidFill>
                  <a:srgbClr val="FFFFFF"/>
                </a:solidFill>
                <a:latin typeface="Times New Roman"/>
                <a:cs typeface="Times New Roman"/>
              </a:rPr>
              <a:t>obligations </a:t>
            </a:r>
            <a:r>
              <a:rPr sz="2800" spc="114" dirty="0">
                <a:solidFill>
                  <a:srgbClr val="FFFFFF"/>
                </a:solidFill>
                <a:latin typeface="Times New Roman"/>
                <a:cs typeface="Times New Roman"/>
              </a:rPr>
              <a:t>in </a:t>
            </a:r>
            <a:r>
              <a:rPr sz="2800" spc="17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800" spc="85" dirty="0">
                <a:solidFill>
                  <a:srgbClr val="FFFFFF"/>
                </a:solidFill>
                <a:latin typeface="Times New Roman"/>
                <a:cs typeface="Times New Roman"/>
              </a:rPr>
              <a:t>dealings </a:t>
            </a:r>
            <a:r>
              <a:rPr sz="2800" spc="2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2800" spc="100" dirty="0">
                <a:solidFill>
                  <a:srgbClr val="FFFFFF"/>
                </a:solidFill>
                <a:latin typeface="Times New Roman"/>
                <a:cs typeface="Times New Roman"/>
              </a:rPr>
              <a:t>organised people  </a:t>
            </a:r>
            <a:r>
              <a:rPr sz="2800" spc="110" dirty="0">
                <a:solidFill>
                  <a:srgbClr val="FFFFFF"/>
                </a:solidFill>
                <a:latin typeface="Times New Roman"/>
                <a:cs typeface="Times New Roman"/>
              </a:rPr>
              <a:t>with </a:t>
            </a:r>
            <a:r>
              <a:rPr sz="2800" spc="145" dirty="0">
                <a:solidFill>
                  <a:srgbClr val="FFFFFF"/>
                </a:solidFill>
                <a:latin typeface="Times New Roman"/>
                <a:cs typeface="Times New Roman"/>
              </a:rPr>
              <a:t>one</a:t>
            </a:r>
            <a:r>
              <a:rPr sz="2800" spc="-3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105" dirty="0">
                <a:solidFill>
                  <a:srgbClr val="FFFFFF"/>
                </a:solidFill>
                <a:latin typeface="Times New Roman"/>
                <a:cs typeface="Times New Roman"/>
              </a:rPr>
              <a:t>another.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object 138"/>
          <p:cNvSpPr/>
          <p:nvPr/>
        </p:nvSpPr>
        <p:spPr>
          <a:xfrm>
            <a:off x="457193" y="1405883"/>
            <a:ext cx="50800" cy="5080"/>
          </a:xfrm>
          <a:custGeom>
            <a:avLst/>
            <a:gdLst/>
            <a:ahLst/>
            <a:cxnLst/>
            <a:rect l="l" t="t" r="r" b="b"/>
            <a:pathLst>
              <a:path w="50800" h="5080">
                <a:moveTo>
                  <a:pt x="0" y="0"/>
                </a:moveTo>
                <a:lnTo>
                  <a:pt x="50292" y="0"/>
                </a:lnTo>
              </a:path>
              <a:path w="50800" h="5080">
                <a:moveTo>
                  <a:pt x="4571" y="4571"/>
                </a:moveTo>
                <a:lnTo>
                  <a:pt x="22860" y="4571"/>
                </a:lnTo>
              </a:path>
            </a:pathLst>
          </a:custGeom>
          <a:ln w="4572">
            <a:solidFill>
              <a:srgbClr val="0FCE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21201" y="1415027"/>
            <a:ext cx="123825" cy="32384"/>
          </a:xfrm>
          <a:custGeom>
            <a:avLst/>
            <a:gdLst/>
            <a:ahLst/>
            <a:cxnLst/>
            <a:rect l="l" t="t" r="r" b="b"/>
            <a:pathLst>
              <a:path w="123825" h="32384">
                <a:moveTo>
                  <a:pt x="86868" y="0"/>
                </a:moveTo>
                <a:lnTo>
                  <a:pt x="123444" y="0"/>
                </a:lnTo>
              </a:path>
              <a:path w="123825" h="32384">
                <a:moveTo>
                  <a:pt x="73151" y="4572"/>
                </a:moveTo>
                <a:lnTo>
                  <a:pt x="114300" y="4572"/>
                </a:lnTo>
              </a:path>
              <a:path w="123825" h="32384">
                <a:moveTo>
                  <a:pt x="59436" y="9144"/>
                </a:moveTo>
                <a:lnTo>
                  <a:pt x="100584" y="9144"/>
                </a:lnTo>
              </a:path>
              <a:path w="123825" h="32384">
                <a:moveTo>
                  <a:pt x="45720" y="13716"/>
                </a:moveTo>
                <a:lnTo>
                  <a:pt x="91439" y="13716"/>
                </a:lnTo>
              </a:path>
              <a:path w="123825" h="32384">
                <a:moveTo>
                  <a:pt x="36576" y="18287"/>
                </a:moveTo>
                <a:lnTo>
                  <a:pt x="77724" y="18287"/>
                </a:lnTo>
              </a:path>
              <a:path w="123825" h="32384">
                <a:moveTo>
                  <a:pt x="27431" y="22860"/>
                </a:moveTo>
                <a:lnTo>
                  <a:pt x="64008" y="22860"/>
                </a:lnTo>
              </a:path>
              <a:path w="123825" h="32384">
                <a:moveTo>
                  <a:pt x="13715" y="27432"/>
                </a:moveTo>
                <a:lnTo>
                  <a:pt x="50292" y="27432"/>
                </a:lnTo>
              </a:path>
              <a:path w="123825" h="32384">
                <a:moveTo>
                  <a:pt x="0" y="32003"/>
                </a:moveTo>
                <a:lnTo>
                  <a:pt x="41148" y="32003"/>
                </a:lnTo>
              </a:path>
            </a:pathLst>
          </a:custGeom>
          <a:ln w="4572">
            <a:solidFill>
              <a:srgbClr val="4949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57193" y="1449317"/>
            <a:ext cx="82296" cy="320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 txBox="1">
            <a:spLocks noGrp="1"/>
          </p:cNvSpPr>
          <p:nvPr>
            <p:ph type="title"/>
          </p:nvPr>
        </p:nvSpPr>
        <p:spPr>
          <a:xfrm>
            <a:off x="903217" y="1485391"/>
            <a:ext cx="77285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97685" algn="l"/>
                <a:tab pos="3923665" algn="l"/>
                <a:tab pos="5121910" algn="l"/>
              </a:tabLst>
            </a:pPr>
            <a:r>
              <a:rPr sz="3600" u="heavy" dirty="0">
                <a:uFill>
                  <a:solidFill>
                    <a:srgbClr val="DBF5F9"/>
                  </a:solidFill>
                </a:uFill>
              </a:rPr>
              <a:t>R</a:t>
            </a:r>
            <a:r>
              <a:rPr sz="3600" u="heavy" spc="-10" dirty="0">
                <a:uFill>
                  <a:solidFill>
                    <a:srgbClr val="DBF5F9"/>
                  </a:solidFill>
                </a:uFill>
              </a:rPr>
              <a:t>E</a:t>
            </a:r>
            <a:r>
              <a:rPr sz="3600" u="heavy" spc="5" dirty="0">
                <a:uFill>
                  <a:solidFill>
                    <a:srgbClr val="DBF5F9"/>
                  </a:solidFill>
                </a:uFill>
              </a:rPr>
              <a:t>M</a:t>
            </a:r>
            <a:r>
              <a:rPr sz="3600" u="heavy" spc="-10" dirty="0">
                <a:uFill>
                  <a:solidFill>
                    <a:srgbClr val="DBF5F9"/>
                  </a:solidFill>
                </a:uFill>
              </a:rPr>
              <a:t>E</a:t>
            </a:r>
            <a:r>
              <a:rPr sz="3600" u="heavy" spc="-70" dirty="0">
                <a:uFill>
                  <a:solidFill>
                    <a:srgbClr val="DBF5F9"/>
                  </a:solidFill>
                </a:uFill>
              </a:rPr>
              <a:t>D</a:t>
            </a:r>
            <a:r>
              <a:rPr sz="3600" u="heavy" dirty="0">
                <a:uFill>
                  <a:solidFill>
                    <a:srgbClr val="DBF5F9"/>
                  </a:solidFill>
                </a:uFill>
              </a:rPr>
              <a:t>Y	</a:t>
            </a:r>
            <a:r>
              <a:rPr sz="3600" u="heavy" spc="-5" dirty="0">
                <a:uFill>
                  <a:solidFill>
                    <a:srgbClr val="DBF5F9"/>
                  </a:solidFill>
                </a:uFill>
              </a:rPr>
              <a:t>T</a:t>
            </a:r>
            <a:r>
              <a:rPr sz="3600" u="heavy" dirty="0">
                <a:uFill>
                  <a:solidFill>
                    <a:srgbClr val="DBF5F9"/>
                  </a:solidFill>
                </a:uFill>
              </a:rPr>
              <a:t>H</a:t>
            </a:r>
            <a:r>
              <a:rPr sz="3600" u="heavy" spc="-35" dirty="0">
                <a:uFill>
                  <a:solidFill>
                    <a:srgbClr val="DBF5F9"/>
                  </a:solidFill>
                </a:uFill>
              </a:rPr>
              <a:t>R</a:t>
            </a:r>
            <a:r>
              <a:rPr sz="3600" u="heavy" dirty="0">
                <a:uFill>
                  <a:solidFill>
                    <a:srgbClr val="DBF5F9"/>
                  </a:solidFill>
                </a:uFill>
              </a:rPr>
              <a:t>O</a:t>
            </a:r>
            <a:r>
              <a:rPr sz="3600" u="heavy" spc="-5" dirty="0">
                <a:uFill>
                  <a:solidFill>
                    <a:srgbClr val="DBF5F9"/>
                  </a:solidFill>
                </a:uFill>
              </a:rPr>
              <a:t>UG</a:t>
            </a:r>
            <a:r>
              <a:rPr sz="3600" u="heavy" dirty="0">
                <a:uFill>
                  <a:solidFill>
                    <a:srgbClr val="DBF5F9"/>
                  </a:solidFill>
                </a:uFill>
              </a:rPr>
              <a:t>H	WR</a:t>
            </a:r>
            <a:r>
              <a:rPr sz="3600" u="heavy" spc="5" dirty="0">
                <a:uFill>
                  <a:solidFill>
                    <a:srgbClr val="DBF5F9"/>
                  </a:solidFill>
                </a:uFill>
              </a:rPr>
              <a:t>I</a:t>
            </a:r>
            <a:r>
              <a:rPr sz="3600" u="heavy" dirty="0">
                <a:uFill>
                  <a:solidFill>
                    <a:srgbClr val="DBF5F9"/>
                  </a:solidFill>
                </a:uFill>
              </a:rPr>
              <a:t>T	J</a:t>
            </a:r>
            <a:r>
              <a:rPr sz="3600" u="heavy" spc="-5" dirty="0">
                <a:uFill>
                  <a:solidFill>
                    <a:srgbClr val="DBF5F9"/>
                  </a:solidFill>
                </a:uFill>
              </a:rPr>
              <a:t>U</a:t>
            </a:r>
            <a:r>
              <a:rPr sz="3600" u="heavy" dirty="0">
                <a:uFill>
                  <a:solidFill>
                    <a:srgbClr val="DBF5F9"/>
                  </a:solidFill>
                </a:uFill>
              </a:rPr>
              <a:t>R</a:t>
            </a:r>
            <a:r>
              <a:rPr sz="3600" u="heavy" spc="5" dirty="0">
                <a:uFill>
                  <a:solidFill>
                    <a:srgbClr val="DBF5F9"/>
                  </a:solidFill>
                </a:uFill>
              </a:rPr>
              <a:t>I</a:t>
            </a:r>
            <a:r>
              <a:rPr sz="3600" u="heavy" dirty="0">
                <a:uFill>
                  <a:solidFill>
                    <a:srgbClr val="DBF5F9"/>
                  </a:solidFill>
                </a:uFill>
              </a:rPr>
              <a:t>SD</a:t>
            </a:r>
            <a:r>
              <a:rPr sz="3600" u="heavy" spc="5" dirty="0">
                <a:uFill>
                  <a:solidFill>
                    <a:srgbClr val="DBF5F9"/>
                  </a:solidFill>
                </a:uFill>
              </a:rPr>
              <a:t>I</a:t>
            </a:r>
            <a:r>
              <a:rPr sz="3600" u="heavy" spc="10" dirty="0">
                <a:uFill>
                  <a:solidFill>
                    <a:srgbClr val="DBF5F9"/>
                  </a:solidFill>
                </a:uFill>
              </a:rPr>
              <a:t>C</a:t>
            </a:r>
            <a:r>
              <a:rPr sz="3600" u="heavy" spc="-5" dirty="0">
                <a:uFill>
                  <a:solidFill>
                    <a:srgbClr val="DBF5F9"/>
                  </a:solidFill>
                </a:uFill>
              </a:rPr>
              <a:t>T</a:t>
            </a:r>
            <a:r>
              <a:rPr sz="3600" u="heavy" spc="5" dirty="0">
                <a:uFill>
                  <a:solidFill>
                    <a:srgbClr val="DBF5F9"/>
                  </a:solidFill>
                </a:uFill>
              </a:rPr>
              <a:t>I</a:t>
            </a:r>
            <a:r>
              <a:rPr sz="3600" u="heavy" dirty="0">
                <a:uFill>
                  <a:solidFill>
                    <a:srgbClr val="DBF5F9"/>
                  </a:solidFill>
                </a:uFill>
              </a:rPr>
              <a:t>ON</a:t>
            </a:r>
            <a:endParaRPr sz="3600"/>
          </a:p>
        </p:txBody>
      </p:sp>
      <p:sp>
        <p:nvSpPr>
          <p:cNvPr id="143" name="object 143"/>
          <p:cNvSpPr txBox="1"/>
          <p:nvPr/>
        </p:nvSpPr>
        <p:spPr>
          <a:xfrm>
            <a:off x="994657" y="2401315"/>
            <a:ext cx="8079105" cy="4145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marR="5080" indent="-273050" algn="just">
              <a:lnSpc>
                <a:spcPct val="100099"/>
              </a:lnSpc>
              <a:spcBef>
                <a:spcPts val="95"/>
              </a:spcBef>
              <a:buClr>
                <a:srgbClr val="0AD0D9"/>
              </a:buClr>
              <a:buSzPct val="95000"/>
              <a:buFont typeface="Arial"/>
              <a:buChar char="●"/>
              <a:tabLst>
                <a:tab pos="287655" algn="l"/>
              </a:tabLst>
            </a:pPr>
            <a:r>
              <a:rPr sz="3000" u="heavy" spc="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Article </a:t>
            </a:r>
            <a:r>
              <a:rPr sz="3000" u="heavy" spc="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226</a:t>
            </a:r>
            <a:r>
              <a:rPr sz="2400" spc="5" dirty="0">
                <a:solidFill>
                  <a:srgbClr val="FFFFFF"/>
                </a:solidFill>
                <a:latin typeface="Times New Roman"/>
                <a:cs typeface="Times New Roman"/>
              </a:rPr>
              <a:t>:- </a:t>
            </a:r>
            <a:r>
              <a:rPr sz="2400" spc="-114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2400" spc="80" dirty="0">
                <a:solidFill>
                  <a:srgbClr val="FFFFFF"/>
                </a:solidFill>
                <a:latin typeface="Times New Roman"/>
                <a:cs typeface="Times New Roman"/>
              </a:rPr>
              <a:t>writ </a:t>
            </a:r>
            <a:r>
              <a:rPr sz="2400" spc="65" dirty="0">
                <a:solidFill>
                  <a:srgbClr val="FFFFFF"/>
                </a:solidFill>
                <a:latin typeface="Times New Roman"/>
                <a:cs typeface="Times New Roman"/>
              </a:rPr>
              <a:t>may </a:t>
            </a:r>
            <a:r>
              <a:rPr sz="2400" spc="105" dirty="0">
                <a:solidFill>
                  <a:srgbClr val="FFFFFF"/>
                </a:solidFill>
                <a:latin typeface="Times New Roman"/>
                <a:cs typeface="Times New Roman"/>
              </a:rPr>
              <a:t>be </a:t>
            </a:r>
            <a:r>
              <a:rPr sz="2400" spc="80" dirty="0">
                <a:solidFill>
                  <a:srgbClr val="FFFFFF"/>
                </a:solidFill>
                <a:latin typeface="Times New Roman"/>
                <a:cs typeface="Times New Roman"/>
              </a:rPr>
              <a:t>issued </a:t>
            </a:r>
            <a:r>
              <a:rPr sz="2400" spc="30" dirty="0">
                <a:solidFill>
                  <a:srgbClr val="FFFFFF"/>
                </a:solidFill>
                <a:latin typeface="Times New Roman"/>
                <a:cs typeface="Times New Roman"/>
              </a:rPr>
              <a:t>by </a:t>
            </a:r>
            <a:r>
              <a:rPr sz="2400" spc="85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2400" spc="90" dirty="0">
                <a:solidFill>
                  <a:srgbClr val="FFFFFF"/>
                </a:solidFill>
                <a:latin typeface="Times New Roman"/>
                <a:cs typeface="Times New Roman"/>
              </a:rPr>
              <a:t>High </a:t>
            </a:r>
            <a:r>
              <a:rPr sz="2400" spc="95" dirty="0">
                <a:solidFill>
                  <a:srgbClr val="FFFFFF"/>
                </a:solidFill>
                <a:latin typeface="Times New Roman"/>
                <a:cs typeface="Times New Roman"/>
              </a:rPr>
              <a:t>Court </a:t>
            </a:r>
            <a:r>
              <a:rPr sz="2400" spc="114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2400" spc="85" dirty="0">
                <a:solidFill>
                  <a:srgbClr val="FFFFFF"/>
                </a:solidFill>
                <a:latin typeface="Times New Roman"/>
                <a:cs typeface="Times New Roman"/>
              </a:rPr>
              <a:t>a  </a:t>
            </a:r>
            <a:r>
              <a:rPr sz="2400" spc="110" dirty="0">
                <a:solidFill>
                  <a:srgbClr val="FFFFFF"/>
                </a:solidFill>
                <a:latin typeface="Times New Roman"/>
                <a:cs typeface="Times New Roman"/>
              </a:rPr>
              <a:t>person or </a:t>
            </a:r>
            <a:r>
              <a:rPr sz="2400" spc="105" dirty="0">
                <a:solidFill>
                  <a:srgbClr val="FFFFFF"/>
                </a:solidFill>
                <a:latin typeface="Times New Roman"/>
                <a:cs typeface="Times New Roman"/>
              </a:rPr>
              <a:t>authority amenable </a:t>
            </a:r>
            <a:r>
              <a:rPr sz="2400" spc="125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2400" spc="15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Times New Roman"/>
                <a:cs typeface="Times New Roman"/>
              </a:rPr>
              <a:t>Court’s </a:t>
            </a:r>
            <a:r>
              <a:rPr sz="2400" spc="80" dirty="0">
                <a:solidFill>
                  <a:srgbClr val="FFFFFF"/>
                </a:solidFill>
                <a:latin typeface="Times New Roman"/>
                <a:cs typeface="Times New Roman"/>
              </a:rPr>
              <a:t>jurisdiction  </a:t>
            </a:r>
            <a:r>
              <a:rPr sz="2400" spc="110" dirty="0">
                <a:solidFill>
                  <a:srgbClr val="FFFFFF"/>
                </a:solidFill>
                <a:latin typeface="Times New Roman"/>
                <a:cs typeface="Times New Roman"/>
              </a:rPr>
              <a:t>either </a:t>
            </a:r>
            <a:r>
              <a:rPr sz="2400" spc="30" dirty="0">
                <a:solidFill>
                  <a:srgbClr val="FFFFFF"/>
                </a:solidFill>
                <a:latin typeface="Times New Roman"/>
                <a:cs typeface="Times New Roman"/>
              </a:rPr>
              <a:t>by </a:t>
            </a:r>
            <a:r>
              <a:rPr sz="2400" spc="80" dirty="0">
                <a:solidFill>
                  <a:srgbClr val="FFFFFF"/>
                </a:solidFill>
                <a:latin typeface="Times New Roman"/>
                <a:cs typeface="Times New Roman"/>
              </a:rPr>
              <a:t>residence </a:t>
            </a:r>
            <a:r>
              <a:rPr sz="2400" spc="110" dirty="0">
                <a:solidFill>
                  <a:srgbClr val="FFFFFF"/>
                </a:solidFill>
                <a:latin typeface="Times New Roman"/>
                <a:cs typeface="Times New Roman"/>
              </a:rPr>
              <a:t>or </a:t>
            </a:r>
            <a:r>
              <a:rPr sz="2400" spc="85" dirty="0">
                <a:solidFill>
                  <a:srgbClr val="FFFFFF"/>
                </a:solidFill>
                <a:latin typeface="Times New Roman"/>
                <a:cs typeface="Times New Roman"/>
              </a:rPr>
              <a:t>location </a:t>
            </a:r>
            <a:r>
              <a:rPr sz="2400" spc="100" dirty="0">
                <a:solidFill>
                  <a:srgbClr val="FFFFFF"/>
                </a:solidFill>
                <a:latin typeface="Times New Roman"/>
                <a:cs typeface="Times New Roman"/>
              </a:rPr>
              <a:t>within </a:t>
            </a:r>
            <a:r>
              <a:rPr sz="2400" spc="15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400" spc="60" dirty="0">
                <a:solidFill>
                  <a:srgbClr val="FFFFFF"/>
                </a:solidFill>
                <a:latin typeface="Times New Roman"/>
                <a:cs typeface="Times New Roman"/>
              </a:rPr>
              <a:t>State, </a:t>
            </a:r>
            <a:r>
              <a:rPr sz="2400" spc="65" dirty="0">
                <a:solidFill>
                  <a:srgbClr val="FFFFFF"/>
                </a:solidFill>
                <a:latin typeface="Times New Roman"/>
                <a:cs typeface="Times New Roman"/>
              </a:rPr>
              <a:t>even </a:t>
            </a: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if</a:t>
            </a:r>
            <a:r>
              <a:rPr sz="2400" spc="-2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145" dirty="0">
                <a:solidFill>
                  <a:srgbClr val="FFFFFF"/>
                </a:solidFill>
                <a:latin typeface="Times New Roman"/>
                <a:cs typeface="Times New Roman"/>
              </a:rPr>
              <a:t>the  </a:t>
            </a:r>
            <a:r>
              <a:rPr sz="2400" spc="105" dirty="0">
                <a:solidFill>
                  <a:srgbClr val="FFFFFF"/>
                </a:solidFill>
                <a:latin typeface="Times New Roman"/>
                <a:cs typeface="Times New Roman"/>
              </a:rPr>
              <a:t>petitioner </a:t>
            </a:r>
            <a:r>
              <a:rPr sz="2400" spc="145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2400" spc="130" dirty="0">
                <a:solidFill>
                  <a:srgbClr val="FFFFFF"/>
                </a:solidFill>
                <a:latin typeface="Times New Roman"/>
                <a:cs typeface="Times New Roman"/>
              </a:rPr>
              <a:t>other </a:t>
            </a:r>
            <a:r>
              <a:rPr sz="2400" spc="90" dirty="0">
                <a:solidFill>
                  <a:srgbClr val="FFFFFF"/>
                </a:solidFill>
                <a:latin typeface="Times New Roman"/>
                <a:cs typeface="Times New Roman"/>
              </a:rPr>
              <a:t>parties </a:t>
            </a:r>
            <a:r>
              <a:rPr sz="2400" spc="85" dirty="0">
                <a:solidFill>
                  <a:srgbClr val="FFFFFF"/>
                </a:solidFill>
                <a:latin typeface="Times New Roman"/>
                <a:cs typeface="Times New Roman"/>
              </a:rPr>
              <a:t>are </a:t>
            </a:r>
            <a:r>
              <a:rPr sz="2400" spc="80" dirty="0">
                <a:solidFill>
                  <a:srgbClr val="FFFFFF"/>
                </a:solidFill>
                <a:latin typeface="Times New Roman"/>
                <a:cs typeface="Times New Roman"/>
              </a:rPr>
              <a:t>from </a:t>
            </a:r>
            <a:r>
              <a:rPr sz="2400" spc="130" dirty="0">
                <a:solidFill>
                  <a:srgbClr val="FFFFFF"/>
                </a:solidFill>
                <a:latin typeface="Times New Roman"/>
                <a:cs typeface="Times New Roman"/>
              </a:rPr>
              <a:t>other </a:t>
            </a:r>
            <a:r>
              <a:rPr sz="2400" spc="55" dirty="0">
                <a:solidFill>
                  <a:srgbClr val="FFFFFF"/>
                </a:solidFill>
                <a:latin typeface="Times New Roman"/>
                <a:cs typeface="Times New Roman"/>
              </a:rPr>
              <a:t>States. This  </a:t>
            </a:r>
            <a:r>
              <a:rPr sz="2400" spc="65" dirty="0">
                <a:solidFill>
                  <a:srgbClr val="FFFFFF"/>
                </a:solidFill>
                <a:latin typeface="Times New Roman"/>
                <a:cs typeface="Times New Roman"/>
              </a:rPr>
              <a:t>power </a:t>
            </a:r>
            <a:r>
              <a:rPr sz="2400" spc="110" dirty="0">
                <a:solidFill>
                  <a:srgbClr val="FFFFFF"/>
                </a:solidFill>
                <a:latin typeface="Times New Roman"/>
                <a:cs typeface="Times New Roman"/>
              </a:rPr>
              <a:t>can </a:t>
            </a:r>
            <a:r>
              <a:rPr sz="2400" spc="105" dirty="0">
                <a:solidFill>
                  <a:srgbClr val="FFFFFF"/>
                </a:solidFill>
                <a:latin typeface="Times New Roman"/>
                <a:cs typeface="Times New Roman"/>
              </a:rPr>
              <a:t>be </a:t>
            </a:r>
            <a:r>
              <a:rPr sz="2400" spc="45" dirty="0">
                <a:solidFill>
                  <a:srgbClr val="FFFFFF"/>
                </a:solidFill>
                <a:latin typeface="Times New Roman"/>
                <a:cs typeface="Times New Roman"/>
              </a:rPr>
              <a:t>exercised, </a:t>
            </a:r>
            <a:r>
              <a:rPr sz="2400" spc="135" dirty="0">
                <a:solidFill>
                  <a:srgbClr val="FFFFFF"/>
                </a:solidFill>
                <a:latin typeface="Times New Roman"/>
                <a:cs typeface="Times New Roman"/>
              </a:rPr>
              <a:t>though </a:t>
            </a:r>
            <a:r>
              <a:rPr sz="2400" spc="15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400" spc="110" dirty="0">
                <a:solidFill>
                  <a:srgbClr val="FFFFFF"/>
                </a:solidFill>
                <a:latin typeface="Times New Roman"/>
                <a:cs typeface="Times New Roman"/>
              </a:rPr>
              <a:t>person </a:t>
            </a:r>
            <a:r>
              <a:rPr sz="2400" spc="105" dirty="0">
                <a:solidFill>
                  <a:srgbClr val="FFFFFF"/>
                </a:solidFill>
                <a:latin typeface="Times New Roman"/>
                <a:cs typeface="Times New Roman"/>
              </a:rPr>
              <a:t>or authority </a:t>
            </a:r>
            <a:r>
              <a:rPr sz="2400" spc="25" dirty="0">
                <a:solidFill>
                  <a:srgbClr val="FFFFFF"/>
                </a:solidFill>
                <a:latin typeface="Times New Roman"/>
                <a:cs typeface="Times New Roman"/>
              </a:rPr>
              <a:t>is  </a:t>
            </a:r>
            <a:r>
              <a:rPr sz="2400" spc="100" dirty="0">
                <a:solidFill>
                  <a:srgbClr val="FFFFFF"/>
                </a:solidFill>
                <a:latin typeface="Times New Roman"/>
                <a:cs typeface="Times New Roman"/>
              </a:rPr>
              <a:t>outside </a:t>
            </a:r>
            <a:r>
              <a:rPr sz="2400" spc="14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400" spc="85" dirty="0">
                <a:solidFill>
                  <a:srgbClr val="FFFFFF"/>
                </a:solidFill>
                <a:latin typeface="Times New Roman"/>
                <a:cs typeface="Times New Roman"/>
              </a:rPr>
              <a:t>territories</a:t>
            </a:r>
            <a:r>
              <a:rPr sz="2400" spc="7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100" dirty="0">
                <a:solidFill>
                  <a:srgbClr val="FFFFFF"/>
                </a:solidFill>
                <a:latin typeface="Times New Roman"/>
                <a:cs typeface="Times New Roman"/>
              </a:rPr>
              <a:t>in </a:t>
            </a:r>
            <a:r>
              <a:rPr sz="2400" spc="90" dirty="0">
                <a:solidFill>
                  <a:srgbClr val="FFFFFF"/>
                </a:solidFill>
                <a:latin typeface="Times New Roman"/>
                <a:cs typeface="Times New Roman"/>
              </a:rPr>
              <a:t>relation </a:t>
            </a:r>
            <a:r>
              <a:rPr sz="2400" spc="120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2400" spc="85" dirty="0">
                <a:solidFill>
                  <a:srgbClr val="FFFFFF"/>
                </a:solidFill>
                <a:latin typeface="Times New Roman"/>
                <a:cs typeface="Times New Roman"/>
              </a:rPr>
              <a:t>which</a:t>
            </a:r>
            <a:r>
              <a:rPr sz="2400" spc="7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114" dirty="0">
                <a:solidFill>
                  <a:srgbClr val="FFFFFF"/>
                </a:solidFill>
                <a:latin typeface="Times New Roman"/>
                <a:cs typeface="Times New Roman"/>
              </a:rPr>
              <a:t>theHigh  </a:t>
            </a:r>
            <a:r>
              <a:rPr sz="2400" spc="95" dirty="0">
                <a:solidFill>
                  <a:srgbClr val="FFFFFF"/>
                </a:solidFill>
                <a:latin typeface="Times New Roman"/>
                <a:cs typeface="Times New Roman"/>
              </a:rPr>
              <a:t>Court </a:t>
            </a:r>
            <a:r>
              <a:rPr sz="2400" spc="105" dirty="0">
                <a:solidFill>
                  <a:srgbClr val="FFFFFF"/>
                </a:solidFill>
                <a:latin typeface="Times New Roman"/>
                <a:cs typeface="Times New Roman"/>
              </a:rPr>
              <a:t>has </a:t>
            </a:r>
            <a:r>
              <a:rPr sz="2400" spc="75" dirty="0">
                <a:solidFill>
                  <a:srgbClr val="FFFFFF"/>
                </a:solidFill>
                <a:latin typeface="Times New Roman"/>
                <a:cs typeface="Times New Roman"/>
              </a:rPr>
              <a:t>jurisdiction, </a:t>
            </a:r>
            <a:r>
              <a:rPr sz="2400" spc="80" dirty="0">
                <a:solidFill>
                  <a:srgbClr val="FFFFFF"/>
                </a:solidFill>
                <a:latin typeface="Times New Roman"/>
                <a:cs typeface="Times New Roman"/>
              </a:rPr>
              <a:t>provided </a:t>
            </a:r>
            <a:r>
              <a:rPr sz="2400" spc="15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400" spc="80" dirty="0">
                <a:solidFill>
                  <a:srgbClr val="FFFFFF"/>
                </a:solidFill>
                <a:latin typeface="Times New Roman"/>
                <a:cs typeface="Times New Roman"/>
              </a:rPr>
              <a:t>cause </a:t>
            </a:r>
            <a:r>
              <a:rPr sz="2400" spc="15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2400" spc="100" dirty="0">
                <a:solidFill>
                  <a:srgbClr val="FFFFFF"/>
                </a:solidFill>
                <a:latin typeface="Times New Roman"/>
                <a:cs typeface="Times New Roman"/>
              </a:rPr>
              <a:t>action </a:t>
            </a:r>
            <a:r>
              <a:rPr sz="2400" spc="50" dirty="0">
                <a:solidFill>
                  <a:srgbClr val="FFFFFF"/>
                </a:solidFill>
                <a:latin typeface="Times New Roman"/>
                <a:cs typeface="Times New Roman"/>
              </a:rPr>
              <a:t>arises,  </a:t>
            </a:r>
            <a:r>
              <a:rPr sz="2400" spc="35" dirty="0">
                <a:solidFill>
                  <a:srgbClr val="FFFFFF"/>
                </a:solidFill>
                <a:latin typeface="Times New Roman"/>
                <a:cs typeface="Times New Roman"/>
              </a:rPr>
              <a:t>wholly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110" dirty="0">
                <a:solidFill>
                  <a:srgbClr val="FFFFFF"/>
                </a:solidFill>
                <a:latin typeface="Times New Roman"/>
                <a:cs typeface="Times New Roman"/>
              </a:rPr>
              <a:t>or</a:t>
            </a: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10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24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105" dirty="0">
                <a:solidFill>
                  <a:srgbClr val="FFFFFF"/>
                </a:solidFill>
                <a:latin typeface="Times New Roman"/>
                <a:cs typeface="Times New Roman"/>
              </a:rPr>
              <a:t>part,</a:t>
            </a:r>
            <a:r>
              <a:rPr sz="24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95" dirty="0">
                <a:solidFill>
                  <a:srgbClr val="FFFFFF"/>
                </a:solidFill>
                <a:latin typeface="Times New Roman"/>
                <a:cs typeface="Times New Roman"/>
              </a:rPr>
              <a:t>within</a:t>
            </a:r>
            <a:r>
              <a:rPr sz="24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105" dirty="0">
                <a:solidFill>
                  <a:srgbClr val="FFFFFF"/>
                </a:solidFill>
                <a:latin typeface="Times New Roman"/>
                <a:cs typeface="Times New Roman"/>
              </a:rPr>
              <a:t>such</a:t>
            </a:r>
            <a:r>
              <a:rPr sz="24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75" dirty="0">
                <a:solidFill>
                  <a:srgbClr val="FFFFFF"/>
                </a:solidFill>
                <a:latin typeface="Times New Roman"/>
                <a:cs typeface="Times New Roman"/>
              </a:rPr>
              <a:t>territories.</a:t>
            </a:r>
            <a:r>
              <a:rPr sz="240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110" dirty="0">
                <a:solidFill>
                  <a:srgbClr val="FFFFFF"/>
                </a:solidFill>
                <a:latin typeface="Times New Roman"/>
                <a:cs typeface="Times New Roman"/>
              </a:rPr>
              <a:t>Under</a:t>
            </a:r>
            <a:r>
              <a:rPr sz="24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40" dirty="0">
                <a:solidFill>
                  <a:srgbClr val="FFFFFF"/>
                </a:solidFill>
                <a:latin typeface="Times New Roman"/>
                <a:cs typeface="Times New Roman"/>
              </a:rPr>
              <a:t>Article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imes New Roman"/>
                <a:cs typeface="Times New Roman"/>
              </a:rPr>
              <a:t>226  </a:t>
            </a:r>
            <a:r>
              <a:rPr sz="2400" spc="15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2400" spc="15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400" spc="95" dirty="0">
                <a:solidFill>
                  <a:srgbClr val="FFFFFF"/>
                </a:solidFill>
                <a:latin typeface="Times New Roman"/>
                <a:cs typeface="Times New Roman"/>
              </a:rPr>
              <a:t>Constitution, </a:t>
            </a:r>
            <a:r>
              <a:rPr sz="2400" spc="14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400" spc="90" dirty="0">
                <a:solidFill>
                  <a:srgbClr val="FFFFFF"/>
                </a:solidFill>
                <a:latin typeface="Times New Roman"/>
                <a:cs typeface="Times New Roman"/>
              </a:rPr>
              <a:t>High </a:t>
            </a:r>
            <a:r>
              <a:rPr sz="2400" spc="95" dirty="0">
                <a:solidFill>
                  <a:srgbClr val="FFFFFF"/>
                </a:solidFill>
                <a:latin typeface="Times New Roman"/>
                <a:cs typeface="Times New Roman"/>
              </a:rPr>
              <a:t>Court </a:t>
            </a:r>
            <a:r>
              <a:rPr sz="2400" spc="105" dirty="0">
                <a:solidFill>
                  <a:srgbClr val="FFFFFF"/>
                </a:solidFill>
                <a:latin typeface="Times New Roman"/>
                <a:cs typeface="Times New Roman"/>
              </a:rPr>
              <a:t>has </a:t>
            </a:r>
            <a:r>
              <a:rPr sz="2400" spc="14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400" spc="65" dirty="0">
                <a:solidFill>
                  <a:srgbClr val="FFFFFF"/>
                </a:solidFill>
                <a:latin typeface="Times New Roman"/>
                <a:cs typeface="Times New Roman"/>
              </a:rPr>
              <a:t>power </a:t>
            </a:r>
            <a:r>
              <a:rPr sz="2400" spc="120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2400" spc="65" dirty="0">
                <a:solidFill>
                  <a:srgbClr val="FFFFFF"/>
                </a:solidFill>
                <a:latin typeface="Times New Roman"/>
                <a:cs typeface="Times New Roman"/>
              </a:rPr>
              <a:t>issue  </a:t>
            </a:r>
            <a:r>
              <a:rPr sz="2400" spc="150" dirty="0">
                <a:solidFill>
                  <a:srgbClr val="FFFFFF"/>
                </a:solidFill>
                <a:latin typeface="Times New Roman"/>
                <a:cs typeface="Times New Roman"/>
              </a:rPr>
              <a:t>not </a:t>
            </a:r>
            <a:r>
              <a:rPr sz="2400" spc="55" dirty="0">
                <a:solidFill>
                  <a:srgbClr val="FFFFFF"/>
                </a:solidFill>
                <a:latin typeface="Times New Roman"/>
                <a:cs typeface="Times New Roman"/>
              </a:rPr>
              <a:t>only </a:t>
            </a:r>
            <a:r>
              <a:rPr sz="2400" spc="75" dirty="0">
                <a:solidFill>
                  <a:srgbClr val="FFFFFF"/>
                </a:solidFill>
                <a:latin typeface="Times New Roman"/>
                <a:cs typeface="Times New Roman"/>
              </a:rPr>
              <a:t>writs </a:t>
            </a:r>
            <a:r>
              <a:rPr sz="2400" spc="15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2400" spc="70" dirty="0">
                <a:solidFill>
                  <a:srgbClr val="FFFFFF"/>
                </a:solidFill>
                <a:latin typeface="Times New Roman"/>
                <a:cs typeface="Times New Roman"/>
              </a:rPr>
              <a:t>certiorari, </a:t>
            </a:r>
            <a:r>
              <a:rPr sz="2400" spc="100" dirty="0">
                <a:solidFill>
                  <a:srgbClr val="FFFFFF"/>
                </a:solidFill>
                <a:latin typeface="Times New Roman"/>
                <a:cs typeface="Times New Roman"/>
              </a:rPr>
              <a:t>prohibition </a:t>
            </a:r>
            <a:r>
              <a:rPr sz="2400" spc="145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2400" spc="120" dirty="0">
                <a:solidFill>
                  <a:srgbClr val="FFFFFF"/>
                </a:solidFill>
                <a:latin typeface="Times New Roman"/>
                <a:cs typeface="Times New Roman"/>
              </a:rPr>
              <a:t>mandamus,  </a:t>
            </a:r>
            <a:r>
              <a:rPr sz="2400" spc="155" dirty="0">
                <a:solidFill>
                  <a:srgbClr val="FFFFFF"/>
                </a:solidFill>
                <a:latin typeface="Times New Roman"/>
                <a:cs typeface="Times New Roman"/>
              </a:rPr>
              <a:t>but</a:t>
            </a:r>
            <a:r>
              <a:rPr sz="2400" spc="-1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55" dirty="0">
                <a:solidFill>
                  <a:srgbClr val="FFFFFF"/>
                </a:solidFill>
                <a:latin typeface="Times New Roman"/>
                <a:cs typeface="Times New Roman"/>
              </a:rPr>
              <a:t>also</a:t>
            </a:r>
            <a:r>
              <a:rPr sz="24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130" dirty="0">
                <a:solidFill>
                  <a:srgbClr val="FFFFFF"/>
                </a:solidFill>
                <a:latin typeface="Times New Roman"/>
                <a:cs typeface="Times New Roman"/>
              </a:rPr>
              <a:t>other</a:t>
            </a:r>
            <a:r>
              <a:rPr sz="2400" spc="-1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55" dirty="0">
                <a:solidFill>
                  <a:srgbClr val="FFFFFF"/>
                </a:solidFill>
                <a:latin typeface="Times New Roman"/>
                <a:cs typeface="Times New Roman"/>
              </a:rPr>
              <a:t>writs,</a:t>
            </a:r>
            <a:r>
              <a:rPr sz="24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85" dirty="0">
                <a:solidFill>
                  <a:srgbClr val="FFFFFF"/>
                </a:solidFill>
                <a:latin typeface="Times New Roman"/>
                <a:cs typeface="Times New Roman"/>
              </a:rPr>
              <a:t>directions</a:t>
            </a:r>
            <a:r>
              <a:rPr sz="2400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145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24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75" dirty="0">
                <a:solidFill>
                  <a:srgbClr val="FFFFFF"/>
                </a:solidFill>
                <a:latin typeface="Times New Roman"/>
                <a:cs typeface="Times New Roman"/>
              </a:rPr>
              <a:t>orders.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object 138"/>
          <p:cNvSpPr/>
          <p:nvPr/>
        </p:nvSpPr>
        <p:spPr>
          <a:xfrm>
            <a:off x="457193" y="1405883"/>
            <a:ext cx="50800" cy="5080"/>
          </a:xfrm>
          <a:custGeom>
            <a:avLst/>
            <a:gdLst/>
            <a:ahLst/>
            <a:cxnLst/>
            <a:rect l="l" t="t" r="r" b="b"/>
            <a:pathLst>
              <a:path w="50800" h="5080">
                <a:moveTo>
                  <a:pt x="0" y="0"/>
                </a:moveTo>
                <a:lnTo>
                  <a:pt x="50292" y="0"/>
                </a:lnTo>
              </a:path>
              <a:path w="50800" h="5080">
                <a:moveTo>
                  <a:pt x="4571" y="4571"/>
                </a:moveTo>
                <a:lnTo>
                  <a:pt x="22860" y="4571"/>
                </a:lnTo>
              </a:path>
            </a:pathLst>
          </a:custGeom>
          <a:ln w="4572">
            <a:solidFill>
              <a:srgbClr val="0FCE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21201" y="1415027"/>
            <a:ext cx="123825" cy="32384"/>
          </a:xfrm>
          <a:custGeom>
            <a:avLst/>
            <a:gdLst/>
            <a:ahLst/>
            <a:cxnLst/>
            <a:rect l="l" t="t" r="r" b="b"/>
            <a:pathLst>
              <a:path w="123825" h="32384">
                <a:moveTo>
                  <a:pt x="86868" y="0"/>
                </a:moveTo>
                <a:lnTo>
                  <a:pt x="123444" y="0"/>
                </a:lnTo>
              </a:path>
              <a:path w="123825" h="32384">
                <a:moveTo>
                  <a:pt x="73151" y="4572"/>
                </a:moveTo>
                <a:lnTo>
                  <a:pt x="114300" y="4572"/>
                </a:lnTo>
              </a:path>
              <a:path w="123825" h="32384">
                <a:moveTo>
                  <a:pt x="59436" y="9144"/>
                </a:moveTo>
                <a:lnTo>
                  <a:pt x="100584" y="9144"/>
                </a:lnTo>
              </a:path>
              <a:path w="123825" h="32384">
                <a:moveTo>
                  <a:pt x="45720" y="13716"/>
                </a:moveTo>
                <a:lnTo>
                  <a:pt x="91439" y="13716"/>
                </a:lnTo>
              </a:path>
              <a:path w="123825" h="32384">
                <a:moveTo>
                  <a:pt x="36576" y="18287"/>
                </a:moveTo>
                <a:lnTo>
                  <a:pt x="77724" y="18287"/>
                </a:lnTo>
              </a:path>
              <a:path w="123825" h="32384">
                <a:moveTo>
                  <a:pt x="27431" y="22860"/>
                </a:moveTo>
                <a:lnTo>
                  <a:pt x="64008" y="22860"/>
                </a:lnTo>
              </a:path>
              <a:path w="123825" h="32384">
                <a:moveTo>
                  <a:pt x="13715" y="27432"/>
                </a:moveTo>
                <a:lnTo>
                  <a:pt x="50292" y="27432"/>
                </a:lnTo>
              </a:path>
              <a:path w="123825" h="32384">
                <a:moveTo>
                  <a:pt x="0" y="32003"/>
                </a:moveTo>
                <a:lnTo>
                  <a:pt x="41148" y="32003"/>
                </a:lnTo>
              </a:path>
            </a:pathLst>
          </a:custGeom>
          <a:ln w="4572">
            <a:solidFill>
              <a:srgbClr val="4949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57193" y="1449317"/>
            <a:ext cx="82296" cy="320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 txBox="1">
            <a:spLocks noGrp="1"/>
          </p:cNvSpPr>
          <p:nvPr>
            <p:ph type="title"/>
          </p:nvPr>
        </p:nvSpPr>
        <p:spPr>
          <a:xfrm>
            <a:off x="903216" y="1488440"/>
            <a:ext cx="7701287" cy="7237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FIVE </a:t>
            </a:r>
            <a:r>
              <a:rPr sz="3600" spc="-10" dirty="0"/>
              <a:t>PRESCRIBED</a:t>
            </a:r>
            <a:r>
              <a:rPr sz="3600" spc="-40" dirty="0"/>
              <a:t> </a:t>
            </a:r>
            <a:r>
              <a:rPr sz="3600" spc="-5" dirty="0"/>
              <a:t>WRITS:</a:t>
            </a:r>
            <a:r>
              <a:rPr spc="-5" dirty="0"/>
              <a:t>-</a:t>
            </a:r>
            <a:endParaRPr sz="3600" dirty="0"/>
          </a:p>
        </p:txBody>
      </p:sp>
      <p:sp>
        <p:nvSpPr>
          <p:cNvPr id="143" name="object 143"/>
          <p:cNvSpPr txBox="1"/>
          <p:nvPr/>
        </p:nvSpPr>
        <p:spPr>
          <a:xfrm>
            <a:off x="993133" y="2361691"/>
            <a:ext cx="8079740" cy="425005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88290" marR="5080" indent="-274320" algn="just">
              <a:lnSpc>
                <a:spcPct val="80000"/>
              </a:lnSpc>
              <a:spcBef>
                <a:spcPts val="530"/>
              </a:spcBef>
              <a:buClr>
                <a:srgbClr val="0AD0D9"/>
              </a:buClr>
              <a:buSzPct val="94444"/>
              <a:buFont typeface="Arial"/>
              <a:buChar char="●"/>
              <a:tabLst>
                <a:tab pos="288925" algn="l"/>
              </a:tabLst>
            </a:pPr>
            <a:r>
              <a:rPr sz="1800" spc="-9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Times New Roman"/>
                <a:cs typeface="Times New Roman"/>
              </a:rPr>
              <a:t>writ</a:t>
            </a:r>
            <a:r>
              <a:rPr sz="18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8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i="1" spc="25" dirty="0">
                <a:solidFill>
                  <a:srgbClr val="FFFFFF"/>
                </a:solidFill>
                <a:latin typeface="Georgia"/>
                <a:cs typeface="Georgia"/>
              </a:rPr>
              <a:t>Habeas</a:t>
            </a:r>
            <a:r>
              <a:rPr sz="1800" i="1" spc="-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i="1" spc="35" dirty="0">
                <a:solidFill>
                  <a:srgbClr val="FFFFFF"/>
                </a:solidFill>
                <a:latin typeface="Georgia"/>
                <a:cs typeface="Georgia"/>
              </a:rPr>
              <a:t>corpus</a:t>
            </a:r>
            <a:r>
              <a:rPr sz="1800" i="1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Times New Roman"/>
                <a:cs typeface="Times New Roman"/>
              </a:rPr>
              <a:t>requires</a:t>
            </a:r>
            <a:r>
              <a:rPr sz="18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114" dirty="0">
                <a:solidFill>
                  <a:srgbClr val="FFFFFF"/>
                </a:solidFill>
                <a:latin typeface="Times New Roman"/>
                <a:cs typeface="Times New Roman"/>
              </a:rPr>
              <a:t>that</a:t>
            </a:r>
            <a:r>
              <a:rPr sz="18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8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Times New Roman"/>
                <a:cs typeface="Times New Roman"/>
              </a:rPr>
              <a:t>person</a:t>
            </a:r>
            <a:r>
              <a:rPr sz="18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105" dirty="0">
                <a:solidFill>
                  <a:srgbClr val="FFFFFF"/>
                </a:solidFill>
                <a:latin typeface="Times New Roman"/>
                <a:cs typeface="Times New Roman"/>
              </a:rPr>
              <a:t>under</a:t>
            </a:r>
            <a:r>
              <a:rPr sz="18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70" dirty="0">
                <a:solidFill>
                  <a:srgbClr val="FFFFFF"/>
                </a:solidFill>
                <a:latin typeface="Times New Roman"/>
                <a:cs typeface="Times New Roman"/>
              </a:rPr>
              <a:t>arrest</a:t>
            </a:r>
            <a:r>
              <a:rPr sz="18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75" dirty="0">
                <a:solidFill>
                  <a:srgbClr val="FFFFFF"/>
                </a:solidFill>
                <a:latin typeface="Times New Roman"/>
                <a:cs typeface="Times New Roman"/>
              </a:rPr>
              <a:t>should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Times New Roman"/>
                <a:cs typeface="Times New Roman"/>
              </a:rPr>
              <a:t>be</a:t>
            </a:r>
            <a:r>
              <a:rPr sz="18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75" dirty="0">
                <a:solidFill>
                  <a:srgbClr val="FFFFFF"/>
                </a:solidFill>
                <a:latin typeface="Times New Roman"/>
                <a:cs typeface="Times New Roman"/>
              </a:rPr>
              <a:t>brought  </a:t>
            </a:r>
            <a:r>
              <a:rPr sz="1800" spc="50" dirty="0">
                <a:solidFill>
                  <a:srgbClr val="FFFFFF"/>
                </a:solidFill>
                <a:latin typeface="Times New Roman"/>
                <a:cs typeface="Times New Roman"/>
              </a:rPr>
              <a:t>before </a:t>
            </a:r>
            <a:r>
              <a:rPr sz="1800" spc="65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1800" spc="45" dirty="0">
                <a:solidFill>
                  <a:srgbClr val="FFFFFF"/>
                </a:solidFill>
                <a:latin typeface="Times New Roman"/>
                <a:cs typeface="Times New Roman"/>
              </a:rPr>
              <a:t>judge </a:t>
            </a:r>
            <a:r>
              <a:rPr sz="1800" spc="75" dirty="0">
                <a:solidFill>
                  <a:srgbClr val="FFFFFF"/>
                </a:solidFill>
                <a:latin typeface="Times New Roman"/>
                <a:cs typeface="Times New Roman"/>
              </a:rPr>
              <a:t>or </a:t>
            </a:r>
            <a:r>
              <a:rPr sz="1800" spc="65" dirty="0">
                <a:solidFill>
                  <a:srgbClr val="FFFFFF"/>
                </a:solidFill>
                <a:latin typeface="Times New Roman"/>
                <a:cs typeface="Times New Roman"/>
              </a:rPr>
              <a:t>court. The </a:t>
            </a:r>
            <a:r>
              <a:rPr sz="1800" spc="60" dirty="0">
                <a:solidFill>
                  <a:srgbClr val="FFFFFF"/>
                </a:solidFill>
                <a:latin typeface="Times New Roman"/>
                <a:cs typeface="Times New Roman"/>
              </a:rPr>
              <a:t>underlying principle </a:t>
            </a:r>
            <a:r>
              <a:rPr sz="1800" spc="95" dirty="0">
                <a:solidFill>
                  <a:srgbClr val="FFFFFF"/>
                </a:solidFill>
                <a:latin typeface="Times New Roman"/>
                <a:cs typeface="Times New Roman"/>
              </a:rPr>
              <a:t>behind </a:t>
            </a:r>
            <a:r>
              <a:rPr sz="1800" spc="11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1800" spc="55" dirty="0">
                <a:solidFill>
                  <a:srgbClr val="FFFFFF"/>
                </a:solidFill>
                <a:latin typeface="Times New Roman"/>
                <a:cs typeface="Times New Roman"/>
              </a:rPr>
              <a:t>writ </a:t>
            </a:r>
            <a:r>
              <a:rPr sz="1800" spc="1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1800" spc="70" dirty="0">
                <a:solidFill>
                  <a:srgbClr val="FFFFFF"/>
                </a:solidFill>
                <a:latin typeface="Times New Roman"/>
                <a:cs typeface="Times New Roman"/>
              </a:rPr>
              <a:t>Habeas  </a:t>
            </a:r>
            <a:r>
              <a:rPr sz="1800" spc="60" dirty="0">
                <a:solidFill>
                  <a:srgbClr val="FFFFFF"/>
                </a:solidFill>
                <a:latin typeface="Times New Roman"/>
                <a:cs typeface="Times New Roman"/>
              </a:rPr>
              <a:t>Corpus</a:t>
            </a:r>
            <a:r>
              <a:rPr sz="18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114" dirty="0">
                <a:solidFill>
                  <a:srgbClr val="FFFFFF"/>
                </a:solidFill>
                <a:latin typeface="Times New Roman"/>
                <a:cs typeface="Times New Roman"/>
              </a:rPr>
              <a:t>that</a:t>
            </a:r>
            <a:r>
              <a:rPr sz="1800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8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70" dirty="0">
                <a:solidFill>
                  <a:srgbClr val="FFFFFF"/>
                </a:solidFill>
                <a:latin typeface="Times New Roman"/>
                <a:cs typeface="Times New Roman"/>
              </a:rPr>
              <a:t>prisoner</a:t>
            </a:r>
            <a:r>
              <a:rPr sz="1800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75" dirty="0">
                <a:solidFill>
                  <a:srgbClr val="FFFFFF"/>
                </a:solidFill>
                <a:latin typeface="Times New Roman"/>
                <a:cs typeface="Times New Roman"/>
              </a:rPr>
              <a:t>should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Times New Roman"/>
                <a:cs typeface="Times New Roman"/>
              </a:rPr>
              <a:t>be</a:t>
            </a:r>
            <a:r>
              <a:rPr sz="18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Times New Roman"/>
                <a:cs typeface="Times New Roman"/>
              </a:rPr>
              <a:t>released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Times New Roman"/>
                <a:cs typeface="Times New Roman"/>
              </a:rPr>
              <a:t>from</a:t>
            </a:r>
            <a:r>
              <a:rPr sz="18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45" dirty="0">
                <a:solidFill>
                  <a:srgbClr val="FFFFFF"/>
                </a:solidFill>
                <a:latin typeface="Times New Roman"/>
                <a:cs typeface="Times New Roman"/>
              </a:rPr>
              <a:t>unlawful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Times New Roman"/>
                <a:cs typeface="Times New Roman"/>
              </a:rPr>
              <a:t>detention.</a:t>
            </a:r>
            <a:endParaRPr sz="1800">
              <a:latin typeface="Times New Roman"/>
              <a:cs typeface="Times New Roman"/>
            </a:endParaRPr>
          </a:p>
          <a:p>
            <a:pPr marL="287020" marR="8255" indent="-273050" algn="just">
              <a:lnSpc>
                <a:spcPct val="80000"/>
              </a:lnSpc>
              <a:spcBef>
                <a:spcPts val="430"/>
              </a:spcBef>
              <a:buClr>
                <a:srgbClr val="0AD0D9"/>
              </a:buClr>
              <a:buSzPct val="94444"/>
              <a:buFont typeface="Arial"/>
              <a:buChar char="●"/>
              <a:tabLst>
                <a:tab pos="288925" algn="l"/>
              </a:tabLst>
            </a:pPr>
            <a:r>
              <a:rPr sz="1800" spc="6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1800" spc="70" dirty="0">
                <a:solidFill>
                  <a:srgbClr val="FFFFFF"/>
                </a:solidFill>
                <a:latin typeface="Times New Roman"/>
                <a:cs typeface="Times New Roman"/>
              </a:rPr>
              <a:t>Writ </a:t>
            </a:r>
            <a:r>
              <a:rPr sz="1800" spc="1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1800" i="1" spc="25" dirty="0">
                <a:solidFill>
                  <a:srgbClr val="FFFFFF"/>
                </a:solidFill>
                <a:latin typeface="Georgia"/>
                <a:cs typeface="Georgia"/>
              </a:rPr>
              <a:t>Mandamus </a:t>
            </a:r>
            <a:r>
              <a:rPr sz="1800" spc="10" dirty="0">
                <a:solidFill>
                  <a:srgbClr val="FFFFFF"/>
                </a:solidFill>
                <a:latin typeface="Times New Roman"/>
                <a:cs typeface="Times New Roman"/>
              </a:rPr>
              <a:t>is </a:t>
            </a:r>
            <a:r>
              <a:rPr sz="1800" spc="100" dirty="0">
                <a:solidFill>
                  <a:srgbClr val="FFFFFF"/>
                </a:solidFill>
                <a:latin typeface="Times New Roman"/>
                <a:cs typeface="Times New Roman"/>
              </a:rPr>
              <a:t>another important </a:t>
            </a:r>
            <a:r>
              <a:rPr sz="1800" spc="55" dirty="0">
                <a:solidFill>
                  <a:srgbClr val="FFFFFF"/>
                </a:solidFill>
                <a:latin typeface="Times New Roman"/>
                <a:cs typeface="Times New Roman"/>
              </a:rPr>
              <a:t>jurisdictional </a:t>
            </a:r>
            <a:r>
              <a:rPr sz="1800" spc="70" dirty="0">
                <a:solidFill>
                  <a:srgbClr val="FFFFFF"/>
                </a:solidFill>
                <a:latin typeface="Times New Roman"/>
                <a:cs typeface="Times New Roman"/>
              </a:rPr>
              <a:t>remedy in </a:t>
            </a:r>
            <a:r>
              <a:rPr sz="1800" spc="60" dirty="0">
                <a:solidFill>
                  <a:srgbClr val="FFFFFF"/>
                </a:solidFill>
                <a:latin typeface="Times New Roman"/>
                <a:cs typeface="Times New Roman"/>
              </a:rPr>
              <a:t>which  </a:t>
            </a:r>
            <a:r>
              <a:rPr sz="1800" spc="105" dirty="0">
                <a:solidFill>
                  <a:srgbClr val="FFFFFF"/>
                </a:solidFill>
                <a:latin typeface="Times New Roman"/>
                <a:cs typeface="Times New Roman"/>
              </a:rPr>
              <a:t>an </a:t>
            </a:r>
            <a:r>
              <a:rPr sz="1800" spc="80" dirty="0">
                <a:solidFill>
                  <a:srgbClr val="FFFFFF"/>
                </a:solidFill>
                <a:latin typeface="Times New Roman"/>
                <a:cs typeface="Times New Roman"/>
              </a:rPr>
              <a:t>order </a:t>
            </a:r>
            <a:r>
              <a:rPr sz="1800" spc="10" dirty="0">
                <a:solidFill>
                  <a:srgbClr val="FFFFFF"/>
                </a:solidFill>
                <a:latin typeface="Times New Roman"/>
                <a:cs typeface="Times New Roman"/>
              </a:rPr>
              <a:t>is </a:t>
            </a:r>
            <a:r>
              <a:rPr sz="1800" spc="65" dirty="0">
                <a:solidFill>
                  <a:srgbClr val="FFFFFF"/>
                </a:solidFill>
                <a:latin typeface="Times New Roman"/>
                <a:cs typeface="Times New Roman"/>
              </a:rPr>
              <a:t>passed </a:t>
            </a:r>
            <a:r>
              <a:rPr sz="1800" spc="105" dirty="0">
                <a:solidFill>
                  <a:srgbClr val="FFFFFF"/>
                </a:solidFill>
                <a:latin typeface="Times New Roman"/>
                <a:cs typeface="Times New Roman"/>
              </a:rPr>
              <a:t>on </a:t>
            </a:r>
            <a:r>
              <a:rPr sz="1800" spc="60" dirty="0">
                <a:solidFill>
                  <a:srgbClr val="FFFFFF"/>
                </a:solidFill>
                <a:latin typeface="Times New Roman"/>
                <a:cs typeface="Times New Roman"/>
              </a:rPr>
              <a:t>from </a:t>
            </a:r>
            <a:r>
              <a:rPr sz="1800" spc="65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1800" spc="70" dirty="0">
                <a:solidFill>
                  <a:srgbClr val="FFFFFF"/>
                </a:solidFill>
                <a:latin typeface="Times New Roman"/>
                <a:cs typeface="Times New Roman"/>
              </a:rPr>
              <a:t>superior </a:t>
            </a:r>
            <a:r>
              <a:rPr sz="1800" spc="80" dirty="0">
                <a:solidFill>
                  <a:srgbClr val="FFFFFF"/>
                </a:solidFill>
                <a:latin typeface="Times New Roman"/>
                <a:cs typeface="Times New Roman"/>
              </a:rPr>
              <a:t>institution </a:t>
            </a:r>
            <a:r>
              <a:rPr sz="1800" spc="90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1800" spc="65" dirty="0">
                <a:solidFill>
                  <a:srgbClr val="FFFFFF"/>
                </a:solidFill>
                <a:latin typeface="Times New Roman"/>
                <a:cs typeface="Times New Roman"/>
              </a:rPr>
              <a:t>a supplementary,  </a:t>
            </a:r>
            <a:r>
              <a:rPr sz="1800" spc="75" dirty="0">
                <a:solidFill>
                  <a:srgbClr val="FFFFFF"/>
                </a:solidFill>
                <a:latin typeface="Times New Roman"/>
                <a:cs typeface="Times New Roman"/>
              </a:rPr>
              <a:t>subordinate </a:t>
            </a:r>
            <a:r>
              <a:rPr sz="1800" spc="80" dirty="0">
                <a:solidFill>
                  <a:srgbClr val="FFFFFF"/>
                </a:solidFill>
                <a:latin typeface="Times New Roman"/>
                <a:cs typeface="Times New Roman"/>
              </a:rPr>
              <a:t>court </a:t>
            </a:r>
            <a:r>
              <a:rPr sz="1800" spc="75" dirty="0">
                <a:solidFill>
                  <a:srgbClr val="FFFFFF"/>
                </a:solidFill>
                <a:latin typeface="Times New Roman"/>
                <a:cs typeface="Times New Roman"/>
              </a:rPr>
              <a:t>or </a:t>
            </a:r>
            <a:r>
              <a:rPr sz="1800" spc="80" dirty="0">
                <a:solidFill>
                  <a:srgbClr val="FFFFFF"/>
                </a:solidFill>
                <a:latin typeface="Times New Roman"/>
                <a:cs typeface="Times New Roman"/>
              </a:rPr>
              <a:t>authority </a:t>
            </a:r>
            <a:r>
              <a:rPr sz="1800" spc="114" dirty="0">
                <a:solidFill>
                  <a:srgbClr val="FFFFFF"/>
                </a:solidFill>
                <a:latin typeface="Times New Roman"/>
                <a:cs typeface="Times New Roman"/>
              </a:rPr>
              <a:t>that </a:t>
            </a:r>
            <a:r>
              <a:rPr sz="1800" spc="70" dirty="0">
                <a:solidFill>
                  <a:srgbClr val="FFFFFF"/>
                </a:solidFill>
                <a:latin typeface="Times New Roman"/>
                <a:cs typeface="Times New Roman"/>
              </a:rPr>
              <a:t>prohibits </a:t>
            </a:r>
            <a:r>
              <a:rPr sz="1800" spc="11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1800" spc="80" dirty="0">
                <a:solidFill>
                  <a:srgbClr val="FFFFFF"/>
                </a:solidFill>
                <a:latin typeface="Times New Roman"/>
                <a:cs typeface="Times New Roman"/>
              </a:rPr>
              <a:t>court </a:t>
            </a:r>
            <a:r>
              <a:rPr sz="1800" spc="75" dirty="0">
                <a:solidFill>
                  <a:srgbClr val="FFFFFF"/>
                </a:solidFill>
                <a:latin typeface="Times New Roman"/>
                <a:cs typeface="Times New Roman"/>
              </a:rPr>
              <a:t>or </a:t>
            </a:r>
            <a:r>
              <a:rPr sz="1800" spc="70" dirty="0">
                <a:solidFill>
                  <a:srgbClr val="FFFFFF"/>
                </a:solidFill>
                <a:latin typeface="Times New Roman"/>
                <a:cs typeface="Times New Roman"/>
              </a:rPr>
              <a:t>government </a:t>
            </a:r>
            <a:r>
              <a:rPr sz="1800" spc="20" dirty="0">
                <a:solidFill>
                  <a:srgbClr val="FFFFFF"/>
                </a:solidFill>
                <a:latin typeface="Times New Roman"/>
                <a:cs typeface="Times New Roman"/>
              </a:rPr>
              <a:t>official  </a:t>
            </a:r>
            <a:r>
              <a:rPr sz="1800" spc="60" dirty="0">
                <a:solidFill>
                  <a:srgbClr val="FFFFFF"/>
                </a:solidFill>
                <a:latin typeface="Times New Roman"/>
                <a:cs typeface="Times New Roman"/>
              </a:rPr>
              <a:t>from </a:t>
            </a:r>
            <a:r>
              <a:rPr sz="1800" spc="65" dirty="0">
                <a:solidFill>
                  <a:srgbClr val="FFFFFF"/>
                </a:solidFill>
                <a:latin typeface="Times New Roman"/>
                <a:cs typeface="Times New Roman"/>
              </a:rPr>
              <a:t>performing a certain </a:t>
            </a:r>
            <a:r>
              <a:rPr sz="1800" spc="75" dirty="0">
                <a:solidFill>
                  <a:srgbClr val="FFFFFF"/>
                </a:solidFill>
                <a:latin typeface="Times New Roman"/>
                <a:cs typeface="Times New Roman"/>
              </a:rPr>
              <a:t>act </a:t>
            </a:r>
            <a:r>
              <a:rPr sz="1800" spc="105" dirty="0">
                <a:solidFill>
                  <a:srgbClr val="FFFFFF"/>
                </a:solidFill>
                <a:latin typeface="Times New Roman"/>
                <a:cs typeface="Times New Roman"/>
              </a:rPr>
              <a:t>under </a:t>
            </a:r>
            <a:r>
              <a:rPr sz="1800" spc="11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1800" spc="95" dirty="0">
                <a:solidFill>
                  <a:srgbClr val="FFFFFF"/>
                </a:solidFill>
                <a:latin typeface="Times New Roman"/>
                <a:cs typeface="Times New Roman"/>
              </a:rPr>
              <a:t>nature </a:t>
            </a:r>
            <a:r>
              <a:rPr sz="1800" spc="1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1800" spc="80" dirty="0">
                <a:solidFill>
                  <a:srgbClr val="FFFFFF"/>
                </a:solidFill>
                <a:latin typeface="Times New Roman"/>
                <a:cs typeface="Times New Roman"/>
              </a:rPr>
              <a:t>statutory </a:t>
            </a:r>
            <a:r>
              <a:rPr sz="1800" spc="55" dirty="0">
                <a:solidFill>
                  <a:srgbClr val="FFFFFF"/>
                </a:solidFill>
                <a:latin typeface="Times New Roman"/>
                <a:cs typeface="Times New Roman"/>
              </a:rPr>
              <a:t>obligation. </a:t>
            </a:r>
            <a:r>
              <a:rPr sz="1800" spc="40" dirty="0">
                <a:solidFill>
                  <a:srgbClr val="FFFFFF"/>
                </a:solidFill>
                <a:latin typeface="Times New Roman"/>
                <a:cs typeface="Times New Roman"/>
              </a:rPr>
              <a:t>This </a:t>
            </a:r>
            <a:r>
              <a:rPr sz="1800" spc="10" dirty="0">
                <a:solidFill>
                  <a:srgbClr val="FFFFFF"/>
                </a:solidFill>
                <a:latin typeface="Times New Roman"/>
                <a:cs typeface="Times New Roman"/>
              </a:rPr>
              <a:t>is  </a:t>
            </a:r>
            <a:r>
              <a:rPr sz="1800" spc="25" dirty="0">
                <a:solidFill>
                  <a:srgbClr val="FFFFFF"/>
                </a:solidFill>
                <a:latin typeface="Times New Roman"/>
                <a:cs typeface="Times New Roman"/>
              </a:rPr>
              <a:t>basically </a:t>
            </a:r>
            <a:r>
              <a:rPr sz="1800" spc="55" dirty="0">
                <a:solidFill>
                  <a:srgbClr val="FFFFFF"/>
                </a:solidFill>
                <a:latin typeface="Times New Roman"/>
                <a:cs typeface="Times New Roman"/>
              </a:rPr>
              <a:t>issued </a:t>
            </a:r>
            <a:r>
              <a:rPr sz="1800" spc="70" dirty="0">
                <a:solidFill>
                  <a:srgbClr val="FFFFFF"/>
                </a:solidFill>
                <a:latin typeface="Times New Roman"/>
                <a:cs typeface="Times New Roman"/>
              </a:rPr>
              <a:t>in </a:t>
            </a:r>
            <a:r>
              <a:rPr sz="1800" spc="11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1800" spc="65" dirty="0">
                <a:solidFill>
                  <a:srgbClr val="FFFFFF"/>
                </a:solidFill>
                <a:latin typeface="Times New Roman"/>
                <a:cs typeface="Times New Roman"/>
              </a:rPr>
              <a:t>form </a:t>
            </a:r>
            <a:r>
              <a:rPr sz="1800" spc="1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1800" spc="100" dirty="0">
                <a:solidFill>
                  <a:srgbClr val="FFFFFF"/>
                </a:solidFill>
                <a:latin typeface="Times New Roman"/>
                <a:cs typeface="Times New Roman"/>
              </a:rPr>
              <a:t>command </a:t>
            </a:r>
            <a:r>
              <a:rPr sz="1800" spc="90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1800" spc="80" dirty="0">
                <a:solidFill>
                  <a:srgbClr val="FFFFFF"/>
                </a:solidFill>
                <a:latin typeface="Times New Roman"/>
                <a:cs typeface="Times New Roman"/>
              </a:rPr>
              <a:t>either </a:t>
            </a:r>
            <a:r>
              <a:rPr sz="1800" spc="70" dirty="0">
                <a:solidFill>
                  <a:srgbClr val="FFFFFF"/>
                </a:solidFill>
                <a:latin typeface="Times New Roman"/>
                <a:cs typeface="Times New Roman"/>
              </a:rPr>
              <a:t>take </a:t>
            </a:r>
            <a:r>
              <a:rPr sz="1800" spc="65" dirty="0">
                <a:solidFill>
                  <a:srgbClr val="FFFFFF"/>
                </a:solidFill>
                <a:latin typeface="Times New Roman"/>
                <a:cs typeface="Times New Roman"/>
              </a:rPr>
              <a:t>a particular form </a:t>
            </a:r>
            <a:r>
              <a:rPr sz="1800" spc="20" dirty="0">
                <a:solidFill>
                  <a:srgbClr val="FFFFFF"/>
                </a:solidFill>
                <a:latin typeface="Times New Roman"/>
                <a:cs typeface="Times New Roman"/>
              </a:rPr>
              <a:t>of  </a:t>
            </a:r>
            <a:r>
              <a:rPr sz="1800" spc="70" dirty="0">
                <a:solidFill>
                  <a:srgbClr val="FFFFFF"/>
                </a:solidFill>
                <a:latin typeface="Times New Roman"/>
                <a:cs typeface="Times New Roman"/>
              </a:rPr>
              <a:t>action</a:t>
            </a:r>
            <a:r>
              <a:rPr sz="18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75" dirty="0">
                <a:solidFill>
                  <a:srgbClr val="FFFFFF"/>
                </a:solidFill>
                <a:latin typeface="Times New Roman"/>
                <a:cs typeface="Times New Roman"/>
              </a:rPr>
              <a:t>or</a:t>
            </a:r>
            <a:r>
              <a:rPr sz="18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Times New Roman"/>
                <a:cs typeface="Times New Roman"/>
              </a:rPr>
              <a:t>refrain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Times New Roman"/>
                <a:cs typeface="Times New Roman"/>
              </a:rPr>
              <a:t>from</a:t>
            </a:r>
            <a:r>
              <a:rPr sz="18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Times New Roman"/>
                <a:cs typeface="Times New Roman"/>
              </a:rPr>
              <a:t>doing</a:t>
            </a:r>
            <a:r>
              <a:rPr sz="18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45" dirty="0">
                <a:solidFill>
                  <a:srgbClr val="FFFFFF"/>
                </a:solidFill>
                <a:latin typeface="Times New Roman"/>
                <a:cs typeface="Times New Roman"/>
              </a:rPr>
              <a:t>it,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105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8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1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Times New Roman"/>
                <a:cs typeface="Times New Roman"/>
              </a:rPr>
              <a:t>backed</a:t>
            </a:r>
            <a:r>
              <a:rPr sz="18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70" dirty="0">
                <a:solidFill>
                  <a:srgbClr val="FFFFFF"/>
                </a:solidFill>
                <a:latin typeface="Times New Roman"/>
                <a:cs typeface="Times New Roman"/>
              </a:rPr>
              <a:t>with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Times New Roman"/>
                <a:cs typeface="Times New Roman"/>
              </a:rPr>
              <a:t>legal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Times New Roman"/>
                <a:cs typeface="Times New Roman"/>
              </a:rPr>
              <a:t>rights</a:t>
            </a:r>
            <a:r>
              <a:rPr sz="1800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105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Times New Roman"/>
                <a:cs typeface="Times New Roman"/>
              </a:rPr>
              <a:t>reasoning.</a:t>
            </a:r>
            <a:endParaRPr sz="1800">
              <a:latin typeface="Times New Roman"/>
              <a:cs typeface="Times New Roman"/>
            </a:endParaRPr>
          </a:p>
          <a:p>
            <a:pPr marL="287020" marR="5080" indent="-274320" algn="just">
              <a:lnSpc>
                <a:spcPct val="80000"/>
              </a:lnSpc>
              <a:spcBef>
                <a:spcPts val="434"/>
              </a:spcBef>
              <a:buClr>
                <a:srgbClr val="0AD0D9"/>
              </a:buClr>
              <a:buSzPct val="94444"/>
              <a:buFont typeface="Arial"/>
              <a:buChar char="●"/>
              <a:tabLst>
                <a:tab pos="287020" algn="l"/>
              </a:tabLst>
            </a:pPr>
            <a:r>
              <a:rPr sz="1800" i="1" spc="45" dirty="0">
                <a:solidFill>
                  <a:srgbClr val="FFFFFF"/>
                </a:solidFill>
                <a:latin typeface="Georgia"/>
                <a:cs typeface="Georgia"/>
              </a:rPr>
              <a:t>Prohibition </a:t>
            </a:r>
            <a:r>
              <a:rPr sz="1800" spc="10" dirty="0">
                <a:solidFill>
                  <a:srgbClr val="FFFFFF"/>
                </a:solidFill>
                <a:latin typeface="Times New Roman"/>
                <a:cs typeface="Times New Roman"/>
              </a:rPr>
              <a:t>is </a:t>
            </a:r>
            <a:r>
              <a:rPr sz="1800" spc="60" dirty="0">
                <a:solidFill>
                  <a:srgbClr val="FFFFFF"/>
                </a:solidFill>
                <a:latin typeface="Times New Roman"/>
                <a:cs typeface="Times New Roman"/>
              </a:rPr>
              <a:t>writ </a:t>
            </a:r>
            <a:r>
              <a:rPr sz="1800" spc="55" dirty="0">
                <a:solidFill>
                  <a:srgbClr val="FFFFFF"/>
                </a:solidFill>
                <a:latin typeface="Times New Roman"/>
                <a:cs typeface="Times New Roman"/>
              </a:rPr>
              <a:t>issued </a:t>
            </a:r>
            <a:r>
              <a:rPr sz="1800" spc="25" dirty="0">
                <a:solidFill>
                  <a:srgbClr val="FFFFFF"/>
                </a:solidFill>
                <a:latin typeface="Times New Roman"/>
                <a:cs typeface="Times New Roman"/>
              </a:rPr>
              <a:t>by </a:t>
            </a:r>
            <a:r>
              <a:rPr sz="1800" spc="10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1800" spc="70" dirty="0">
                <a:solidFill>
                  <a:srgbClr val="FFFFFF"/>
                </a:solidFill>
                <a:latin typeface="Times New Roman"/>
                <a:cs typeface="Times New Roman"/>
              </a:rPr>
              <a:t>high </a:t>
            </a:r>
            <a:r>
              <a:rPr sz="1800" spc="80" dirty="0">
                <a:solidFill>
                  <a:srgbClr val="FFFFFF"/>
                </a:solidFill>
                <a:latin typeface="Times New Roman"/>
                <a:cs typeface="Times New Roman"/>
              </a:rPr>
              <a:t>court </a:t>
            </a:r>
            <a:r>
              <a:rPr sz="1800" spc="70" dirty="0">
                <a:solidFill>
                  <a:srgbClr val="FFFFFF"/>
                </a:solidFill>
                <a:latin typeface="Times New Roman"/>
                <a:cs typeface="Times New Roman"/>
              </a:rPr>
              <a:t>or </a:t>
            </a:r>
            <a:r>
              <a:rPr sz="1800" spc="11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1800" spc="65" dirty="0">
                <a:solidFill>
                  <a:srgbClr val="FFFFFF"/>
                </a:solidFill>
                <a:latin typeface="Times New Roman"/>
                <a:cs typeface="Times New Roman"/>
              </a:rPr>
              <a:t>Supreme </a:t>
            </a:r>
            <a:r>
              <a:rPr sz="1800" spc="70" dirty="0">
                <a:solidFill>
                  <a:srgbClr val="FFFFFF"/>
                </a:solidFill>
                <a:latin typeface="Times New Roman"/>
                <a:cs typeface="Times New Roman"/>
              </a:rPr>
              <a:t>Court </a:t>
            </a:r>
            <a:r>
              <a:rPr sz="1800" spc="90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1800" spc="11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spc="-22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Times New Roman"/>
                <a:cs typeface="Times New Roman"/>
              </a:rPr>
              <a:t>local  </a:t>
            </a:r>
            <a:r>
              <a:rPr sz="1800" spc="70" dirty="0">
                <a:solidFill>
                  <a:srgbClr val="FFFFFF"/>
                </a:solidFill>
                <a:latin typeface="Times New Roman"/>
                <a:cs typeface="Times New Roman"/>
              </a:rPr>
              <a:t>courts </a:t>
            </a:r>
            <a:r>
              <a:rPr sz="1800" spc="90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1800" spc="65" dirty="0">
                <a:solidFill>
                  <a:srgbClr val="FFFFFF"/>
                </a:solidFill>
                <a:latin typeface="Times New Roman"/>
                <a:cs typeface="Times New Roman"/>
              </a:rPr>
              <a:t>prevent </a:t>
            </a:r>
            <a:r>
              <a:rPr sz="1800" spc="125" dirty="0">
                <a:solidFill>
                  <a:srgbClr val="FFFFFF"/>
                </a:solidFill>
                <a:latin typeface="Times New Roman"/>
                <a:cs typeface="Times New Roman"/>
              </a:rPr>
              <a:t>them </a:t>
            </a:r>
            <a:r>
              <a:rPr sz="1800" spc="60" dirty="0">
                <a:solidFill>
                  <a:srgbClr val="FFFFFF"/>
                </a:solidFill>
                <a:latin typeface="Times New Roman"/>
                <a:cs typeface="Times New Roman"/>
              </a:rPr>
              <a:t>from proceeding </a:t>
            </a:r>
            <a:r>
              <a:rPr sz="1800" spc="70" dirty="0">
                <a:solidFill>
                  <a:srgbClr val="FFFFFF"/>
                </a:solidFill>
                <a:latin typeface="Times New Roman"/>
                <a:cs typeface="Times New Roman"/>
              </a:rPr>
              <a:t>with </a:t>
            </a:r>
            <a:r>
              <a:rPr sz="1800" spc="65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1800" spc="45" dirty="0">
                <a:solidFill>
                  <a:srgbClr val="FFFFFF"/>
                </a:solidFill>
                <a:latin typeface="Times New Roman"/>
                <a:cs typeface="Times New Roman"/>
              </a:rPr>
              <a:t>case </a:t>
            </a:r>
            <a:r>
              <a:rPr sz="1800" spc="60" dirty="0">
                <a:solidFill>
                  <a:srgbClr val="FFFFFF"/>
                </a:solidFill>
                <a:latin typeface="Times New Roman"/>
                <a:cs typeface="Times New Roman"/>
              </a:rPr>
              <a:t>which </a:t>
            </a:r>
            <a:r>
              <a:rPr sz="1800" spc="65" dirty="0">
                <a:solidFill>
                  <a:srgbClr val="FFFFFF"/>
                </a:solidFill>
                <a:latin typeface="Times New Roman"/>
                <a:cs typeface="Times New Roman"/>
              </a:rPr>
              <a:t>does </a:t>
            </a:r>
            <a:r>
              <a:rPr sz="1800" spc="110" dirty="0">
                <a:solidFill>
                  <a:srgbClr val="FFFFFF"/>
                </a:solidFill>
                <a:latin typeface="Times New Roman"/>
                <a:cs typeface="Times New Roman"/>
              </a:rPr>
              <a:t>not 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fall </a:t>
            </a:r>
            <a:r>
              <a:rPr sz="1800" spc="105" dirty="0">
                <a:solidFill>
                  <a:srgbClr val="FFFFFF"/>
                </a:solidFill>
                <a:latin typeface="Times New Roman"/>
                <a:cs typeface="Times New Roman"/>
              </a:rPr>
              <a:t>under  </a:t>
            </a:r>
            <a:r>
              <a:rPr sz="1800" spc="50" dirty="0">
                <a:solidFill>
                  <a:srgbClr val="FFFFFF"/>
                </a:solidFill>
                <a:latin typeface="Times New Roman"/>
                <a:cs typeface="Times New Roman"/>
              </a:rPr>
              <a:t>its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Times New Roman"/>
                <a:cs typeface="Times New Roman"/>
              </a:rPr>
              <a:t>jurisdiction.</a:t>
            </a:r>
            <a:endParaRPr sz="1800">
              <a:latin typeface="Times New Roman"/>
              <a:cs typeface="Times New Roman"/>
            </a:endParaRPr>
          </a:p>
          <a:p>
            <a:pPr marL="287020" marR="13335" indent="-274320" algn="just">
              <a:lnSpc>
                <a:spcPct val="80000"/>
              </a:lnSpc>
              <a:spcBef>
                <a:spcPts val="430"/>
              </a:spcBef>
              <a:buClr>
                <a:srgbClr val="0AD0D9"/>
              </a:buClr>
              <a:buSzPct val="94444"/>
              <a:buFont typeface="Arial"/>
              <a:buChar char="●"/>
              <a:tabLst>
                <a:tab pos="287020" algn="l"/>
              </a:tabLst>
            </a:pPr>
            <a:r>
              <a:rPr sz="1800" i="1" spc="20" dirty="0">
                <a:solidFill>
                  <a:srgbClr val="FFFFFF"/>
                </a:solidFill>
                <a:latin typeface="Georgia"/>
                <a:cs typeface="Georgia"/>
              </a:rPr>
              <a:t>Certiorari</a:t>
            </a:r>
            <a:r>
              <a:rPr sz="1800" i="1" spc="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8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Times New Roman"/>
                <a:cs typeface="Times New Roman"/>
              </a:rPr>
              <a:t>writ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Times New Roman"/>
                <a:cs typeface="Times New Roman"/>
              </a:rPr>
              <a:t>issued</a:t>
            </a:r>
            <a:r>
              <a:rPr sz="18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9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8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Times New Roman"/>
                <a:cs typeface="Times New Roman"/>
              </a:rPr>
              <a:t>lower</a:t>
            </a:r>
            <a:r>
              <a:rPr sz="18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Times New Roman"/>
                <a:cs typeface="Times New Roman"/>
              </a:rPr>
              <a:t>courts,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Times New Roman"/>
                <a:cs typeface="Times New Roman"/>
              </a:rPr>
              <a:t>when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Times New Roman"/>
                <a:cs typeface="Times New Roman"/>
              </a:rPr>
              <a:t>these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Times New Roman"/>
                <a:cs typeface="Times New Roman"/>
              </a:rPr>
              <a:t>courts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Times New Roman"/>
                <a:cs typeface="Times New Roman"/>
              </a:rPr>
              <a:t>have</a:t>
            </a:r>
            <a:r>
              <a:rPr sz="1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Times New Roman"/>
                <a:cs typeface="Times New Roman"/>
              </a:rPr>
              <a:t>gone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Times New Roman"/>
                <a:cs typeface="Times New Roman"/>
              </a:rPr>
              <a:t>beyong  </a:t>
            </a:r>
            <a:r>
              <a:rPr sz="1800" spc="11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Times New Roman"/>
                <a:cs typeface="Times New Roman"/>
              </a:rPr>
              <a:t>scope</a:t>
            </a:r>
            <a:r>
              <a:rPr sz="18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8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85" dirty="0">
                <a:solidFill>
                  <a:srgbClr val="FFFFFF"/>
                </a:solidFill>
                <a:latin typeface="Times New Roman"/>
                <a:cs typeface="Times New Roman"/>
              </a:rPr>
              <a:t>their</a:t>
            </a:r>
            <a:r>
              <a:rPr sz="18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Times New Roman"/>
                <a:cs typeface="Times New Roman"/>
              </a:rPr>
              <a:t>jurisdictions.</a:t>
            </a:r>
            <a:endParaRPr sz="1800">
              <a:latin typeface="Times New Roman"/>
              <a:cs typeface="Times New Roman"/>
            </a:endParaRPr>
          </a:p>
          <a:p>
            <a:pPr marL="287020" marR="5080" indent="-274320" algn="just">
              <a:lnSpc>
                <a:spcPct val="80000"/>
              </a:lnSpc>
              <a:spcBef>
                <a:spcPts val="434"/>
              </a:spcBef>
              <a:buClr>
                <a:srgbClr val="0AD0D9"/>
              </a:buClr>
              <a:buSzPct val="94444"/>
              <a:buFont typeface="Arial"/>
              <a:buChar char="●"/>
              <a:tabLst>
                <a:tab pos="287020" algn="l"/>
              </a:tabLst>
            </a:pPr>
            <a:r>
              <a:rPr sz="1800" i="1" spc="105" dirty="0">
                <a:solidFill>
                  <a:srgbClr val="FFFFFF"/>
                </a:solidFill>
                <a:latin typeface="Georgia"/>
                <a:cs typeface="Georgia"/>
              </a:rPr>
              <a:t>Quo </a:t>
            </a:r>
            <a:r>
              <a:rPr sz="1800" i="1" spc="-5" dirty="0">
                <a:solidFill>
                  <a:srgbClr val="FFFFFF"/>
                </a:solidFill>
                <a:latin typeface="Georgia"/>
                <a:cs typeface="Georgia"/>
              </a:rPr>
              <a:t>Warranto </a:t>
            </a:r>
            <a:r>
              <a:rPr sz="1800" spc="55" dirty="0">
                <a:solidFill>
                  <a:srgbClr val="FFFFFF"/>
                </a:solidFill>
                <a:latin typeface="Times New Roman"/>
                <a:cs typeface="Times New Roman"/>
              </a:rPr>
              <a:t>writ </a:t>
            </a:r>
            <a:r>
              <a:rPr sz="1800" spc="10" dirty="0">
                <a:solidFill>
                  <a:srgbClr val="FFFFFF"/>
                </a:solidFill>
                <a:latin typeface="Times New Roman"/>
                <a:cs typeface="Times New Roman"/>
              </a:rPr>
              <a:t>is </a:t>
            </a:r>
            <a:r>
              <a:rPr sz="1800" spc="55" dirty="0">
                <a:solidFill>
                  <a:srgbClr val="FFFFFF"/>
                </a:solidFill>
                <a:latin typeface="Times New Roman"/>
                <a:cs typeface="Times New Roman"/>
              </a:rPr>
              <a:t>issued </a:t>
            </a:r>
            <a:r>
              <a:rPr sz="1800" spc="90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1800" spc="65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1800" spc="85" dirty="0">
                <a:solidFill>
                  <a:srgbClr val="FFFFFF"/>
                </a:solidFill>
                <a:latin typeface="Times New Roman"/>
                <a:cs typeface="Times New Roman"/>
              </a:rPr>
              <a:t>person </a:t>
            </a:r>
            <a:r>
              <a:rPr sz="1800" spc="65" dirty="0">
                <a:solidFill>
                  <a:srgbClr val="FFFFFF"/>
                </a:solidFill>
                <a:latin typeface="Times New Roman"/>
                <a:cs typeface="Times New Roman"/>
              </a:rPr>
              <a:t>who </a:t>
            </a:r>
            <a:r>
              <a:rPr sz="1800" spc="75" dirty="0">
                <a:solidFill>
                  <a:srgbClr val="FFFFFF"/>
                </a:solidFill>
                <a:latin typeface="Times New Roman"/>
                <a:cs typeface="Times New Roman"/>
              </a:rPr>
              <a:t>has </a:t>
            </a:r>
            <a:r>
              <a:rPr sz="1800" spc="90" dirty="0">
                <a:solidFill>
                  <a:srgbClr val="FFFFFF"/>
                </a:solidFill>
                <a:latin typeface="Times New Roman"/>
                <a:cs typeface="Times New Roman"/>
              </a:rPr>
              <a:t>been </a:t>
            </a:r>
            <a:r>
              <a:rPr sz="1800" spc="30" dirty="0">
                <a:solidFill>
                  <a:srgbClr val="FFFFFF"/>
                </a:solidFill>
                <a:latin typeface="Times New Roman"/>
                <a:cs typeface="Times New Roman"/>
              </a:rPr>
              <a:t>wrongly </a:t>
            </a:r>
            <a:r>
              <a:rPr sz="1800" spc="85" dirty="0">
                <a:solidFill>
                  <a:srgbClr val="FFFFFF"/>
                </a:solidFill>
                <a:latin typeface="Times New Roman"/>
                <a:cs typeface="Times New Roman"/>
              </a:rPr>
              <a:t>appointed </a:t>
            </a:r>
            <a:r>
              <a:rPr sz="1800" spc="70" dirty="0">
                <a:solidFill>
                  <a:srgbClr val="FFFFFF"/>
                </a:solidFill>
                <a:latin typeface="Times New Roman"/>
                <a:cs typeface="Times New Roman"/>
              </a:rPr>
              <a:t>in  </a:t>
            </a:r>
            <a:r>
              <a:rPr sz="1800" spc="11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1800" spc="10" dirty="0">
                <a:solidFill>
                  <a:srgbClr val="FFFFFF"/>
                </a:solidFill>
                <a:latin typeface="Times New Roman"/>
                <a:cs typeface="Times New Roman"/>
              </a:rPr>
              <a:t>office </a:t>
            </a:r>
            <a:r>
              <a:rPr sz="1800" spc="2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1800" spc="55" dirty="0">
                <a:solidFill>
                  <a:srgbClr val="FFFFFF"/>
                </a:solidFill>
                <a:latin typeface="Times New Roman"/>
                <a:cs typeface="Times New Roman"/>
              </a:rPr>
              <a:t>authority. </a:t>
            </a:r>
            <a:r>
              <a:rPr sz="1800" spc="40" dirty="0">
                <a:solidFill>
                  <a:srgbClr val="FFFFFF"/>
                </a:solidFill>
                <a:latin typeface="Times New Roman"/>
                <a:cs typeface="Times New Roman"/>
              </a:rPr>
              <a:t>This </a:t>
            </a:r>
            <a:r>
              <a:rPr sz="1800" spc="45" dirty="0">
                <a:solidFill>
                  <a:srgbClr val="FFFFFF"/>
                </a:solidFill>
                <a:latin typeface="Times New Roman"/>
                <a:cs typeface="Times New Roman"/>
              </a:rPr>
              <a:t>obligates </a:t>
            </a:r>
            <a:r>
              <a:rPr sz="1800" spc="11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1800" spc="55" dirty="0">
                <a:solidFill>
                  <a:srgbClr val="FFFFFF"/>
                </a:solidFill>
                <a:latin typeface="Times New Roman"/>
                <a:cs typeface="Times New Roman"/>
              </a:rPr>
              <a:t>accused </a:t>
            </a:r>
            <a:r>
              <a:rPr sz="1800" spc="1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1800" spc="75" dirty="0">
                <a:solidFill>
                  <a:srgbClr val="FFFFFF"/>
                </a:solidFill>
                <a:latin typeface="Times New Roman"/>
                <a:cs typeface="Times New Roman"/>
              </a:rPr>
              <a:t>presenting </a:t>
            </a:r>
            <a:r>
              <a:rPr sz="1800" spc="55" dirty="0">
                <a:solidFill>
                  <a:srgbClr val="FFFFFF"/>
                </a:solidFill>
                <a:latin typeface="Times New Roman"/>
                <a:cs typeface="Times New Roman"/>
              </a:rPr>
              <a:t>whatever  </a:t>
            </a:r>
            <a:r>
              <a:rPr sz="1800" spc="50" dirty="0">
                <a:solidFill>
                  <a:srgbClr val="FFFFFF"/>
                </a:solidFill>
                <a:latin typeface="Times New Roman"/>
                <a:cs typeface="Times New Roman"/>
              </a:rPr>
              <a:t>evidence </a:t>
            </a:r>
            <a:r>
              <a:rPr sz="1800" spc="100" dirty="0">
                <a:solidFill>
                  <a:srgbClr val="FFFFFF"/>
                </a:solidFill>
                <a:latin typeface="Times New Roman"/>
                <a:cs typeface="Times New Roman"/>
              </a:rPr>
              <a:t>he </a:t>
            </a:r>
            <a:r>
              <a:rPr sz="1800" spc="75" dirty="0">
                <a:solidFill>
                  <a:srgbClr val="FFFFFF"/>
                </a:solidFill>
                <a:latin typeface="Times New Roman"/>
                <a:cs typeface="Times New Roman"/>
              </a:rPr>
              <a:t>or </a:t>
            </a:r>
            <a:r>
              <a:rPr sz="1800" spc="70" dirty="0">
                <a:solidFill>
                  <a:srgbClr val="FFFFFF"/>
                </a:solidFill>
                <a:latin typeface="Times New Roman"/>
                <a:cs typeface="Times New Roman"/>
              </a:rPr>
              <a:t>she has </a:t>
            </a:r>
            <a:r>
              <a:rPr sz="1800" spc="90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1800" spc="11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1800" spc="80" dirty="0">
                <a:solidFill>
                  <a:srgbClr val="FFFFFF"/>
                </a:solidFill>
                <a:latin typeface="Times New Roman"/>
                <a:cs typeface="Times New Roman"/>
              </a:rPr>
              <a:t>court </a:t>
            </a:r>
            <a:r>
              <a:rPr sz="1800" spc="90" dirty="0">
                <a:solidFill>
                  <a:srgbClr val="FFFFFF"/>
                </a:solidFill>
                <a:latin typeface="Times New Roman"/>
                <a:cs typeface="Times New Roman"/>
              </a:rPr>
              <a:t>to support </a:t>
            </a:r>
            <a:r>
              <a:rPr sz="1800" spc="11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1800" spc="65" dirty="0">
                <a:solidFill>
                  <a:srgbClr val="FFFFFF"/>
                </a:solidFill>
                <a:latin typeface="Times New Roman"/>
                <a:cs typeface="Times New Roman"/>
              </a:rPr>
              <a:t>reasons </a:t>
            </a:r>
            <a:r>
              <a:rPr sz="1800" spc="30" dirty="0">
                <a:solidFill>
                  <a:srgbClr val="FFFFFF"/>
                </a:solidFill>
                <a:latin typeface="Times New Roman"/>
                <a:cs typeface="Times New Roman"/>
              </a:rPr>
              <a:t>for </a:t>
            </a:r>
            <a:r>
              <a:rPr sz="1800" spc="45" dirty="0">
                <a:solidFill>
                  <a:srgbClr val="FFFFFF"/>
                </a:solidFill>
                <a:latin typeface="Times New Roman"/>
                <a:cs typeface="Times New Roman"/>
              </a:rPr>
              <a:t>occupying </a:t>
            </a:r>
            <a:r>
              <a:rPr sz="1800" spc="65" dirty="0">
                <a:solidFill>
                  <a:srgbClr val="FFFFFF"/>
                </a:solidFill>
                <a:latin typeface="Times New Roman"/>
                <a:cs typeface="Times New Roman"/>
              </a:rPr>
              <a:t>a  </a:t>
            </a:r>
            <a:r>
              <a:rPr sz="1800" spc="70" dirty="0">
                <a:solidFill>
                  <a:srgbClr val="FFFFFF"/>
                </a:solidFill>
                <a:latin typeface="Times New Roman"/>
                <a:cs typeface="Times New Roman"/>
              </a:rPr>
              <a:t>particular</a:t>
            </a:r>
            <a:r>
              <a:rPr sz="1800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Times New Roman"/>
                <a:cs typeface="Times New Roman"/>
              </a:rPr>
              <a:t>post.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object 138"/>
          <p:cNvSpPr/>
          <p:nvPr/>
        </p:nvSpPr>
        <p:spPr>
          <a:xfrm>
            <a:off x="457193" y="1405883"/>
            <a:ext cx="50800" cy="5080"/>
          </a:xfrm>
          <a:custGeom>
            <a:avLst/>
            <a:gdLst/>
            <a:ahLst/>
            <a:cxnLst/>
            <a:rect l="l" t="t" r="r" b="b"/>
            <a:pathLst>
              <a:path w="50800" h="5080">
                <a:moveTo>
                  <a:pt x="0" y="0"/>
                </a:moveTo>
                <a:lnTo>
                  <a:pt x="50292" y="0"/>
                </a:lnTo>
              </a:path>
              <a:path w="50800" h="5080">
                <a:moveTo>
                  <a:pt x="4571" y="4571"/>
                </a:moveTo>
                <a:lnTo>
                  <a:pt x="22860" y="4571"/>
                </a:lnTo>
              </a:path>
            </a:pathLst>
          </a:custGeom>
          <a:ln w="4572">
            <a:solidFill>
              <a:srgbClr val="0FCE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21201" y="1415027"/>
            <a:ext cx="123825" cy="32384"/>
          </a:xfrm>
          <a:custGeom>
            <a:avLst/>
            <a:gdLst/>
            <a:ahLst/>
            <a:cxnLst/>
            <a:rect l="l" t="t" r="r" b="b"/>
            <a:pathLst>
              <a:path w="123825" h="32384">
                <a:moveTo>
                  <a:pt x="86868" y="0"/>
                </a:moveTo>
                <a:lnTo>
                  <a:pt x="123444" y="0"/>
                </a:lnTo>
              </a:path>
              <a:path w="123825" h="32384">
                <a:moveTo>
                  <a:pt x="73151" y="4572"/>
                </a:moveTo>
                <a:lnTo>
                  <a:pt x="114300" y="4572"/>
                </a:lnTo>
              </a:path>
              <a:path w="123825" h="32384">
                <a:moveTo>
                  <a:pt x="59436" y="9144"/>
                </a:moveTo>
                <a:lnTo>
                  <a:pt x="100584" y="9144"/>
                </a:lnTo>
              </a:path>
              <a:path w="123825" h="32384">
                <a:moveTo>
                  <a:pt x="45720" y="13716"/>
                </a:moveTo>
                <a:lnTo>
                  <a:pt x="91439" y="13716"/>
                </a:lnTo>
              </a:path>
              <a:path w="123825" h="32384">
                <a:moveTo>
                  <a:pt x="36576" y="18287"/>
                </a:moveTo>
                <a:lnTo>
                  <a:pt x="77724" y="18287"/>
                </a:lnTo>
              </a:path>
              <a:path w="123825" h="32384">
                <a:moveTo>
                  <a:pt x="27431" y="22860"/>
                </a:moveTo>
                <a:lnTo>
                  <a:pt x="64008" y="22860"/>
                </a:lnTo>
              </a:path>
              <a:path w="123825" h="32384">
                <a:moveTo>
                  <a:pt x="13715" y="27432"/>
                </a:moveTo>
                <a:lnTo>
                  <a:pt x="50292" y="27432"/>
                </a:lnTo>
              </a:path>
              <a:path w="123825" h="32384">
                <a:moveTo>
                  <a:pt x="0" y="32003"/>
                </a:moveTo>
                <a:lnTo>
                  <a:pt x="41148" y="32003"/>
                </a:lnTo>
              </a:path>
            </a:pathLst>
          </a:custGeom>
          <a:ln w="4572">
            <a:solidFill>
              <a:srgbClr val="4949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57193" y="1449317"/>
            <a:ext cx="82296" cy="320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 txBox="1">
            <a:spLocks noGrp="1"/>
          </p:cNvSpPr>
          <p:nvPr>
            <p:ph type="title"/>
          </p:nvPr>
        </p:nvSpPr>
        <p:spPr>
          <a:xfrm>
            <a:off x="1388071" y="2399790"/>
            <a:ext cx="76809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48130" algn="l"/>
                <a:tab pos="2381885" algn="l"/>
                <a:tab pos="3021965" algn="l"/>
                <a:tab pos="4041140" algn="l"/>
                <a:tab pos="4437380" algn="l"/>
                <a:tab pos="4999990" algn="l"/>
                <a:tab pos="5995035" algn="l"/>
              </a:tabLst>
            </a:pPr>
            <a:r>
              <a:rPr sz="3600" spc="-18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600" spc="17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3600" spc="27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3600" spc="1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600" spc="50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3600" spc="5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3600" spc="12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32</a:t>
            </a:r>
            <a:r>
              <a:rPr sz="2400" spc="-60" dirty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r>
              <a:rPr sz="2400" spc="60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400" spc="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400" spc="190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2400" spc="8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400" spc="-12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400" spc="12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400" spc="18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400" spc="1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400" spc="35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2400" spc="8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400" spc="1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400" spc="19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400" spc="18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400" spc="190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2400" spc="8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400" spc="1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400" spc="19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400" spc="150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2400" spc="1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400" spc="140" dirty="0">
                <a:solidFill>
                  <a:srgbClr val="FFFFFF"/>
                </a:solidFill>
                <a:latin typeface="Times New Roman"/>
                <a:cs typeface="Times New Roman"/>
              </a:rPr>
              <a:t>an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400" spc="-70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2400" spc="9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2400" spc="19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400" spc="3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400" spc="18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400" spc="1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400" spc="18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400" spc="165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2400" spc="18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400" spc="1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400" spc="8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2400" spc="19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1608826" y="2954526"/>
            <a:ext cx="7464425" cy="3025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" marR="5080" indent="1270" algn="just">
              <a:lnSpc>
                <a:spcPct val="100000"/>
              </a:lnSpc>
              <a:spcBef>
                <a:spcPts val="100"/>
              </a:spcBef>
            </a:pPr>
            <a:r>
              <a:rPr sz="2400" spc="95" dirty="0">
                <a:solidFill>
                  <a:srgbClr val="FFFFFF"/>
                </a:solidFill>
                <a:latin typeface="Times New Roman"/>
                <a:cs typeface="Times New Roman"/>
              </a:rPr>
              <a:t>states </a:t>
            </a:r>
            <a:r>
              <a:rPr sz="2400" spc="155" dirty="0">
                <a:solidFill>
                  <a:srgbClr val="FFFFFF"/>
                </a:solidFill>
                <a:latin typeface="Times New Roman"/>
                <a:cs typeface="Times New Roman"/>
              </a:rPr>
              <a:t>that </a:t>
            </a:r>
            <a:r>
              <a:rPr sz="2400" spc="15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400" spc="90" dirty="0">
                <a:solidFill>
                  <a:srgbClr val="FFFFFF"/>
                </a:solidFill>
                <a:latin typeface="Times New Roman"/>
                <a:cs typeface="Times New Roman"/>
              </a:rPr>
              <a:t>Supreme </a:t>
            </a:r>
            <a:r>
              <a:rPr sz="2400" spc="95" dirty="0">
                <a:solidFill>
                  <a:srgbClr val="FFFFFF"/>
                </a:solidFill>
                <a:latin typeface="Times New Roman"/>
                <a:cs typeface="Times New Roman"/>
              </a:rPr>
              <a:t>Court </a:t>
            </a:r>
            <a:r>
              <a:rPr sz="2400" spc="105" dirty="0">
                <a:solidFill>
                  <a:srgbClr val="FFFFFF"/>
                </a:solidFill>
                <a:latin typeface="Times New Roman"/>
                <a:cs typeface="Times New Roman"/>
              </a:rPr>
              <a:t>can </a:t>
            </a:r>
            <a:r>
              <a:rPr sz="2400" spc="80" dirty="0">
                <a:solidFill>
                  <a:srgbClr val="FFFFFF"/>
                </a:solidFill>
                <a:latin typeface="Times New Roman"/>
                <a:cs typeface="Times New Roman"/>
              </a:rPr>
              <a:t>accept </a:t>
            </a:r>
            <a:r>
              <a:rPr sz="2400" spc="70" dirty="0">
                <a:solidFill>
                  <a:srgbClr val="FFFFFF"/>
                </a:solidFill>
                <a:latin typeface="Times New Roman"/>
                <a:cs typeface="Times New Roman"/>
              </a:rPr>
              <a:t>writs </a:t>
            </a:r>
            <a:r>
              <a:rPr sz="2400" spc="80" dirty="0">
                <a:solidFill>
                  <a:srgbClr val="FFFFFF"/>
                </a:solidFill>
                <a:latin typeface="Times New Roman"/>
                <a:cs typeface="Times New Roman"/>
              </a:rPr>
              <a:t>from  </a:t>
            </a:r>
            <a:r>
              <a:rPr sz="2400" spc="75" dirty="0">
                <a:solidFill>
                  <a:srgbClr val="FFFFFF"/>
                </a:solidFill>
                <a:latin typeface="Times New Roman"/>
                <a:cs typeface="Times New Roman"/>
              </a:rPr>
              <a:t>citizens </a:t>
            </a:r>
            <a:r>
              <a:rPr sz="2400" spc="105" dirty="0">
                <a:solidFill>
                  <a:srgbClr val="FFFFFF"/>
                </a:solidFill>
                <a:latin typeface="Times New Roman"/>
                <a:cs typeface="Times New Roman"/>
              </a:rPr>
              <a:t>or </a:t>
            </a:r>
            <a:r>
              <a:rPr sz="2400" spc="90" dirty="0">
                <a:solidFill>
                  <a:srgbClr val="FFFFFF"/>
                </a:solidFill>
                <a:latin typeface="Times New Roman"/>
                <a:cs typeface="Times New Roman"/>
              </a:rPr>
              <a:t>organizations </a:t>
            </a: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if </a:t>
            </a:r>
            <a:r>
              <a:rPr sz="2400" spc="65" dirty="0">
                <a:solidFill>
                  <a:srgbClr val="FFFFFF"/>
                </a:solidFill>
                <a:latin typeface="Times New Roman"/>
                <a:cs typeface="Times New Roman"/>
              </a:rPr>
              <a:t>any </a:t>
            </a:r>
            <a:r>
              <a:rPr sz="2400" spc="15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2400" spc="15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400" spc="114" dirty="0">
                <a:solidFill>
                  <a:srgbClr val="FFFFFF"/>
                </a:solidFill>
                <a:latin typeface="Times New Roman"/>
                <a:cs typeface="Times New Roman"/>
              </a:rPr>
              <a:t>fundamental  </a:t>
            </a:r>
            <a:r>
              <a:rPr sz="2400" spc="90" dirty="0">
                <a:solidFill>
                  <a:srgbClr val="FFFFFF"/>
                </a:solidFill>
                <a:latin typeface="Times New Roman"/>
                <a:cs typeface="Times New Roman"/>
              </a:rPr>
              <a:t>rights </a:t>
            </a:r>
            <a:r>
              <a:rPr sz="2400" spc="50" dirty="0">
                <a:solidFill>
                  <a:srgbClr val="FFFFFF"/>
                </a:solidFill>
                <a:latin typeface="Times New Roman"/>
                <a:cs typeface="Times New Roman"/>
              </a:rPr>
              <a:t>have </a:t>
            </a:r>
            <a:r>
              <a:rPr sz="2400" spc="120" dirty="0">
                <a:solidFill>
                  <a:srgbClr val="FFFFFF"/>
                </a:solidFill>
                <a:latin typeface="Times New Roman"/>
                <a:cs typeface="Times New Roman"/>
              </a:rPr>
              <a:t>been </a:t>
            </a:r>
            <a:r>
              <a:rPr sz="2400" spc="114" dirty="0">
                <a:solidFill>
                  <a:srgbClr val="FFFFFF"/>
                </a:solidFill>
                <a:latin typeface="Times New Roman"/>
                <a:cs typeface="Times New Roman"/>
              </a:rPr>
              <a:t>denied </a:t>
            </a:r>
            <a:r>
              <a:rPr sz="2400" spc="120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2400" spc="135" dirty="0">
                <a:solidFill>
                  <a:srgbClr val="FFFFFF"/>
                </a:solidFill>
                <a:latin typeface="Times New Roman"/>
                <a:cs typeface="Times New Roman"/>
              </a:rPr>
              <a:t>them. </a:t>
            </a:r>
            <a:r>
              <a:rPr sz="2400" spc="35" dirty="0">
                <a:solidFill>
                  <a:srgbClr val="FFFFFF"/>
                </a:solidFill>
                <a:latin typeface="Times New Roman"/>
                <a:cs typeface="Times New Roman"/>
              </a:rPr>
              <a:t>Along </a:t>
            </a:r>
            <a:r>
              <a:rPr sz="2400" spc="95" dirty="0">
                <a:solidFill>
                  <a:srgbClr val="FFFFFF"/>
                </a:solidFill>
                <a:latin typeface="Times New Roman"/>
                <a:cs typeface="Times New Roman"/>
              </a:rPr>
              <a:t>with </a:t>
            </a:r>
            <a:r>
              <a:rPr sz="2400" spc="45" dirty="0">
                <a:solidFill>
                  <a:srgbClr val="FFFFFF"/>
                </a:solidFill>
                <a:latin typeface="Times New Roman"/>
                <a:cs typeface="Times New Roman"/>
              </a:rPr>
              <a:t>exercising  </a:t>
            </a:r>
            <a:r>
              <a:rPr sz="2400" spc="55" dirty="0">
                <a:solidFill>
                  <a:srgbClr val="FFFFFF"/>
                </a:solidFill>
                <a:latin typeface="Times New Roman"/>
                <a:cs typeface="Times New Roman"/>
              </a:rPr>
              <a:t>writs, </a:t>
            </a:r>
            <a:r>
              <a:rPr sz="2400" spc="15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400" spc="90" dirty="0">
                <a:solidFill>
                  <a:srgbClr val="FFFFFF"/>
                </a:solidFill>
                <a:latin typeface="Times New Roman"/>
                <a:cs typeface="Times New Roman"/>
              </a:rPr>
              <a:t>Supreme </a:t>
            </a:r>
            <a:r>
              <a:rPr sz="2400" spc="95" dirty="0">
                <a:solidFill>
                  <a:srgbClr val="FFFFFF"/>
                </a:solidFill>
                <a:latin typeface="Times New Roman"/>
                <a:cs typeface="Times New Roman"/>
              </a:rPr>
              <a:t>Court </a:t>
            </a:r>
            <a:r>
              <a:rPr sz="2400" spc="110" dirty="0">
                <a:solidFill>
                  <a:srgbClr val="FFFFFF"/>
                </a:solidFill>
                <a:latin typeface="Times New Roman"/>
                <a:cs typeface="Times New Roman"/>
              </a:rPr>
              <a:t>can </a:t>
            </a:r>
            <a:r>
              <a:rPr sz="2400" spc="55" dirty="0">
                <a:solidFill>
                  <a:srgbClr val="FFFFFF"/>
                </a:solidFill>
                <a:latin typeface="Times New Roman"/>
                <a:cs typeface="Times New Roman"/>
              </a:rPr>
              <a:t>also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give </a:t>
            </a:r>
            <a:r>
              <a:rPr sz="2400" spc="135" dirty="0">
                <a:solidFill>
                  <a:srgbClr val="FFFFFF"/>
                </a:solidFill>
                <a:latin typeface="Times New Roman"/>
                <a:cs typeface="Times New Roman"/>
              </a:rPr>
              <a:t>other </a:t>
            </a:r>
            <a:r>
              <a:rPr sz="2400" spc="40" dirty="0">
                <a:solidFill>
                  <a:srgbClr val="FFFFFF"/>
                </a:solidFill>
                <a:latin typeface="Times New Roman"/>
                <a:cs typeface="Times New Roman"/>
              </a:rPr>
              <a:t>lower  </a:t>
            </a:r>
            <a:r>
              <a:rPr sz="2400" spc="95" dirty="0">
                <a:solidFill>
                  <a:srgbClr val="FFFFFF"/>
                </a:solidFill>
                <a:latin typeface="Times New Roman"/>
                <a:cs typeface="Times New Roman"/>
              </a:rPr>
              <a:t>courts </a:t>
            </a:r>
            <a:r>
              <a:rPr sz="2400" spc="105" dirty="0">
                <a:solidFill>
                  <a:srgbClr val="FFFFFF"/>
                </a:solidFill>
                <a:latin typeface="Times New Roman"/>
                <a:cs typeface="Times New Roman"/>
              </a:rPr>
              <a:t>or </a:t>
            </a:r>
            <a:r>
              <a:rPr sz="2400" spc="65" dirty="0">
                <a:solidFill>
                  <a:srgbClr val="FFFFFF"/>
                </a:solidFill>
                <a:latin typeface="Times New Roman"/>
                <a:cs typeface="Times New Roman"/>
              </a:rPr>
              <a:t>even </a:t>
            </a:r>
            <a:r>
              <a:rPr sz="2400" spc="90" dirty="0">
                <a:solidFill>
                  <a:srgbClr val="FFFFFF"/>
                </a:solidFill>
                <a:latin typeface="Times New Roman"/>
                <a:cs typeface="Times New Roman"/>
              </a:rPr>
              <a:t>take </a:t>
            </a:r>
            <a:r>
              <a:rPr sz="2400" spc="5" dirty="0">
                <a:solidFill>
                  <a:srgbClr val="FFFFFF"/>
                </a:solidFill>
                <a:latin typeface="Times New Roman"/>
                <a:cs typeface="Times New Roman"/>
              </a:rPr>
              <a:t>away </a:t>
            </a:r>
            <a:r>
              <a:rPr sz="2400" spc="15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400" spc="70" dirty="0">
                <a:solidFill>
                  <a:srgbClr val="FFFFFF"/>
                </a:solidFill>
                <a:latin typeface="Times New Roman"/>
                <a:cs typeface="Times New Roman"/>
              </a:rPr>
              <a:t>responsibility </a:t>
            </a:r>
            <a:r>
              <a:rPr sz="2400" spc="15" dirty="0">
                <a:solidFill>
                  <a:srgbClr val="FFFFFF"/>
                </a:solidFill>
                <a:latin typeface="Times New Roman"/>
                <a:cs typeface="Times New Roman"/>
              </a:rPr>
              <a:t>of  </a:t>
            </a:r>
            <a:r>
              <a:rPr sz="2400" spc="80" dirty="0">
                <a:solidFill>
                  <a:srgbClr val="FFFFFF"/>
                </a:solidFill>
                <a:latin typeface="Times New Roman"/>
                <a:cs typeface="Times New Roman"/>
              </a:rPr>
              <a:t>jurisdiction </a:t>
            </a:r>
            <a:r>
              <a:rPr sz="2400" spc="45" dirty="0">
                <a:solidFill>
                  <a:srgbClr val="FFFFFF"/>
                </a:solidFill>
                <a:latin typeface="Times New Roman"/>
                <a:cs typeface="Times New Roman"/>
              </a:rPr>
              <a:t>for </a:t>
            </a:r>
            <a:r>
              <a:rPr sz="2400" spc="95" dirty="0">
                <a:solidFill>
                  <a:srgbClr val="FFFFFF"/>
                </a:solidFill>
                <a:latin typeface="Times New Roman"/>
                <a:cs typeface="Times New Roman"/>
              </a:rPr>
              <a:t>certain</a:t>
            </a:r>
            <a:r>
              <a:rPr sz="2400" spc="-4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40" dirty="0">
                <a:solidFill>
                  <a:srgbClr val="FFFFFF"/>
                </a:solidFill>
                <a:latin typeface="Times New Roman"/>
                <a:cs typeface="Times New Roman"/>
              </a:rPr>
              <a:t>cases.</a:t>
            </a:r>
            <a:endParaRPr sz="2400">
              <a:latin typeface="Times New Roman"/>
              <a:cs typeface="Times New Roman"/>
            </a:endParaRPr>
          </a:p>
          <a:p>
            <a:pPr marL="36830" marR="6350" indent="-24765" algn="just">
              <a:lnSpc>
                <a:spcPct val="100000"/>
              </a:lnSpc>
              <a:spcBef>
                <a:spcPts val="575"/>
              </a:spcBef>
            </a:pPr>
            <a:r>
              <a:rPr sz="2400" spc="9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400" spc="-75" dirty="0">
                <a:solidFill>
                  <a:srgbClr val="FFFFFF"/>
                </a:solidFill>
                <a:latin typeface="Times New Roman"/>
                <a:cs typeface="Times New Roman"/>
              </a:rPr>
              <a:t>SC </a:t>
            </a:r>
            <a:r>
              <a:rPr sz="2400" spc="105" dirty="0">
                <a:solidFill>
                  <a:srgbClr val="FFFFFF"/>
                </a:solidFill>
                <a:latin typeface="Times New Roman"/>
                <a:cs typeface="Times New Roman"/>
              </a:rPr>
              <a:t>can </a:t>
            </a:r>
            <a:r>
              <a:rPr sz="2400" spc="65" dirty="0">
                <a:solidFill>
                  <a:srgbClr val="FFFFFF"/>
                </a:solidFill>
                <a:latin typeface="Times New Roman"/>
                <a:cs typeface="Times New Roman"/>
              </a:rPr>
              <a:t>issue </a:t>
            </a:r>
            <a:r>
              <a:rPr sz="2400" spc="70" dirty="0">
                <a:solidFill>
                  <a:srgbClr val="FFFFFF"/>
                </a:solidFill>
                <a:latin typeface="Times New Roman"/>
                <a:cs typeface="Times New Roman"/>
              </a:rPr>
              <a:t>writs </a:t>
            </a:r>
            <a:r>
              <a:rPr sz="2400" spc="140" dirty="0">
                <a:solidFill>
                  <a:srgbClr val="FFFFFF"/>
                </a:solidFill>
                <a:latin typeface="Times New Roman"/>
                <a:cs typeface="Times New Roman"/>
              </a:rPr>
              <a:t>under </a:t>
            </a:r>
            <a:r>
              <a:rPr sz="2400" spc="45" dirty="0">
                <a:solidFill>
                  <a:srgbClr val="FFFFFF"/>
                </a:solidFill>
                <a:latin typeface="Times New Roman"/>
                <a:cs typeface="Times New Roman"/>
              </a:rPr>
              <a:t>Article </a:t>
            </a:r>
            <a:r>
              <a:rPr sz="2400" spc="-70" dirty="0">
                <a:solidFill>
                  <a:srgbClr val="FFFFFF"/>
                </a:solidFill>
                <a:latin typeface="Times New Roman"/>
                <a:cs typeface="Times New Roman"/>
              </a:rPr>
              <a:t>32 </a:t>
            </a:r>
            <a:r>
              <a:rPr sz="2400" spc="85" dirty="0">
                <a:solidFill>
                  <a:srgbClr val="FFFFFF"/>
                </a:solidFill>
                <a:latin typeface="Times New Roman"/>
                <a:cs typeface="Times New Roman"/>
              </a:rPr>
              <a:t>against </a:t>
            </a:r>
            <a:r>
              <a:rPr sz="2400" spc="65" dirty="0">
                <a:solidFill>
                  <a:srgbClr val="FFFFFF"/>
                </a:solidFill>
                <a:latin typeface="Times New Roman"/>
                <a:cs typeface="Times New Roman"/>
              </a:rPr>
              <a:t>any  </a:t>
            </a:r>
            <a:r>
              <a:rPr sz="2400" spc="100" dirty="0">
                <a:solidFill>
                  <a:srgbClr val="FFFFFF"/>
                </a:solidFill>
                <a:latin typeface="Times New Roman"/>
                <a:cs typeface="Times New Roman"/>
              </a:rPr>
              <a:t>person/govt</a:t>
            </a:r>
            <a:r>
              <a:rPr sz="24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10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2400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70" dirty="0">
                <a:solidFill>
                  <a:srgbClr val="FFFFFF"/>
                </a:solidFill>
                <a:latin typeface="Times New Roman"/>
                <a:cs typeface="Times New Roman"/>
              </a:rPr>
              <a:t>whole</a:t>
            </a:r>
            <a:r>
              <a:rPr sz="24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90" dirty="0">
                <a:solidFill>
                  <a:srgbClr val="FFFFFF"/>
                </a:solidFill>
                <a:latin typeface="Times New Roman"/>
                <a:cs typeface="Times New Roman"/>
              </a:rPr>
              <a:t>territory</a:t>
            </a:r>
            <a:r>
              <a:rPr sz="2400" spc="-1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40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75" dirty="0">
                <a:solidFill>
                  <a:srgbClr val="FFFFFF"/>
                </a:solidFill>
                <a:latin typeface="Times New Roman"/>
                <a:cs typeface="Times New Roman"/>
              </a:rPr>
              <a:t>India.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193" y="457193"/>
            <a:ext cx="9144000" cy="3429000"/>
            <a:chOff x="457193" y="457193"/>
            <a:chExt cx="9144000" cy="3429000"/>
          </a:xfrm>
        </p:grpSpPr>
        <p:sp>
          <p:nvSpPr>
            <p:cNvPr id="3" name="object 3"/>
            <p:cNvSpPr/>
            <p:nvPr/>
          </p:nvSpPr>
          <p:spPr>
            <a:xfrm>
              <a:off x="457193" y="457447"/>
              <a:ext cx="9144005" cy="102997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855463" y="458463"/>
              <a:ext cx="4745735" cy="60070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509759" y="459479"/>
              <a:ext cx="41275" cy="0"/>
            </a:xfrm>
            <a:custGeom>
              <a:avLst/>
              <a:gdLst/>
              <a:ahLst/>
              <a:cxnLst/>
              <a:rect l="l" t="t" r="r" b="b"/>
              <a:pathLst>
                <a:path w="41275">
                  <a:moveTo>
                    <a:pt x="0" y="0"/>
                  </a:moveTo>
                  <a:lnTo>
                    <a:pt x="41148" y="0"/>
                  </a:lnTo>
                </a:path>
              </a:pathLst>
            </a:custGeom>
            <a:ln w="4572">
              <a:solidFill>
                <a:srgbClr val="0098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445752" y="464051"/>
              <a:ext cx="91440" cy="13970"/>
            </a:xfrm>
            <a:custGeom>
              <a:avLst/>
              <a:gdLst/>
              <a:ahLst/>
              <a:cxnLst/>
              <a:rect l="l" t="t" r="r" b="b"/>
              <a:pathLst>
                <a:path w="91440" h="13970">
                  <a:moveTo>
                    <a:pt x="50292" y="0"/>
                  </a:moveTo>
                  <a:lnTo>
                    <a:pt x="91440" y="0"/>
                  </a:lnTo>
                </a:path>
                <a:path w="91440" h="13970">
                  <a:moveTo>
                    <a:pt x="36575" y="4572"/>
                  </a:moveTo>
                  <a:lnTo>
                    <a:pt x="82295" y="4572"/>
                  </a:lnTo>
                </a:path>
                <a:path w="91440" h="13970">
                  <a:moveTo>
                    <a:pt x="22859" y="9143"/>
                  </a:moveTo>
                  <a:lnTo>
                    <a:pt x="64008" y="9143"/>
                  </a:lnTo>
                </a:path>
                <a:path w="91440" h="13970">
                  <a:moveTo>
                    <a:pt x="0" y="13715"/>
                  </a:moveTo>
                  <a:lnTo>
                    <a:pt x="41148" y="13715"/>
                  </a:lnTo>
                </a:path>
              </a:pathLst>
            </a:custGeom>
            <a:ln w="4572">
              <a:solidFill>
                <a:srgbClr val="0098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409176" y="482339"/>
              <a:ext cx="64135" cy="9525"/>
            </a:xfrm>
            <a:custGeom>
              <a:avLst/>
              <a:gdLst/>
              <a:ahLst/>
              <a:cxnLst/>
              <a:rect l="l" t="t" r="r" b="b"/>
              <a:pathLst>
                <a:path w="64134" h="9525">
                  <a:moveTo>
                    <a:pt x="27431" y="0"/>
                  </a:moveTo>
                  <a:lnTo>
                    <a:pt x="64008" y="0"/>
                  </a:lnTo>
                </a:path>
                <a:path w="64134" h="9525">
                  <a:moveTo>
                    <a:pt x="13715" y="4572"/>
                  </a:moveTo>
                  <a:lnTo>
                    <a:pt x="50292" y="4572"/>
                  </a:lnTo>
                </a:path>
                <a:path w="64134" h="9525">
                  <a:moveTo>
                    <a:pt x="0" y="9144"/>
                  </a:moveTo>
                  <a:lnTo>
                    <a:pt x="36576" y="9144"/>
                  </a:lnTo>
                </a:path>
              </a:pathLst>
            </a:custGeom>
            <a:ln w="4572">
              <a:solidFill>
                <a:srgbClr val="0098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72600" y="496055"/>
              <a:ext cx="64135" cy="9525"/>
            </a:xfrm>
            <a:custGeom>
              <a:avLst/>
              <a:gdLst/>
              <a:ahLst/>
              <a:cxnLst/>
              <a:rect l="l" t="t" r="r" b="b"/>
              <a:pathLst>
                <a:path w="64134" h="9525">
                  <a:moveTo>
                    <a:pt x="27431" y="0"/>
                  </a:moveTo>
                  <a:lnTo>
                    <a:pt x="64008" y="0"/>
                  </a:lnTo>
                </a:path>
                <a:path w="64134" h="9525">
                  <a:moveTo>
                    <a:pt x="13715" y="4572"/>
                  </a:moveTo>
                  <a:lnTo>
                    <a:pt x="54864" y="4572"/>
                  </a:lnTo>
                </a:path>
                <a:path w="64134" h="9525">
                  <a:moveTo>
                    <a:pt x="0" y="9144"/>
                  </a:moveTo>
                  <a:lnTo>
                    <a:pt x="41148" y="9144"/>
                  </a:lnTo>
                </a:path>
              </a:pathLst>
            </a:custGeom>
            <a:ln w="4572">
              <a:solidFill>
                <a:srgbClr val="0097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54312" y="509771"/>
              <a:ext cx="45720" cy="5080"/>
            </a:xfrm>
            <a:custGeom>
              <a:avLst/>
              <a:gdLst/>
              <a:ahLst/>
              <a:cxnLst/>
              <a:rect l="l" t="t" r="r" b="b"/>
              <a:pathLst>
                <a:path w="45720" h="5079">
                  <a:moveTo>
                    <a:pt x="9144" y="0"/>
                  </a:moveTo>
                  <a:lnTo>
                    <a:pt x="45720" y="0"/>
                  </a:lnTo>
                </a:path>
                <a:path w="45720" h="5079">
                  <a:moveTo>
                    <a:pt x="0" y="4571"/>
                  </a:moveTo>
                  <a:lnTo>
                    <a:pt x="36576" y="4571"/>
                  </a:lnTo>
                </a:path>
              </a:pathLst>
            </a:custGeom>
            <a:ln w="4572">
              <a:solidFill>
                <a:srgbClr val="0097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587483" y="514343"/>
              <a:ext cx="13970" cy="0"/>
            </a:xfrm>
            <a:custGeom>
              <a:avLst/>
              <a:gdLst/>
              <a:ahLst/>
              <a:cxnLst/>
              <a:rect l="l" t="t" r="r" b="b"/>
              <a:pathLst>
                <a:path w="13970">
                  <a:moveTo>
                    <a:pt x="0" y="0"/>
                  </a:moveTo>
                  <a:lnTo>
                    <a:pt x="13716" y="0"/>
                  </a:lnTo>
                </a:path>
              </a:pathLst>
            </a:custGeom>
            <a:ln w="4572">
              <a:solidFill>
                <a:srgbClr val="00A1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340595" y="518915"/>
              <a:ext cx="36830" cy="0"/>
            </a:xfrm>
            <a:custGeom>
              <a:avLst/>
              <a:gdLst/>
              <a:ahLst/>
              <a:cxnLst/>
              <a:rect l="l" t="t" r="r" b="b"/>
              <a:pathLst>
                <a:path w="36829">
                  <a:moveTo>
                    <a:pt x="0" y="0"/>
                  </a:moveTo>
                  <a:lnTo>
                    <a:pt x="36576" y="0"/>
                  </a:lnTo>
                </a:path>
              </a:pathLst>
            </a:custGeom>
            <a:ln w="4572">
              <a:solidFill>
                <a:srgbClr val="0097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573767" y="518915"/>
              <a:ext cx="27940" cy="0"/>
            </a:xfrm>
            <a:custGeom>
              <a:avLst/>
              <a:gdLst/>
              <a:ahLst/>
              <a:cxnLst/>
              <a:rect l="l" t="t" r="r" b="b"/>
              <a:pathLst>
                <a:path w="27940">
                  <a:moveTo>
                    <a:pt x="0" y="0"/>
                  </a:moveTo>
                  <a:lnTo>
                    <a:pt x="27432" y="0"/>
                  </a:lnTo>
                </a:path>
              </a:pathLst>
            </a:custGeom>
            <a:ln w="4572">
              <a:solidFill>
                <a:srgbClr val="00A1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317736" y="523487"/>
              <a:ext cx="36830" cy="0"/>
            </a:xfrm>
            <a:custGeom>
              <a:avLst/>
              <a:gdLst/>
              <a:ahLst/>
              <a:cxnLst/>
              <a:rect l="l" t="t" r="r" b="b"/>
              <a:pathLst>
                <a:path w="36829">
                  <a:moveTo>
                    <a:pt x="0" y="0"/>
                  </a:moveTo>
                  <a:lnTo>
                    <a:pt x="36576" y="0"/>
                  </a:lnTo>
                </a:path>
              </a:pathLst>
            </a:custGeom>
            <a:ln w="4572">
              <a:solidFill>
                <a:srgbClr val="0097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541764" y="523487"/>
              <a:ext cx="50800" cy="0"/>
            </a:xfrm>
            <a:custGeom>
              <a:avLst/>
              <a:gdLst/>
              <a:ahLst/>
              <a:cxnLst/>
              <a:rect l="l" t="t" r="r" b="b"/>
              <a:pathLst>
                <a:path w="50800">
                  <a:moveTo>
                    <a:pt x="0" y="0"/>
                  </a:moveTo>
                  <a:lnTo>
                    <a:pt x="50292" y="0"/>
                  </a:lnTo>
                </a:path>
              </a:pathLst>
            </a:custGeom>
            <a:ln w="4572">
              <a:solidFill>
                <a:srgbClr val="00A1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308592" y="528059"/>
              <a:ext cx="36830" cy="0"/>
            </a:xfrm>
            <a:custGeom>
              <a:avLst/>
              <a:gdLst/>
              <a:ahLst/>
              <a:cxnLst/>
              <a:rect l="l" t="t" r="r" b="b"/>
              <a:pathLst>
                <a:path w="36829">
                  <a:moveTo>
                    <a:pt x="0" y="0"/>
                  </a:moveTo>
                  <a:lnTo>
                    <a:pt x="36576" y="0"/>
                  </a:lnTo>
                </a:path>
              </a:pathLst>
            </a:custGeom>
            <a:ln w="4572">
              <a:solidFill>
                <a:srgbClr val="0097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528047" y="528059"/>
              <a:ext cx="50800" cy="0"/>
            </a:xfrm>
            <a:custGeom>
              <a:avLst/>
              <a:gdLst/>
              <a:ahLst/>
              <a:cxnLst/>
              <a:rect l="l" t="t" r="r" b="b"/>
              <a:pathLst>
                <a:path w="50800">
                  <a:moveTo>
                    <a:pt x="0" y="0"/>
                  </a:moveTo>
                  <a:lnTo>
                    <a:pt x="50292" y="0"/>
                  </a:lnTo>
                </a:path>
              </a:pathLst>
            </a:custGeom>
            <a:ln w="4572">
              <a:solidFill>
                <a:srgbClr val="00A1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294876" y="532631"/>
              <a:ext cx="36830" cy="0"/>
            </a:xfrm>
            <a:custGeom>
              <a:avLst/>
              <a:gdLst/>
              <a:ahLst/>
              <a:cxnLst/>
              <a:rect l="l" t="t" r="r" b="b"/>
              <a:pathLst>
                <a:path w="36829">
                  <a:moveTo>
                    <a:pt x="0" y="0"/>
                  </a:moveTo>
                  <a:lnTo>
                    <a:pt x="36576" y="0"/>
                  </a:lnTo>
                </a:path>
              </a:pathLst>
            </a:custGeom>
            <a:ln w="4572">
              <a:solidFill>
                <a:srgbClr val="0097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509759" y="532631"/>
              <a:ext cx="50800" cy="0"/>
            </a:xfrm>
            <a:custGeom>
              <a:avLst/>
              <a:gdLst/>
              <a:ahLst/>
              <a:cxnLst/>
              <a:rect l="l" t="t" r="r" b="b"/>
              <a:pathLst>
                <a:path w="50800">
                  <a:moveTo>
                    <a:pt x="0" y="0"/>
                  </a:moveTo>
                  <a:lnTo>
                    <a:pt x="50292" y="0"/>
                  </a:lnTo>
                </a:path>
              </a:pathLst>
            </a:custGeom>
            <a:ln w="4572">
              <a:solidFill>
                <a:srgbClr val="00A1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281159" y="537203"/>
              <a:ext cx="36830" cy="0"/>
            </a:xfrm>
            <a:custGeom>
              <a:avLst/>
              <a:gdLst/>
              <a:ahLst/>
              <a:cxnLst/>
              <a:rect l="l" t="t" r="r" b="b"/>
              <a:pathLst>
                <a:path w="36829">
                  <a:moveTo>
                    <a:pt x="0" y="0"/>
                  </a:moveTo>
                  <a:lnTo>
                    <a:pt x="36576" y="0"/>
                  </a:lnTo>
                </a:path>
              </a:pathLst>
            </a:custGeom>
            <a:ln w="4572">
              <a:solidFill>
                <a:srgbClr val="0097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496043" y="537203"/>
              <a:ext cx="45720" cy="0"/>
            </a:xfrm>
            <a:custGeom>
              <a:avLst/>
              <a:gdLst/>
              <a:ahLst/>
              <a:cxnLst/>
              <a:rect l="l" t="t" r="r" b="b"/>
              <a:pathLst>
                <a:path w="45720">
                  <a:moveTo>
                    <a:pt x="0" y="0"/>
                  </a:moveTo>
                  <a:lnTo>
                    <a:pt x="45719" y="0"/>
                  </a:lnTo>
                </a:path>
              </a:pathLst>
            </a:custGeom>
            <a:ln w="4572">
              <a:solidFill>
                <a:srgbClr val="00A1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272016" y="541775"/>
              <a:ext cx="36830" cy="0"/>
            </a:xfrm>
            <a:custGeom>
              <a:avLst/>
              <a:gdLst/>
              <a:ahLst/>
              <a:cxnLst/>
              <a:rect l="l" t="t" r="r" b="b"/>
              <a:pathLst>
                <a:path w="36829">
                  <a:moveTo>
                    <a:pt x="0" y="0"/>
                  </a:moveTo>
                  <a:lnTo>
                    <a:pt x="36576" y="0"/>
                  </a:lnTo>
                </a:path>
              </a:pathLst>
            </a:custGeom>
            <a:ln w="4572">
              <a:solidFill>
                <a:srgbClr val="0097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482328" y="541775"/>
              <a:ext cx="50800" cy="0"/>
            </a:xfrm>
            <a:custGeom>
              <a:avLst/>
              <a:gdLst/>
              <a:ahLst/>
              <a:cxnLst/>
              <a:rect l="l" t="t" r="r" b="b"/>
              <a:pathLst>
                <a:path w="50800">
                  <a:moveTo>
                    <a:pt x="0" y="0"/>
                  </a:moveTo>
                  <a:lnTo>
                    <a:pt x="50292" y="0"/>
                  </a:lnTo>
                </a:path>
              </a:pathLst>
            </a:custGeom>
            <a:ln w="4572">
              <a:solidFill>
                <a:srgbClr val="00A1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262871" y="546347"/>
              <a:ext cx="36830" cy="0"/>
            </a:xfrm>
            <a:custGeom>
              <a:avLst/>
              <a:gdLst/>
              <a:ahLst/>
              <a:cxnLst/>
              <a:rect l="l" t="t" r="r" b="b"/>
              <a:pathLst>
                <a:path w="36829">
                  <a:moveTo>
                    <a:pt x="0" y="0"/>
                  </a:moveTo>
                  <a:lnTo>
                    <a:pt x="36576" y="0"/>
                  </a:lnTo>
                </a:path>
              </a:pathLst>
            </a:custGeom>
            <a:ln w="4572">
              <a:solidFill>
                <a:srgbClr val="0096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468612" y="546347"/>
              <a:ext cx="45720" cy="0"/>
            </a:xfrm>
            <a:custGeom>
              <a:avLst/>
              <a:gdLst/>
              <a:ahLst/>
              <a:cxnLst/>
              <a:rect l="l" t="t" r="r" b="b"/>
              <a:pathLst>
                <a:path w="45720">
                  <a:moveTo>
                    <a:pt x="0" y="0"/>
                  </a:moveTo>
                  <a:lnTo>
                    <a:pt x="45719" y="0"/>
                  </a:lnTo>
                </a:path>
              </a:pathLst>
            </a:custGeom>
            <a:ln w="4572">
              <a:solidFill>
                <a:srgbClr val="00A0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249155" y="550919"/>
              <a:ext cx="36830" cy="0"/>
            </a:xfrm>
            <a:custGeom>
              <a:avLst/>
              <a:gdLst/>
              <a:ahLst/>
              <a:cxnLst/>
              <a:rect l="l" t="t" r="r" b="b"/>
              <a:pathLst>
                <a:path w="36829">
                  <a:moveTo>
                    <a:pt x="0" y="0"/>
                  </a:moveTo>
                  <a:lnTo>
                    <a:pt x="36576" y="0"/>
                  </a:lnTo>
                </a:path>
              </a:pathLst>
            </a:custGeom>
            <a:ln w="4572">
              <a:solidFill>
                <a:srgbClr val="0096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441179" y="550919"/>
              <a:ext cx="55244" cy="5080"/>
            </a:xfrm>
            <a:custGeom>
              <a:avLst/>
              <a:gdLst/>
              <a:ahLst/>
              <a:cxnLst/>
              <a:rect l="l" t="t" r="r" b="b"/>
              <a:pathLst>
                <a:path w="55245" h="5079">
                  <a:moveTo>
                    <a:pt x="9144" y="0"/>
                  </a:moveTo>
                  <a:lnTo>
                    <a:pt x="54863" y="0"/>
                  </a:lnTo>
                </a:path>
                <a:path w="55245" h="5079">
                  <a:moveTo>
                    <a:pt x="0" y="4572"/>
                  </a:moveTo>
                  <a:lnTo>
                    <a:pt x="45719" y="4572"/>
                  </a:lnTo>
                </a:path>
              </a:pathLst>
            </a:custGeom>
            <a:ln w="4572">
              <a:solidFill>
                <a:srgbClr val="00A0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226295" y="553205"/>
              <a:ext cx="45719" cy="91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381743" y="560063"/>
              <a:ext cx="86995" cy="9525"/>
            </a:xfrm>
            <a:custGeom>
              <a:avLst/>
              <a:gdLst/>
              <a:ahLst/>
              <a:cxnLst/>
              <a:rect l="l" t="t" r="r" b="b"/>
              <a:pathLst>
                <a:path w="86995" h="9525">
                  <a:moveTo>
                    <a:pt x="41147" y="0"/>
                  </a:moveTo>
                  <a:lnTo>
                    <a:pt x="86867" y="0"/>
                  </a:lnTo>
                </a:path>
                <a:path w="86995" h="9525">
                  <a:moveTo>
                    <a:pt x="27431" y="4572"/>
                  </a:moveTo>
                  <a:lnTo>
                    <a:pt x="73151" y="4572"/>
                  </a:lnTo>
                </a:path>
                <a:path w="86995" h="9525">
                  <a:moveTo>
                    <a:pt x="0" y="9144"/>
                  </a:moveTo>
                  <a:lnTo>
                    <a:pt x="45719" y="9144"/>
                  </a:lnTo>
                </a:path>
              </a:pathLst>
            </a:custGeom>
            <a:ln w="4572">
              <a:solidFill>
                <a:srgbClr val="00A0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185147" y="562349"/>
              <a:ext cx="68580" cy="1371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368028" y="573779"/>
              <a:ext cx="45720" cy="0"/>
            </a:xfrm>
            <a:custGeom>
              <a:avLst/>
              <a:gdLst/>
              <a:ahLst/>
              <a:cxnLst/>
              <a:rect l="l" t="t" r="r" b="b"/>
              <a:pathLst>
                <a:path w="45720">
                  <a:moveTo>
                    <a:pt x="0" y="0"/>
                  </a:moveTo>
                  <a:lnTo>
                    <a:pt x="45719" y="0"/>
                  </a:lnTo>
                </a:path>
              </a:pathLst>
            </a:custGeom>
            <a:ln w="4572">
              <a:solidFill>
                <a:srgbClr val="00A0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326879" y="578351"/>
              <a:ext cx="73660" cy="9525"/>
            </a:xfrm>
            <a:custGeom>
              <a:avLst/>
              <a:gdLst/>
              <a:ahLst/>
              <a:cxnLst/>
              <a:rect l="l" t="t" r="r" b="b"/>
              <a:pathLst>
                <a:path w="73659" h="9525">
                  <a:moveTo>
                    <a:pt x="27431" y="0"/>
                  </a:moveTo>
                  <a:lnTo>
                    <a:pt x="73151" y="0"/>
                  </a:lnTo>
                </a:path>
                <a:path w="73659" h="9525">
                  <a:moveTo>
                    <a:pt x="18287" y="4572"/>
                  </a:moveTo>
                  <a:lnTo>
                    <a:pt x="59436" y="4572"/>
                  </a:lnTo>
                </a:path>
                <a:path w="73659" h="9525">
                  <a:moveTo>
                    <a:pt x="0" y="9143"/>
                  </a:moveTo>
                  <a:lnTo>
                    <a:pt x="45719" y="9143"/>
                  </a:lnTo>
                </a:path>
              </a:pathLst>
            </a:custGeom>
            <a:ln w="4572">
              <a:solidFill>
                <a:srgbClr val="00A0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139428" y="576065"/>
              <a:ext cx="68580" cy="1828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313164" y="592067"/>
              <a:ext cx="45720" cy="0"/>
            </a:xfrm>
            <a:custGeom>
              <a:avLst/>
              <a:gdLst/>
              <a:ahLst/>
              <a:cxnLst/>
              <a:rect l="l" t="t" r="r" b="b"/>
              <a:pathLst>
                <a:path w="45720">
                  <a:moveTo>
                    <a:pt x="0" y="0"/>
                  </a:moveTo>
                  <a:lnTo>
                    <a:pt x="45719" y="0"/>
                  </a:lnTo>
                </a:path>
              </a:pathLst>
            </a:custGeom>
            <a:ln w="4572">
              <a:solidFill>
                <a:srgbClr val="009F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304019" y="596639"/>
              <a:ext cx="41275" cy="0"/>
            </a:xfrm>
            <a:custGeom>
              <a:avLst/>
              <a:gdLst/>
              <a:ahLst/>
              <a:cxnLst/>
              <a:rect l="l" t="t" r="r" b="b"/>
              <a:pathLst>
                <a:path w="41275">
                  <a:moveTo>
                    <a:pt x="0" y="0"/>
                  </a:moveTo>
                  <a:lnTo>
                    <a:pt x="41148" y="0"/>
                  </a:lnTo>
                </a:path>
              </a:pathLst>
            </a:custGeom>
            <a:ln w="4572">
              <a:solidFill>
                <a:srgbClr val="009F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121140" y="594353"/>
              <a:ext cx="45720" cy="914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276588" y="601211"/>
              <a:ext cx="55244" cy="5080"/>
            </a:xfrm>
            <a:custGeom>
              <a:avLst/>
              <a:gdLst/>
              <a:ahLst/>
              <a:cxnLst/>
              <a:rect l="l" t="t" r="r" b="b"/>
              <a:pathLst>
                <a:path w="55245" h="5079">
                  <a:moveTo>
                    <a:pt x="13716" y="0"/>
                  </a:moveTo>
                  <a:lnTo>
                    <a:pt x="54864" y="0"/>
                  </a:lnTo>
                </a:path>
                <a:path w="55245" h="5079">
                  <a:moveTo>
                    <a:pt x="0" y="4572"/>
                  </a:moveTo>
                  <a:lnTo>
                    <a:pt x="41148" y="4572"/>
                  </a:lnTo>
                </a:path>
              </a:pathLst>
            </a:custGeom>
            <a:ln w="4572">
              <a:solidFill>
                <a:srgbClr val="009F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098279" y="603497"/>
              <a:ext cx="45720" cy="914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235440" y="610355"/>
              <a:ext cx="73660" cy="5080"/>
            </a:xfrm>
            <a:custGeom>
              <a:avLst/>
              <a:gdLst/>
              <a:ahLst/>
              <a:cxnLst/>
              <a:rect l="l" t="t" r="r" b="b"/>
              <a:pathLst>
                <a:path w="73659" h="5079">
                  <a:moveTo>
                    <a:pt x="27432" y="0"/>
                  </a:moveTo>
                  <a:lnTo>
                    <a:pt x="73151" y="0"/>
                  </a:lnTo>
                </a:path>
                <a:path w="73659" h="5079">
                  <a:moveTo>
                    <a:pt x="0" y="4572"/>
                  </a:moveTo>
                  <a:lnTo>
                    <a:pt x="41148" y="4572"/>
                  </a:lnTo>
                </a:path>
              </a:pathLst>
            </a:custGeom>
            <a:ln w="4572">
              <a:solidFill>
                <a:srgbClr val="009F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9066276" y="612641"/>
              <a:ext cx="45719" cy="914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9212579" y="619499"/>
              <a:ext cx="50800" cy="5080"/>
            </a:xfrm>
            <a:custGeom>
              <a:avLst/>
              <a:gdLst/>
              <a:ahLst/>
              <a:cxnLst/>
              <a:rect l="l" t="t" r="r" b="b"/>
              <a:pathLst>
                <a:path w="50800" h="5079">
                  <a:moveTo>
                    <a:pt x="9144" y="0"/>
                  </a:moveTo>
                  <a:lnTo>
                    <a:pt x="50292" y="0"/>
                  </a:lnTo>
                </a:path>
                <a:path w="50800" h="5079">
                  <a:moveTo>
                    <a:pt x="0" y="4572"/>
                  </a:moveTo>
                  <a:lnTo>
                    <a:pt x="41148" y="4572"/>
                  </a:lnTo>
                </a:path>
              </a:pathLst>
            </a:custGeom>
            <a:ln w="4572">
              <a:solidFill>
                <a:srgbClr val="009F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9043416" y="621785"/>
              <a:ext cx="45720" cy="914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9198864" y="628643"/>
              <a:ext cx="41275" cy="0"/>
            </a:xfrm>
            <a:custGeom>
              <a:avLst/>
              <a:gdLst/>
              <a:ahLst/>
              <a:cxnLst/>
              <a:rect l="l" t="t" r="r" b="b"/>
              <a:pathLst>
                <a:path w="41275">
                  <a:moveTo>
                    <a:pt x="0" y="0"/>
                  </a:moveTo>
                  <a:lnTo>
                    <a:pt x="41148" y="0"/>
                  </a:lnTo>
                </a:path>
              </a:pathLst>
            </a:custGeom>
            <a:ln w="4572">
              <a:solidFill>
                <a:srgbClr val="009F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9185147" y="633215"/>
              <a:ext cx="41275" cy="0"/>
            </a:xfrm>
            <a:custGeom>
              <a:avLst/>
              <a:gdLst/>
              <a:ahLst/>
              <a:cxnLst/>
              <a:rect l="l" t="t" r="r" b="b"/>
              <a:pathLst>
                <a:path w="41275">
                  <a:moveTo>
                    <a:pt x="0" y="0"/>
                  </a:moveTo>
                  <a:lnTo>
                    <a:pt x="41148" y="0"/>
                  </a:lnTo>
                </a:path>
              </a:pathLst>
            </a:custGeom>
            <a:ln w="4572">
              <a:solidFill>
                <a:srgbClr val="009F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9025128" y="630929"/>
              <a:ext cx="45720" cy="914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9162288" y="637787"/>
              <a:ext cx="55244" cy="5080"/>
            </a:xfrm>
            <a:custGeom>
              <a:avLst/>
              <a:gdLst/>
              <a:ahLst/>
              <a:cxnLst/>
              <a:rect l="l" t="t" r="r" b="b"/>
              <a:pathLst>
                <a:path w="55245" h="5079">
                  <a:moveTo>
                    <a:pt x="9144" y="0"/>
                  </a:moveTo>
                  <a:lnTo>
                    <a:pt x="54863" y="0"/>
                  </a:lnTo>
                </a:path>
                <a:path w="55245" h="5079">
                  <a:moveTo>
                    <a:pt x="0" y="4572"/>
                  </a:moveTo>
                  <a:lnTo>
                    <a:pt x="41148" y="4572"/>
                  </a:lnTo>
                </a:path>
              </a:pathLst>
            </a:custGeom>
            <a:ln w="4572">
              <a:solidFill>
                <a:srgbClr val="009F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97695" y="640073"/>
              <a:ext cx="45719" cy="914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9134855" y="646931"/>
              <a:ext cx="55244" cy="5080"/>
            </a:xfrm>
            <a:custGeom>
              <a:avLst/>
              <a:gdLst/>
              <a:ahLst/>
              <a:cxnLst/>
              <a:rect l="l" t="t" r="r" b="b"/>
              <a:pathLst>
                <a:path w="55245" h="5079">
                  <a:moveTo>
                    <a:pt x="13716" y="0"/>
                  </a:moveTo>
                  <a:lnTo>
                    <a:pt x="54864" y="0"/>
                  </a:lnTo>
                </a:path>
                <a:path w="55245" h="5079">
                  <a:moveTo>
                    <a:pt x="0" y="4572"/>
                  </a:moveTo>
                  <a:lnTo>
                    <a:pt x="36576" y="4572"/>
                  </a:lnTo>
                </a:path>
              </a:pathLst>
            </a:custGeom>
            <a:ln w="4572">
              <a:solidFill>
                <a:srgbClr val="009F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956547" y="649217"/>
              <a:ext cx="68580" cy="1371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9121140" y="656075"/>
              <a:ext cx="41275" cy="0"/>
            </a:xfrm>
            <a:custGeom>
              <a:avLst/>
              <a:gdLst/>
              <a:ahLst/>
              <a:cxnLst/>
              <a:rect l="l" t="t" r="r" b="b"/>
              <a:pathLst>
                <a:path w="41275">
                  <a:moveTo>
                    <a:pt x="0" y="0"/>
                  </a:moveTo>
                  <a:lnTo>
                    <a:pt x="41148" y="0"/>
                  </a:lnTo>
                </a:path>
              </a:pathLst>
            </a:custGeom>
            <a:ln w="4572">
              <a:solidFill>
                <a:srgbClr val="009F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070847" y="660647"/>
              <a:ext cx="64135" cy="9525"/>
            </a:xfrm>
            <a:custGeom>
              <a:avLst/>
              <a:gdLst/>
              <a:ahLst/>
              <a:cxnLst/>
              <a:rect l="l" t="t" r="r" b="b"/>
              <a:pathLst>
                <a:path w="64134" h="9525">
                  <a:moveTo>
                    <a:pt x="22859" y="0"/>
                  </a:moveTo>
                  <a:lnTo>
                    <a:pt x="64008" y="0"/>
                  </a:lnTo>
                </a:path>
                <a:path w="64134" h="9525">
                  <a:moveTo>
                    <a:pt x="9143" y="4572"/>
                  </a:moveTo>
                  <a:lnTo>
                    <a:pt x="54863" y="4572"/>
                  </a:lnTo>
                </a:path>
                <a:path w="64134" h="9525">
                  <a:moveTo>
                    <a:pt x="0" y="9144"/>
                  </a:moveTo>
                  <a:lnTo>
                    <a:pt x="41148" y="9144"/>
                  </a:lnTo>
                </a:path>
              </a:pathLst>
            </a:custGeom>
            <a:ln w="4572">
              <a:solidFill>
                <a:srgbClr val="009E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924543" y="662933"/>
              <a:ext cx="59436" cy="13716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9034271" y="674363"/>
              <a:ext cx="64135" cy="9525"/>
            </a:xfrm>
            <a:custGeom>
              <a:avLst/>
              <a:gdLst/>
              <a:ahLst/>
              <a:cxnLst/>
              <a:rect l="l" t="t" r="r" b="b"/>
              <a:pathLst>
                <a:path w="64134" h="9525">
                  <a:moveTo>
                    <a:pt x="22859" y="0"/>
                  </a:moveTo>
                  <a:lnTo>
                    <a:pt x="64008" y="0"/>
                  </a:lnTo>
                </a:path>
                <a:path w="64134" h="9525">
                  <a:moveTo>
                    <a:pt x="9143" y="4572"/>
                  </a:moveTo>
                  <a:lnTo>
                    <a:pt x="50292" y="4572"/>
                  </a:lnTo>
                </a:path>
                <a:path w="64134" h="9525">
                  <a:moveTo>
                    <a:pt x="0" y="9144"/>
                  </a:moveTo>
                  <a:lnTo>
                    <a:pt x="41148" y="9144"/>
                  </a:lnTo>
                </a:path>
              </a:pathLst>
            </a:custGeom>
            <a:ln w="4572">
              <a:solidFill>
                <a:srgbClr val="009E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883395" y="676649"/>
              <a:ext cx="64007" cy="1828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8993124" y="688079"/>
              <a:ext cx="68580" cy="9525"/>
            </a:xfrm>
            <a:custGeom>
              <a:avLst/>
              <a:gdLst/>
              <a:ahLst/>
              <a:cxnLst/>
              <a:rect l="l" t="t" r="r" b="b"/>
              <a:pathLst>
                <a:path w="68579" h="9525">
                  <a:moveTo>
                    <a:pt x="27431" y="0"/>
                  </a:moveTo>
                  <a:lnTo>
                    <a:pt x="68580" y="0"/>
                  </a:lnTo>
                </a:path>
                <a:path w="68579" h="9525">
                  <a:moveTo>
                    <a:pt x="13715" y="4572"/>
                  </a:moveTo>
                  <a:lnTo>
                    <a:pt x="54864" y="4572"/>
                  </a:lnTo>
                </a:path>
                <a:path w="68579" h="9525">
                  <a:moveTo>
                    <a:pt x="0" y="9144"/>
                  </a:moveTo>
                  <a:lnTo>
                    <a:pt x="41148" y="9144"/>
                  </a:lnTo>
                </a:path>
              </a:pathLst>
            </a:custGeom>
            <a:ln w="4572">
              <a:solidFill>
                <a:srgbClr val="009E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8983979" y="701795"/>
              <a:ext cx="41275" cy="0"/>
            </a:xfrm>
            <a:custGeom>
              <a:avLst/>
              <a:gdLst/>
              <a:ahLst/>
              <a:cxnLst/>
              <a:rect l="l" t="t" r="r" b="b"/>
              <a:pathLst>
                <a:path w="41275">
                  <a:moveTo>
                    <a:pt x="0" y="0"/>
                  </a:moveTo>
                  <a:lnTo>
                    <a:pt x="41148" y="0"/>
                  </a:lnTo>
                </a:path>
              </a:pathLst>
            </a:custGeom>
            <a:ln w="4572">
              <a:solidFill>
                <a:srgbClr val="009E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837676" y="694937"/>
              <a:ext cx="68580" cy="1371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956547" y="706367"/>
              <a:ext cx="36830" cy="0"/>
            </a:xfrm>
            <a:custGeom>
              <a:avLst/>
              <a:gdLst/>
              <a:ahLst/>
              <a:cxnLst/>
              <a:rect l="l" t="t" r="r" b="b"/>
              <a:pathLst>
                <a:path w="36829">
                  <a:moveTo>
                    <a:pt x="0" y="0"/>
                  </a:moveTo>
                  <a:lnTo>
                    <a:pt x="36576" y="0"/>
                  </a:lnTo>
                </a:path>
              </a:pathLst>
            </a:custGeom>
            <a:ln w="4572">
              <a:solidFill>
                <a:srgbClr val="009E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814816" y="708653"/>
              <a:ext cx="45719" cy="914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8796528" y="717797"/>
              <a:ext cx="45720" cy="91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8714231" y="708653"/>
              <a:ext cx="269748" cy="4572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8604504" y="754373"/>
              <a:ext cx="237744" cy="45720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8545067" y="781805"/>
              <a:ext cx="155447" cy="36576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8522207" y="818381"/>
              <a:ext cx="123443" cy="9144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8476488" y="827525"/>
              <a:ext cx="141732" cy="18288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8439912" y="845813"/>
              <a:ext cx="109727" cy="9144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8417052" y="857243"/>
              <a:ext cx="50800" cy="5080"/>
            </a:xfrm>
            <a:custGeom>
              <a:avLst/>
              <a:gdLst/>
              <a:ahLst/>
              <a:cxnLst/>
              <a:rect l="l" t="t" r="r" b="b"/>
              <a:pathLst>
                <a:path w="50800" h="5080">
                  <a:moveTo>
                    <a:pt x="13716" y="0"/>
                  </a:moveTo>
                  <a:lnTo>
                    <a:pt x="50292" y="0"/>
                  </a:lnTo>
                </a:path>
                <a:path w="50800" h="5080">
                  <a:moveTo>
                    <a:pt x="0" y="4572"/>
                  </a:moveTo>
                  <a:lnTo>
                    <a:pt x="36576" y="4572"/>
                  </a:lnTo>
                </a:path>
              </a:pathLst>
            </a:custGeom>
            <a:ln w="4572">
              <a:solidFill>
                <a:srgbClr val="04AC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8403336" y="866387"/>
              <a:ext cx="36830" cy="0"/>
            </a:xfrm>
            <a:custGeom>
              <a:avLst/>
              <a:gdLst/>
              <a:ahLst/>
              <a:cxnLst/>
              <a:rect l="l" t="t" r="r" b="b"/>
              <a:pathLst>
                <a:path w="36829">
                  <a:moveTo>
                    <a:pt x="0" y="0"/>
                  </a:moveTo>
                  <a:lnTo>
                    <a:pt x="36576" y="0"/>
                  </a:lnTo>
                </a:path>
              </a:pathLst>
            </a:custGeom>
            <a:ln w="4572">
              <a:solidFill>
                <a:srgbClr val="04AD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532887" y="923537"/>
              <a:ext cx="1389887" cy="41148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845552" y="854957"/>
              <a:ext cx="676655" cy="169164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944368" y="960113"/>
              <a:ext cx="740663" cy="13716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811780" y="976115"/>
              <a:ext cx="361315" cy="5080"/>
            </a:xfrm>
            <a:custGeom>
              <a:avLst/>
              <a:gdLst/>
              <a:ahLst/>
              <a:cxnLst/>
              <a:rect l="l" t="t" r="r" b="b"/>
              <a:pathLst>
                <a:path w="361314" h="5080">
                  <a:moveTo>
                    <a:pt x="59435" y="0"/>
                  </a:moveTo>
                  <a:lnTo>
                    <a:pt x="361188" y="0"/>
                  </a:lnTo>
                </a:path>
                <a:path w="361314" h="5080">
                  <a:moveTo>
                    <a:pt x="0" y="4571"/>
                  </a:moveTo>
                  <a:lnTo>
                    <a:pt x="224027" y="4571"/>
                  </a:lnTo>
                </a:path>
              </a:pathLst>
            </a:custGeom>
            <a:ln w="4572">
              <a:solidFill>
                <a:srgbClr val="0056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253996" y="964685"/>
              <a:ext cx="365759" cy="36576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400300" y="985259"/>
              <a:ext cx="480059" cy="36830"/>
            </a:xfrm>
            <a:custGeom>
              <a:avLst/>
              <a:gdLst/>
              <a:ahLst/>
              <a:cxnLst/>
              <a:rect l="l" t="t" r="r" b="b"/>
              <a:pathLst>
                <a:path w="480060" h="36830">
                  <a:moveTo>
                    <a:pt x="315468" y="0"/>
                  </a:moveTo>
                  <a:lnTo>
                    <a:pt x="480060" y="0"/>
                  </a:lnTo>
                </a:path>
                <a:path w="480060" h="36830">
                  <a:moveTo>
                    <a:pt x="269747" y="4572"/>
                  </a:moveTo>
                  <a:lnTo>
                    <a:pt x="416052" y="4572"/>
                  </a:lnTo>
                </a:path>
                <a:path w="480060" h="36830">
                  <a:moveTo>
                    <a:pt x="224027" y="9144"/>
                  </a:moveTo>
                  <a:lnTo>
                    <a:pt x="370332" y="9144"/>
                  </a:lnTo>
                </a:path>
                <a:path w="480060" h="36830">
                  <a:moveTo>
                    <a:pt x="182880" y="13716"/>
                  </a:moveTo>
                  <a:lnTo>
                    <a:pt x="320040" y="13716"/>
                  </a:lnTo>
                </a:path>
                <a:path w="480060" h="36830">
                  <a:moveTo>
                    <a:pt x="146303" y="18288"/>
                  </a:moveTo>
                  <a:lnTo>
                    <a:pt x="269748" y="18288"/>
                  </a:lnTo>
                </a:path>
                <a:path w="480060" h="36830">
                  <a:moveTo>
                    <a:pt x="109727" y="22860"/>
                  </a:moveTo>
                  <a:lnTo>
                    <a:pt x="224027" y="22860"/>
                  </a:lnTo>
                </a:path>
                <a:path w="480060" h="36830">
                  <a:moveTo>
                    <a:pt x="68580" y="27431"/>
                  </a:moveTo>
                  <a:lnTo>
                    <a:pt x="187451" y="27431"/>
                  </a:lnTo>
                </a:path>
                <a:path w="480060" h="36830">
                  <a:moveTo>
                    <a:pt x="36575" y="32003"/>
                  </a:moveTo>
                  <a:lnTo>
                    <a:pt x="150875" y="32003"/>
                  </a:lnTo>
                </a:path>
                <a:path w="480060" h="36830">
                  <a:moveTo>
                    <a:pt x="0" y="36575"/>
                  </a:moveTo>
                  <a:lnTo>
                    <a:pt x="114300" y="36575"/>
                  </a:lnTo>
                </a:path>
              </a:pathLst>
            </a:custGeom>
            <a:ln w="4572">
              <a:solidFill>
                <a:srgbClr val="0056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002536" y="1001261"/>
              <a:ext cx="470916" cy="41148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401568" y="960113"/>
              <a:ext cx="2061971" cy="146304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938527" y="1042409"/>
              <a:ext cx="118872" cy="13716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699247" y="1024121"/>
              <a:ext cx="237744" cy="50292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7584947" y="1053839"/>
              <a:ext cx="160020" cy="18415"/>
            </a:xfrm>
            <a:custGeom>
              <a:avLst/>
              <a:gdLst/>
              <a:ahLst/>
              <a:cxnLst/>
              <a:rect l="l" t="t" r="r" b="b"/>
              <a:pathLst>
                <a:path w="160020" h="18415">
                  <a:moveTo>
                    <a:pt x="91439" y="0"/>
                  </a:moveTo>
                  <a:lnTo>
                    <a:pt x="160020" y="0"/>
                  </a:lnTo>
                </a:path>
                <a:path w="160020" h="18415">
                  <a:moveTo>
                    <a:pt x="73151" y="4572"/>
                  </a:moveTo>
                  <a:lnTo>
                    <a:pt x="137159" y="4572"/>
                  </a:lnTo>
                </a:path>
                <a:path w="160020" h="18415">
                  <a:moveTo>
                    <a:pt x="45720" y="9144"/>
                  </a:moveTo>
                  <a:lnTo>
                    <a:pt x="118872" y="9144"/>
                  </a:lnTo>
                </a:path>
                <a:path w="160020" h="18415">
                  <a:moveTo>
                    <a:pt x="27431" y="13716"/>
                  </a:moveTo>
                  <a:lnTo>
                    <a:pt x="96012" y="13716"/>
                  </a:lnTo>
                </a:path>
                <a:path w="160020" h="18415">
                  <a:moveTo>
                    <a:pt x="0" y="18288"/>
                  </a:moveTo>
                  <a:lnTo>
                    <a:pt x="73152" y="18288"/>
                  </a:lnTo>
                </a:path>
              </a:pathLst>
            </a:custGeom>
            <a:ln w="4572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700783" y="1042409"/>
              <a:ext cx="608075" cy="64008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7562088" y="1076699"/>
              <a:ext cx="73660" cy="0"/>
            </a:xfrm>
            <a:custGeom>
              <a:avLst/>
              <a:gdLst/>
              <a:ahLst/>
              <a:cxnLst/>
              <a:rect l="l" t="t" r="r" b="b"/>
              <a:pathLst>
                <a:path w="73659">
                  <a:moveTo>
                    <a:pt x="0" y="0"/>
                  </a:moveTo>
                  <a:lnTo>
                    <a:pt x="73152" y="0"/>
                  </a:lnTo>
                </a:path>
              </a:pathLst>
            </a:custGeom>
            <a:ln w="4572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7680959" y="1076699"/>
              <a:ext cx="59690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0" y="0"/>
                  </a:moveTo>
                  <a:lnTo>
                    <a:pt x="59435" y="0"/>
                  </a:lnTo>
                </a:path>
              </a:pathLst>
            </a:custGeom>
            <a:ln w="4572">
              <a:solidFill>
                <a:srgbClr val="49DB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7516367" y="1081271"/>
              <a:ext cx="73660" cy="0"/>
            </a:xfrm>
            <a:custGeom>
              <a:avLst/>
              <a:gdLst/>
              <a:ahLst/>
              <a:cxnLst/>
              <a:rect l="l" t="t" r="r" b="b"/>
              <a:pathLst>
                <a:path w="73659">
                  <a:moveTo>
                    <a:pt x="0" y="0"/>
                  </a:moveTo>
                  <a:lnTo>
                    <a:pt x="73152" y="0"/>
                  </a:lnTo>
                </a:path>
              </a:pathLst>
            </a:custGeom>
            <a:ln w="4572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7644383" y="1081271"/>
              <a:ext cx="59690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0" y="0"/>
                  </a:moveTo>
                  <a:lnTo>
                    <a:pt x="59435" y="0"/>
                  </a:lnTo>
                </a:path>
              </a:pathLst>
            </a:custGeom>
            <a:ln w="4572">
              <a:solidFill>
                <a:srgbClr val="49D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484364" y="1085843"/>
              <a:ext cx="82550" cy="0"/>
            </a:xfrm>
            <a:custGeom>
              <a:avLst/>
              <a:gdLst/>
              <a:ahLst/>
              <a:cxnLst/>
              <a:rect l="l" t="t" r="r" b="b"/>
              <a:pathLst>
                <a:path w="82550">
                  <a:moveTo>
                    <a:pt x="0" y="0"/>
                  </a:moveTo>
                  <a:lnTo>
                    <a:pt x="82296" y="0"/>
                  </a:lnTo>
                </a:path>
              </a:pathLst>
            </a:custGeom>
            <a:ln w="4572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626095" y="1085843"/>
              <a:ext cx="59690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0" y="0"/>
                  </a:moveTo>
                  <a:lnTo>
                    <a:pt x="59435" y="0"/>
                  </a:lnTo>
                </a:path>
              </a:pathLst>
            </a:custGeom>
            <a:ln w="4572">
              <a:solidFill>
                <a:srgbClr val="49DC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461504" y="1090415"/>
              <a:ext cx="78105" cy="0"/>
            </a:xfrm>
            <a:custGeom>
              <a:avLst/>
              <a:gdLst/>
              <a:ahLst/>
              <a:cxnLst/>
              <a:rect l="l" t="t" r="r" b="b"/>
              <a:pathLst>
                <a:path w="78104">
                  <a:moveTo>
                    <a:pt x="0" y="0"/>
                  </a:moveTo>
                  <a:lnTo>
                    <a:pt x="77723" y="0"/>
                  </a:lnTo>
                </a:path>
              </a:pathLst>
            </a:custGeom>
            <a:ln w="4572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7607807" y="1090415"/>
              <a:ext cx="55244" cy="0"/>
            </a:xfrm>
            <a:custGeom>
              <a:avLst/>
              <a:gdLst/>
              <a:ahLst/>
              <a:cxnLst/>
              <a:rect l="l" t="t" r="r" b="b"/>
              <a:pathLst>
                <a:path w="55245">
                  <a:moveTo>
                    <a:pt x="0" y="0"/>
                  </a:moveTo>
                  <a:lnTo>
                    <a:pt x="54864" y="0"/>
                  </a:lnTo>
                </a:path>
              </a:pathLst>
            </a:custGeom>
            <a:ln w="4572">
              <a:solidFill>
                <a:srgbClr val="49DD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7434071" y="1094987"/>
              <a:ext cx="82550" cy="0"/>
            </a:xfrm>
            <a:custGeom>
              <a:avLst/>
              <a:gdLst/>
              <a:ahLst/>
              <a:cxnLst/>
              <a:rect l="l" t="t" r="r" b="b"/>
              <a:pathLst>
                <a:path w="82550">
                  <a:moveTo>
                    <a:pt x="0" y="0"/>
                  </a:moveTo>
                  <a:lnTo>
                    <a:pt x="82296" y="0"/>
                  </a:lnTo>
                </a:path>
              </a:pathLst>
            </a:custGeom>
            <a:ln w="4572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7584947" y="1094987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4">
                  <a:moveTo>
                    <a:pt x="0" y="0"/>
                  </a:moveTo>
                  <a:lnTo>
                    <a:pt x="64007" y="0"/>
                  </a:lnTo>
                </a:path>
              </a:pathLst>
            </a:custGeom>
            <a:ln w="4572">
              <a:solidFill>
                <a:srgbClr val="49D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7406640" y="1099559"/>
              <a:ext cx="82550" cy="0"/>
            </a:xfrm>
            <a:custGeom>
              <a:avLst/>
              <a:gdLst/>
              <a:ahLst/>
              <a:cxnLst/>
              <a:rect l="l" t="t" r="r" b="b"/>
              <a:pathLst>
                <a:path w="82550">
                  <a:moveTo>
                    <a:pt x="0" y="0"/>
                  </a:moveTo>
                  <a:lnTo>
                    <a:pt x="82296" y="0"/>
                  </a:lnTo>
                </a:path>
              </a:pathLst>
            </a:custGeom>
            <a:ln w="4572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7566659" y="1099559"/>
              <a:ext cx="59690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0" y="0"/>
                  </a:moveTo>
                  <a:lnTo>
                    <a:pt x="59435" y="0"/>
                  </a:lnTo>
                </a:path>
              </a:pathLst>
            </a:custGeom>
            <a:ln w="4572">
              <a:solidFill>
                <a:srgbClr val="49D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5349239" y="1104131"/>
              <a:ext cx="2117090" cy="0"/>
            </a:xfrm>
            <a:custGeom>
              <a:avLst/>
              <a:gdLst/>
              <a:ahLst/>
              <a:cxnLst/>
              <a:rect l="l" t="t" r="r" b="b"/>
              <a:pathLst>
                <a:path w="2117090">
                  <a:moveTo>
                    <a:pt x="0" y="0"/>
                  </a:moveTo>
                  <a:lnTo>
                    <a:pt x="164592" y="0"/>
                  </a:lnTo>
                </a:path>
                <a:path w="2117090">
                  <a:moveTo>
                    <a:pt x="2025395" y="0"/>
                  </a:moveTo>
                  <a:lnTo>
                    <a:pt x="2116835" y="0"/>
                  </a:lnTo>
                </a:path>
              </a:pathLst>
            </a:custGeom>
            <a:ln w="4572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7543800" y="1104131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4">
                  <a:moveTo>
                    <a:pt x="0" y="0"/>
                  </a:moveTo>
                  <a:lnTo>
                    <a:pt x="64007" y="0"/>
                  </a:lnTo>
                </a:path>
              </a:pathLst>
            </a:custGeom>
            <a:ln w="4572">
              <a:solidFill>
                <a:srgbClr val="49D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5404103" y="1108703"/>
              <a:ext cx="2030095" cy="0"/>
            </a:xfrm>
            <a:custGeom>
              <a:avLst/>
              <a:gdLst/>
              <a:ahLst/>
              <a:cxnLst/>
              <a:rect l="l" t="t" r="r" b="b"/>
              <a:pathLst>
                <a:path w="2030095">
                  <a:moveTo>
                    <a:pt x="0" y="0"/>
                  </a:moveTo>
                  <a:lnTo>
                    <a:pt x="164592" y="0"/>
                  </a:lnTo>
                </a:path>
                <a:path w="2030095">
                  <a:moveTo>
                    <a:pt x="1938527" y="0"/>
                  </a:moveTo>
                  <a:lnTo>
                    <a:pt x="2029967" y="0"/>
                  </a:lnTo>
                </a:path>
              </a:pathLst>
            </a:custGeom>
            <a:ln w="4572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7525512" y="1108703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4">
                  <a:moveTo>
                    <a:pt x="0" y="0"/>
                  </a:moveTo>
                  <a:lnTo>
                    <a:pt x="64007" y="0"/>
                  </a:lnTo>
                </a:path>
              </a:pathLst>
            </a:custGeom>
            <a:ln w="4572">
              <a:solidFill>
                <a:srgbClr val="49DE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5458968" y="1113275"/>
              <a:ext cx="1948180" cy="0"/>
            </a:xfrm>
            <a:custGeom>
              <a:avLst/>
              <a:gdLst/>
              <a:ahLst/>
              <a:cxnLst/>
              <a:rect l="l" t="t" r="r" b="b"/>
              <a:pathLst>
                <a:path w="1948179">
                  <a:moveTo>
                    <a:pt x="0" y="0"/>
                  </a:moveTo>
                  <a:lnTo>
                    <a:pt x="169163" y="0"/>
                  </a:lnTo>
                </a:path>
                <a:path w="1948179">
                  <a:moveTo>
                    <a:pt x="1851660" y="0"/>
                  </a:moveTo>
                  <a:lnTo>
                    <a:pt x="1947671" y="0"/>
                  </a:lnTo>
                </a:path>
              </a:pathLst>
            </a:custGeom>
            <a:ln w="4572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7502652" y="1113275"/>
              <a:ext cx="68580" cy="0"/>
            </a:xfrm>
            <a:custGeom>
              <a:avLst/>
              <a:gdLst/>
              <a:ahLst/>
              <a:cxnLst/>
              <a:rect l="l" t="t" r="r" b="b"/>
              <a:pathLst>
                <a:path w="68579">
                  <a:moveTo>
                    <a:pt x="0" y="0"/>
                  </a:moveTo>
                  <a:lnTo>
                    <a:pt x="68580" y="0"/>
                  </a:lnTo>
                </a:path>
              </a:pathLst>
            </a:custGeom>
            <a:ln w="4572">
              <a:solidFill>
                <a:srgbClr val="49DE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1623060" y="1106417"/>
              <a:ext cx="114299" cy="18288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5509259" y="1117847"/>
              <a:ext cx="1870075" cy="0"/>
            </a:xfrm>
            <a:custGeom>
              <a:avLst/>
              <a:gdLst/>
              <a:ahLst/>
              <a:cxnLst/>
              <a:rect l="l" t="t" r="r" b="b"/>
              <a:pathLst>
                <a:path w="1870075">
                  <a:moveTo>
                    <a:pt x="0" y="0"/>
                  </a:moveTo>
                  <a:lnTo>
                    <a:pt x="182879" y="0"/>
                  </a:lnTo>
                </a:path>
                <a:path w="1870075">
                  <a:moveTo>
                    <a:pt x="1769364" y="0"/>
                  </a:moveTo>
                  <a:lnTo>
                    <a:pt x="1869948" y="0"/>
                  </a:lnTo>
                </a:path>
              </a:pathLst>
            </a:custGeom>
            <a:ln w="4572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7479792" y="1117847"/>
              <a:ext cx="68580" cy="0"/>
            </a:xfrm>
            <a:custGeom>
              <a:avLst/>
              <a:gdLst/>
              <a:ahLst/>
              <a:cxnLst/>
              <a:rect l="l" t="t" r="r" b="b"/>
              <a:pathLst>
                <a:path w="68579">
                  <a:moveTo>
                    <a:pt x="0" y="0"/>
                  </a:moveTo>
                  <a:lnTo>
                    <a:pt x="68580" y="0"/>
                  </a:lnTo>
                </a:path>
              </a:pathLst>
            </a:custGeom>
            <a:ln w="4572">
              <a:solidFill>
                <a:srgbClr val="49DF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5564124" y="1122419"/>
              <a:ext cx="1783080" cy="0"/>
            </a:xfrm>
            <a:custGeom>
              <a:avLst/>
              <a:gdLst/>
              <a:ahLst/>
              <a:cxnLst/>
              <a:rect l="l" t="t" r="r" b="b"/>
              <a:pathLst>
                <a:path w="1783079">
                  <a:moveTo>
                    <a:pt x="0" y="0"/>
                  </a:moveTo>
                  <a:lnTo>
                    <a:pt x="187452" y="0"/>
                  </a:lnTo>
                </a:path>
                <a:path w="1783079">
                  <a:moveTo>
                    <a:pt x="1677924" y="0"/>
                  </a:moveTo>
                  <a:lnTo>
                    <a:pt x="1783079" y="0"/>
                  </a:lnTo>
                </a:path>
              </a:pathLst>
            </a:custGeom>
            <a:ln w="4572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7456931" y="1122419"/>
              <a:ext cx="68580" cy="0"/>
            </a:xfrm>
            <a:custGeom>
              <a:avLst/>
              <a:gdLst/>
              <a:ahLst/>
              <a:cxnLst/>
              <a:rect l="l" t="t" r="r" b="b"/>
              <a:pathLst>
                <a:path w="68579">
                  <a:moveTo>
                    <a:pt x="0" y="0"/>
                  </a:moveTo>
                  <a:lnTo>
                    <a:pt x="68580" y="0"/>
                  </a:lnTo>
                </a:path>
              </a:pathLst>
            </a:custGeom>
            <a:ln w="4572">
              <a:solidFill>
                <a:srgbClr val="49DF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5687568" y="1126991"/>
              <a:ext cx="1595755" cy="0"/>
            </a:xfrm>
            <a:custGeom>
              <a:avLst/>
              <a:gdLst/>
              <a:ahLst/>
              <a:cxnLst/>
              <a:rect l="l" t="t" r="r" b="b"/>
              <a:pathLst>
                <a:path w="1595754">
                  <a:moveTo>
                    <a:pt x="0" y="0"/>
                  </a:moveTo>
                  <a:lnTo>
                    <a:pt x="192023" y="0"/>
                  </a:lnTo>
                </a:path>
                <a:path w="1595754">
                  <a:moveTo>
                    <a:pt x="1472184" y="0"/>
                  </a:moveTo>
                  <a:lnTo>
                    <a:pt x="1595628" y="0"/>
                  </a:lnTo>
                </a:path>
              </a:pathLst>
            </a:custGeom>
            <a:ln w="4572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411212" y="1126991"/>
              <a:ext cx="73660" cy="0"/>
            </a:xfrm>
            <a:custGeom>
              <a:avLst/>
              <a:gdLst/>
              <a:ahLst/>
              <a:cxnLst/>
              <a:rect l="l" t="t" r="r" b="b"/>
              <a:pathLst>
                <a:path w="73659">
                  <a:moveTo>
                    <a:pt x="0" y="0"/>
                  </a:moveTo>
                  <a:lnTo>
                    <a:pt x="73152" y="0"/>
                  </a:lnTo>
                </a:path>
              </a:pathLst>
            </a:custGeom>
            <a:ln w="4572">
              <a:solidFill>
                <a:srgbClr val="49DF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1572768" y="1124705"/>
              <a:ext cx="73152" cy="9144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5747003" y="1131563"/>
              <a:ext cx="1499870" cy="0"/>
            </a:xfrm>
            <a:custGeom>
              <a:avLst/>
              <a:gdLst/>
              <a:ahLst/>
              <a:cxnLst/>
              <a:rect l="l" t="t" r="r" b="b"/>
              <a:pathLst>
                <a:path w="1499870">
                  <a:moveTo>
                    <a:pt x="0" y="0"/>
                  </a:moveTo>
                  <a:lnTo>
                    <a:pt x="205740" y="0"/>
                  </a:lnTo>
                </a:path>
                <a:path w="1499870">
                  <a:moveTo>
                    <a:pt x="1371600" y="0"/>
                  </a:moveTo>
                  <a:lnTo>
                    <a:pt x="1499615" y="0"/>
                  </a:lnTo>
                </a:path>
              </a:pathLst>
            </a:custGeom>
            <a:ln w="4572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7388352" y="1131563"/>
              <a:ext cx="73660" cy="0"/>
            </a:xfrm>
            <a:custGeom>
              <a:avLst/>
              <a:gdLst/>
              <a:ahLst/>
              <a:cxnLst/>
              <a:rect l="l" t="t" r="r" b="b"/>
              <a:pathLst>
                <a:path w="73659">
                  <a:moveTo>
                    <a:pt x="0" y="0"/>
                  </a:moveTo>
                  <a:lnTo>
                    <a:pt x="73152" y="0"/>
                  </a:lnTo>
                </a:path>
              </a:pathLst>
            </a:custGeom>
            <a:ln w="4572">
              <a:solidFill>
                <a:srgbClr val="49E0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1472177" y="1106417"/>
              <a:ext cx="438918" cy="54864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5811012" y="1136135"/>
              <a:ext cx="219710" cy="0"/>
            </a:xfrm>
            <a:custGeom>
              <a:avLst/>
              <a:gdLst/>
              <a:ahLst/>
              <a:cxnLst/>
              <a:rect l="l" t="t" r="r" b="b"/>
              <a:pathLst>
                <a:path w="219710">
                  <a:moveTo>
                    <a:pt x="0" y="0"/>
                  </a:moveTo>
                  <a:lnTo>
                    <a:pt x="219456" y="0"/>
                  </a:lnTo>
                </a:path>
              </a:pathLst>
            </a:custGeom>
            <a:ln w="4572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5234939" y="1106417"/>
              <a:ext cx="690372" cy="59436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7068312" y="1136135"/>
              <a:ext cx="137160" cy="0"/>
            </a:xfrm>
            <a:custGeom>
              <a:avLst/>
              <a:gdLst/>
              <a:ahLst/>
              <a:cxnLst/>
              <a:rect l="l" t="t" r="r" b="b"/>
              <a:pathLst>
                <a:path w="137159">
                  <a:moveTo>
                    <a:pt x="0" y="0"/>
                  </a:moveTo>
                  <a:lnTo>
                    <a:pt x="137160" y="0"/>
                  </a:lnTo>
                </a:path>
              </a:pathLst>
            </a:custGeom>
            <a:ln w="4572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7360919" y="1136135"/>
              <a:ext cx="78105" cy="0"/>
            </a:xfrm>
            <a:custGeom>
              <a:avLst/>
              <a:gdLst/>
              <a:ahLst/>
              <a:cxnLst/>
              <a:rect l="l" t="t" r="r" b="b"/>
              <a:pathLst>
                <a:path w="78104">
                  <a:moveTo>
                    <a:pt x="0" y="0"/>
                  </a:moveTo>
                  <a:lnTo>
                    <a:pt x="77723" y="0"/>
                  </a:lnTo>
                </a:path>
              </a:pathLst>
            </a:custGeom>
            <a:ln w="4572">
              <a:solidFill>
                <a:srgbClr val="49E0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875020" y="1140707"/>
              <a:ext cx="1289685" cy="0"/>
            </a:xfrm>
            <a:custGeom>
              <a:avLst/>
              <a:gdLst/>
              <a:ahLst/>
              <a:cxnLst/>
              <a:rect l="l" t="t" r="r" b="b"/>
              <a:pathLst>
                <a:path w="1289684">
                  <a:moveTo>
                    <a:pt x="0" y="0"/>
                  </a:moveTo>
                  <a:lnTo>
                    <a:pt x="237743" y="0"/>
                  </a:lnTo>
                </a:path>
                <a:path w="1289684">
                  <a:moveTo>
                    <a:pt x="1143000" y="0"/>
                  </a:moveTo>
                  <a:lnTo>
                    <a:pt x="1289304" y="0"/>
                  </a:lnTo>
                </a:path>
              </a:pathLst>
            </a:custGeom>
            <a:ln w="4572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7338059" y="1140707"/>
              <a:ext cx="78105" cy="0"/>
            </a:xfrm>
            <a:custGeom>
              <a:avLst/>
              <a:gdLst/>
              <a:ahLst/>
              <a:cxnLst/>
              <a:rect l="l" t="t" r="r" b="b"/>
              <a:pathLst>
                <a:path w="78104">
                  <a:moveTo>
                    <a:pt x="0" y="0"/>
                  </a:moveTo>
                  <a:lnTo>
                    <a:pt x="77723" y="0"/>
                  </a:lnTo>
                </a:path>
              </a:pathLst>
            </a:custGeom>
            <a:ln w="4572">
              <a:solidFill>
                <a:srgbClr val="49E1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5948171" y="1145279"/>
              <a:ext cx="1175385" cy="0"/>
            </a:xfrm>
            <a:custGeom>
              <a:avLst/>
              <a:gdLst/>
              <a:ahLst/>
              <a:cxnLst/>
              <a:rect l="l" t="t" r="r" b="b"/>
              <a:pathLst>
                <a:path w="1175384">
                  <a:moveTo>
                    <a:pt x="0" y="0"/>
                  </a:moveTo>
                  <a:lnTo>
                    <a:pt x="256031" y="0"/>
                  </a:lnTo>
                </a:path>
                <a:path w="1175384">
                  <a:moveTo>
                    <a:pt x="996696" y="0"/>
                  </a:moveTo>
                  <a:lnTo>
                    <a:pt x="1175003" y="0"/>
                  </a:lnTo>
                </a:path>
              </a:pathLst>
            </a:custGeom>
            <a:ln w="4572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7306055" y="1145279"/>
              <a:ext cx="82550" cy="0"/>
            </a:xfrm>
            <a:custGeom>
              <a:avLst/>
              <a:gdLst/>
              <a:ahLst/>
              <a:cxnLst/>
              <a:rect l="l" t="t" r="r" b="b"/>
              <a:pathLst>
                <a:path w="82550">
                  <a:moveTo>
                    <a:pt x="0" y="0"/>
                  </a:moveTo>
                  <a:lnTo>
                    <a:pt x="82296" y="0"/>
                  </a:lnTo>
                </a:path>
              </a:pathLst>
            </a:custGeom>
            <a:ln w="4572">
              <a:solidFill>
                <a:srgbClr val="49E1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6025895" y="1149851"/>
              <a:ext cx="1047115" cy="0"/>
            </a:xfrm>
            <a:custGeom>
              <a:avLst/>
              <a:gdLst/>
              <a:ahLst/>
              <a:cxnLst/>
              <a:rect l="l" t="t" r="r" b="b"/>
              <a:pathLst>
                <a:path w="1047115">
                  <a:moveTo>
                    <a:pt x="0" y="0"/>
                  </a:moveTo>
                  <a:lnTo>
                    <a:pt x="306324" y="0"/>
                  </a:lnTo>
                </a:path>
                <a:path w="1047115">
                  <a:moveTo>
                    <a:pt x="827532" y="0"/>
                  </a:moveTo>
                  <a:lnTo>
                    <a:pt x="1046988" y="0"/>
                  </a:lnTo>
                </a:path>
              </a:pathLst>
            </a:custGeom>
            <a:ln w="4572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7283195" y="1149851"/>
              <a:ext cx="82550" cy="0"/>
            </a:xfrm>
            <a:custGeom>
              <a:avLst/>
              <a:gdLst/>
              <a:ahLst/>
              <a:cxnLst/>
              <a:rect l="l" t="t" r="r" b="b"/>
              <a:pathLst>
                <a:path w="82550">
                  <a:moveTo>
                    <a:pt x="0" y="0"/>
                  </a:moveTo>
                  <a:lnTo>
                    <a:pt x="82296" y="0"/>
                  </a:lnTo>
                </a:path>
              </a:pathLst>
            </a:custGeom>
            <a:ln w="4572">
              <a:solidFill>
                <a:srgbClr val="49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108191" y="1154423"/>
              <a:ext cx="914400" cy="0"/>
            </a:xfrm>
            <a:custGeom>
              <a:avLst/>
              <a:gdLst/>
              <a:ahLst/>
              <a:cxnLst/>
              <a:rect l="l" t="t" r="r" b="b"/>
              <a:pathLst>
                <a:path w="914400">
                  <a:moveTo>
                    <a:pt x="0" y="0"/>
                  </a:moveTo>
                  <a:lnTo>
                    <a:pt x="443483" y="0"/>
                  </a:lnTo>
                </a:path>
                <a:path w="914400">
                  <a:moveTo>
                    <a:pt x="580643" y="0"/>
                  </a:moveTo>
                  <a:lnTo>
                    <a:pt x="914400" y="0"/>
                  </a:lnTo>
                </a:path>
              </a:pathLst>
            </a:custGeom>
            <a:ln w="4572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7251192" y="1154423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4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4572">
              <a:solidFill>
                <a:srgbClr val="49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6199632" y="1158995"/>
              <a:ext cx="749935" cy="0"/>
            </a:xfrm>
            <a:custGeom>
              <a:avLst/>
              <a:gdLst/>
              <a:ahLst/>
              <a:cxnLst/>
              <a:rect l="l" t="t" r="r" b="b"/>
              <a:pathLst>
                <a:path w="749934">
                  <a:moveTo>
                    <a:pt x="0" y="0"/>
                  </a:moveTo>
                  <a:lnTo>
                    <a:pt x="749808" y="0"/>
                  </a:lnTo>
                </a:path>
              </a:pathLst>
            </a:custGeom>
            <a:ln w="4572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7219188" y="1158995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4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4572">
              <a:solidFill>
                <a:srgbClr val="49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6323076" y="1163567"/>
              <a:ext cx="539750" cy="0"/>
            </a:xfrm>
            <a:custGeom>
              <a:avLst/>
              <a:gdLst/>
              <a:ahLst/>
              <a:cxnLst/>
              <a:rect l="l" t="t" r="r" b="b"/>
              <a:pathLst>
                <a:path w="539750">
                  <a:moveTo>
                    <a:pt x="0" y="0"/>
                  </a:moveTo>
                  <a:lnTo>
                    <a:pt x="539495" y="0"/>
                  </a:lnTo>
                </a:path>
              </a:pathLst>
            </a:custGeom>
            <a:ln w="4572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7191755" y="1163567"/>
              <a:ext cx="96520" cy="0"/>
            </a:xfrm>
            <a:custGeom>
              <a:avLst/>
              <a:gdLst/>
              <a:ahLst/>
              <a:cxnLst/>
              <a:rect l="l" t="t" r="r" b="b"/>
              <a:pathLst>
                <a:path w="96520">
                  <a:moveTo>
                    <a:pt x="0" y="0"/>
                  </a:moveTo>
                  <a:lnTo>
                    <a:pt x="96011" y="0"/>
                  </a:lnTo>
                </a:path>
              </a:pathLst>
            </a:custGeom>
            <a:ln w="4572">
              <a:solidFill>
                <a:srgbClr val="49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1435601" y="1161281"/>
              <a:ext cx="68580" cy="9144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5824727" y="1168139"/>
              <a:ext cx="160020" cy="0"/>
            </a:xfrm>
            <a:custGeom>
              <a:avLst/>
              <a:gdLst/>
              <a:ahLst/>
              <a:cxnLst/>
              <a:rect l="l" t="t" r="r" b="b"/>
              <a:pathLst>
                <a:path w="160020">
                  <a:moveTo>
                    <a:pt x="0" y="0"/>
                  </a:moveTo>
                  <a:lnTo>
                    <a:pt x="160020" y="0"/>
                  </a:lnTo>
                </a:path>
              </a:pathLst>
            </a:custGeom>
            <a:ln w="4572">
              <a:solidFill>
                <a:srgbClr val="49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6524244" y="1168139"/>
              <a:ext cx="178435" cy="0"/>
            </a:xfrm>
            <a:custGeom>
              <a:avLst/>
              <a:gdLst/>
              <a:ahLst/>
              <a:cxnLst/>
              <a:rect l="l" t="t" r="r" b="b"/>
              <a:pathLst>
                <a:path w="178434">
                  <a:moveTo>
                    <a:pt x="0" y="0"/>
                  </a:moveTo>
                  <a:lnTo>
                    <a:pt x="178307" y="0"/>
                  </a:lnTo>
                </a:path>
              </a:pathLst>
            </a:custGeom>
            <a:ln w="4572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5920739" y="1168139"/>
              <a:ext cx="1330960" cy="9525"/>
            </a:xfrm>
            <a:custGeom>
              <a:avLst/>
              <a:gdLst/>
              <a:ahLst/>
              <a:cxnLst/>
              <a:rect l="l" t="t" r="r" b="b"/>
              <a:pathLst>
                <a:path w="1330959" h="9525">
                  <a:moveTo>
                    <a:pt x="1234439" y="0"/>
                  </a:moveTo>
                  <a:lnTo>
                    <a:pt x="1330451" y="0"/>
                  </a:lnTo>
                </a:path>
                <a:path w="1330959" h="9525">
                  <a:moveTo>
                    <a:pt x="0" y="4572"/>
                  </a:moveTo>
                  <a:lnTo>
                    <a:pt x="182879" y="4572"/>
                  </a:lnTo>
                </a:path>
                <a:path w="1330959" h="9525">
                  <a:moveTo>
                    <a:pt x="1152143" y="4572"/>
                  </a:moveTo>
                  <a:lnTo>
                    <a:pt x="1271015" y="4572"/>
                  </a:lnTo>
                </a:path>
                <a:path w="1330959" h="9525">
                  <a:moveTo>
                    <a:pt x="59436" y="9144"/>
                  </a:moveTo>
                  <a:lnTo>
                    <a:pt x="242315" y="9144"/>
                  </a:lnTo>
                </a:path>
                <a:path w="1330959" h="9525">
                  <a:moveTo>
                    <a:pt x="1106423" y="9144"/>
                  </a:moveTo>
                  <a:lnTo>
                    <a:pt x="1239011" y="9144"/>
                  </a:lnTo>
                </a:path>
              </a:pathLst>
            </a:custGeom>
            <a:ln w="4572">
              <a:solidFill>
                <a:srgbClr val="49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1325873" y="1161281"/>
              <a:ext cx="292614" cy="36576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6035039" y="1181855"/>
              <a:ext cx="1083945" cy="18415"/>
            </a:xfrm>
            <a:custGeom>
              <a:avLst/>
              <a:gdLst/>
              <a:ahLst/>
              <a:cxnLst/>
              <a:rect l="l" t="t" r="r" b="b"/>
              <a:pathLst>
                <a:path w="1083945" h="18415">
                  <a:moveTo>
                    <a:pt x="0" y="0"/>
                  </a:moveTo>
                  <a:lnTo>
                    <a:pt x="205740" y="0"/>
                  </a:lnTo>
                </a:path>
                <a:path w="1083945" h="18415">
                  <a:moveTo>
                    <a:pt x="941832" y="0"/>
                  </a:moveTo>
                  <a:lnTo>
                    <a:pt x="1083563" y="0"/>
                  </a:lnTo>
                </a:path>
                <a:path w="1083945" h="18415">
                  <a:moveTo>
                    <a:pt x="64008" y="4572"/>
                  </a:moveTo>
                  <a:lnTo>
                    <a:pt x="292608" y="4572"/>
                  </a:lnTo>
                </a:path>
                <a:path w="1083945" h="18415">
                  <a:moveTo>
                    <a:pt x="877823" y="4572"/>
                  </a:moveTo>
                  <a:lnTo>
                    <a:pt x="1042416" y="4572"/>
                  </a:lnTo>
                </a:path>
                <a:path w="1083945" h="18415">
                  <a:moveTo>
                    <a:pt x="123443" y="9144"/>
                  </a:moveTo>
                  <a:lnTo>
                    <a:pt x="411480" y="9144"/>
                  </a:lnTo>
                </a:path>
                <a:path w="1083945" h="18415">
                  <a:moveTo>
                    <a:pt x="781812" y="9144"/>
                  </a:moveTo>
                  <a:lnTo>
                    <a:pt x="996696" y="9144"/>
                  </a:lnTo>
                </a:path>
                <a:path w="1083945" h="18415">
                  <a:moveTo>
                    <a:pt x="201167" y="13716"/>
                  </a:moveTo>
                  <a:lnTo>
                    <a:pt x="946404" y="13716"/>
                  </a:lnTo>
                </a:path>
                <a:path w="1083945" h="18415">
                  <a:moveTo>
                    <a:pt x="288036" y="18287"/>
                  </a:moveTo>
                  <a:lnTo>
                    <a:pt x="882395" y="18287"/>
                  </a:lnTo>
                </a:path>
              </a:pathLst>
            </a:custGeom>
            <a:ln w="4572">
              <a:solidFill>
                <a:srgbClr val="49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1293869" y="1197857"/>
              <a:ext cx="146303" cy="9144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6432803" y="1204715"/>
              <a:ext cx="393700" cy="0"/>
            </a:xfrm>
            <a:custGeom>
              <a:avLst/>
              <a:gdLst/>
              <a:ahLst/>
              <a:cxnLst/>
              <a:rect l="l" t="t" r="r" b="b"/>
              <a:pathLst>
                <a:path w="393700">
                  <a:moveTo>
                    <a:pt x="0" y="0"/>
                  </a:moveTo>
                  <a:lnTo>
                    <a:pt x="393191" y="0"/>
                  </a:lnTo>
                </a:path>
              </a:pathLst>
            </a:custGeom>
            <a:ln w="4572">
              <a:solidFill>
                <a:srgbClr val="49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1275581" y="1209287"/>
              <a:ext cx="50800" cy="0"/>
            </a:xfrm>
            <a:custGeom>
              <a:avLst/>
              <a:gdLst/>
              <a:ahLst/>
              <a:cxnLst/>
              <a:rect l="l" t="t" r="r" b="b"/>
              <a:pathLst>
                <a:path w="50800">
                  <a:moveTo>
                    <a:pt x="0" y="0"/>
                  </a:moveTo>
                  <a:lnTo>
                    <a:pt x="50292" y="0"/>
                  </a:lnTo>
                </a:path>
              </a:pathLst>
            </a:custGeom>
            <a:ln w="4572">
              <a:solidFill>
                <a:srgbClr val="049B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809237" y="1207001"/>
              <a:ext cx="589788" cy="123444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626357" y="1332731"/>
              <a:ext cx="219710" cy="36830"/>
            </a:xfrm>
            <a:custGeom>
              <a:avLst/>
              <a:gdLst/>
              <a:ahLst/>
              <a:cxnLst/>
              <a:rect l="l" t="t" r="r" b="b"/>
              <a:pathLst>
                <a:path w="219709" h="36830">
                  <a:moveTo>
                    <a:pt x="169164" y="0"/>
                  </a:moveTo>
                  <a:lnTo>
                    <a:pt x="219456" y="0"/>
                  </a:lnTo>
                </a:path>
                <a:path w="219709" h="36830">
                  <a:moveTo>
                    <a:pt x="146303" y="4572"/>
                  </a:moveTo>
                  <a:lnTo>
                    <a:pt x="205739" y="4572"/>
                  </a:lnTo>
                </a:path>
                <a:path w="219709" h="36830">
                  <a:moveTo>
                    <a:pt x="128015" y="9144"/>
                  </a:moveTo>
                  <a:lnTo>
                    <a:pt x="187451" y="9144"/>
                  </a:lnTo>
                </a:path>
                <a:path w="219709" h="36830">
                  <a:moveTo>
                    <a:pt x="114300" y="13716"/>
                  </a:moveTo>
                  <a:lnTo>
                    <a:pt x="169164" y="13716"/>
                  </a:lnTo>
                </a:path>
                <a:path w="219709" h="36830">
                  <a:moveTo>
                    <a:pt x="91439" y="18288"/>
                  </a:moveTo>
                  <a:lnTo>
                    <a:pt x="150875" y="18288"/>
                  </a:lnTo>
                </a:path>
                <a:path w="219709" h="36830">
                  <a:moveTo>
                    <a:pt x="54864" y="22860"/>
                  </a:moveTo>
                  <a:lnTo>
                    <a:pt x="114299" y="22860"/>
                  </a:lnTo>
                </a:path>
                <a:path w="219709" h="36830">
                  <a:moveTo>
                    <a:pt x="36575" y="27432"/>
                  </a:moveTo>
                  <a:lnTo>
                    <a:pt x="96011" y="27432"/>
                  </a:lnTo>
                </a:path>
                <a:path w="219709" h="36830">
                  <a:moveTo>
                    <a:pt x="18287" y="32004"/>
                  </a:moveTo>
                  <a:lnTo>
                    <a:pt x="77723" y="32004"/>
                  </a:lnTo>
                </a:path>
                <a:path w="219709" h="36830">
                  <a:moveTo>
                    <a:pt x="0" y="36575"/>
                  </a:moveTo>
                  <a:lnTo>
                    <a:pt x="59435" y="36575"/>
                  </a:lnTo>
                </a:path>
              </a:pathLst>
            </a:custGeom>
            <a:ln w="4572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617213" y="1330445"/>
              <a:ext cx="278892" cy="82296"/>
            </a:xfrm>
            <a:prstGeom prst="rect">
              <a:avLst/>
            </a:prstGeom>
            <a:blipFill>
              <a:blip r:embed="rId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480053" y="1373879"/>
              <a:ext cx="182880" cy="27940"/>
            </a:xfrm>
            <a:custGeom>
              <a:avLst/>
              <a:gdLst/>
              <a:ahLst/>
              <a:cxnLst/>
              <a:rect l="l" t="t" r="r" b="b"/>
              <a:pathLst>
                <a:path w="182879" h="27940">
                  <a:moveTo>
                    <a:pt x="128016" y="0"/>
                  </a:moveTo>
                  <a:lnTo>
                    <a:pt x="182880" y="0"/>
                  </a:lnTo>
                </a:path>
                <a:path w="182879" h="27940">
                  <a:moveTo>
                    <a:pt x="105156" y="4572"/>
                  </a:moveTo>
                  <a:lnTo>
                    <a:pt x="169163" y="4572"/>
                  </a:lnTo>
                </a:path>
                <a:path w="182879" h="27940">
                  <a:moveTo>
                    <a:pt x="86868" y="9144"/>
                  </a:moveTo>
                  <a:lnTo>
                    <a:pt x="146303" y="9144"/>
                  </a:lnTo>
                </a:path>
                <a:path w="182879" h="27940">
                  <a:moveTo>
                    <a:pt x="64007" y="13716"/>
                  </a:moveTo>
                  <a:lnTo>
                    <a:pt x="128015" y="13716"/>
                  </a:lnTo>
                </a:path>
                <a:path w="182879" h="27940">
                  <a:moveTo>
                    <a:pt x="41148" y="18287"/>
                  </a:moveTo>
                  <a:lnTo>
                    <a:pt x="105155" y="18287"/>
                  </a:lnTo>
                </a:path>
                <a:path w="182879" h="27940">
                  <a:moveTo>
                    <a:pt x="22860" y="22860"/>
                  </a:moveTo>
                  <a:lnTo>
                    <a:pt x="86867" y="22860"/>
                  </a:lnTo>
                </a:path>
                <a:path w="182879" h="27940">
                  <a:moveTo>
                    <a:pt x="0" y="27432"/>
                  </a:moveTo>
                  <a:lnTo>
                    <a:pt x="68580" y="27432"/>
                  </a:lnTo>
                </a:path>
              </a:pathLst>
            </a:custGeom>
            <a:ln w="4572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8" name="object 138"/>
          <p:cNvSpPr/>
          <p:nvPr/>
        </p:nvSpPr>
        <p:spPr>
          <a:xfrm>
            <a:off x="457193" y="1405883"/>
            <a:ext cx="50800" cy="5080"/>
          </a:xfrm>
          <a:custGeom>
            <a:avLst/>
            <a:gdLst/>
            <a:ahLst/>
            <a:cxnLst/>
            <a:rect l="l" t="t" r="r" b="b"/>
            <a:pathLst>
              <a:path w="50800" h="5080">
                <a:moveTo>
                  <a:pt x="0" y="0"/>
                </a:moveTo>
                <a:lnTo>
                  <a:pt x="50292" y="0"/>
                </a:lnTo>
              </a:path>
              <a:path w="50800" h="5080">
                <a:moveTo>
                  <a:pt x="4571" y="4571"/>
                </a:moveTo>
                <a:lnTo>
                  <a:pt x="22860" y="4571"/>
                </a:lnTo>
              </a:path>
            </a:pathLst>
          </a:custGeom>
          <a:ln w="4572">
            <a:solidFill>
              <a:srgbClr val="0FCE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21201" y="1415027"/>
            <a:ext cx="123825" cy="32384"/>
          </a:xfrm>
          <a:custGeom>
            <a:avLst/>
            <a:gdLst/>
            <a:ahLst/>
            <a:cxnLst/>
            <a:rect l="l" t="t" r="r" b="b"/>
            <a:pathLst>
              <a:path w="123825" h="32384">
                <a:moveTo>
                  <a:pt x="86868" y="0"/>
                </a:moveTo>
                <a:lnTo>
                  <a:pt x="123444" y="0"/>
                </a:lnTo>
              </a:path>
              <a:path w="123825" h="32384">
                <a:moveTo>
                  <a:pt x="73151" y="4572"/>
                </a:moveTo>
                <a:lnTo>
                  <a:pt x="114300" y="4572"/>
                </a:lnTo>
              </a:path>
              <a:path w="123825" h="32384">
                <a:moveTo>
                  <a:pt x="59436" y="9144"/>
                </a:moveTo>
                <a:lnTo>
                  <a:pt x="100584" y="9144"/>
                </a:lnTo>
              </a:path>
              <a:path w="123825" h="32384">
                <a:moveTo>
                  <a:pt x="45720" y="13716"/>
                </a:moveTo>
                <a:lnTo>
                  <a:pt x="91439" y="13716"/>
                </a:lnTo>
              </a:path>
              <a:path w="123825" h="32384">
                <a:moveTo>
                  <a:pt x="36576" y="18287"/>
                </a:moveTo>
                <a:lnTo>
                  <a:pt x="77724" y="18287"/>
                </a:lnTo>
              </a:path>
              <a:path w="123825" h="32384">
                <a:moveTo>
                  <a:pt x="27431" y="22860"/>
                </a:moveTo>
                <a:lnTo>
                  <a:pt x="64008" y="22860"/>
                </a:lnTo>
              </a:path>
              <a:path w="123825" h="32384">
                <a:moveTo>
                  <a:pt x="13715" y="27432"/>
                </a:moveTo>
                <a:lnTo>
                  <a:pt x="50292" y="27432"/>
                </a:lnTo>
              </a:path>
              <a:path w="123825" h="32384">
                <a:moveTo>
                  <a:pt x="0" y="32003"/>
                </a:moveTo>
                <a:lnTo>
                  <a:pt x="41148" y="32003"/>
                </a:lnTo>
              </a:path>
            </a:pathLst>
          </a:custGeom>
          <a:ln w="4572">
            <a:solidFill>
              <a:srgbClr val="4949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57193" y="1449317"/>
            <a:ext cx="82296" cy="32004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 txBox="1">
            <a:spLocks noGrp="1"/>
          </p:cNvSpPr>
          <p:nvPr>
            <p:ph type="title"/>
          </p:nvPr>
        </p:nvSpPr>
        <p:spPr>
          <a:xfrm>
            <a:off x="903217" y="1604263"/>
            <a:ext cx="75438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HUMAN </a:t>
            </a:r>
            <a:r>
              <a:rPr sz="3600" spc="-5" dirty="0"/>
              <a:t>RIGHTS </a:t>
            </a:r>
            <a:r>
              <a:rPr sz="3600" spc="-20" dirty="0"/>
              <a:t>PROTECTION </a:t>
            </a:r>
            <a:r>
              <a:rPr sz="3600" spc="-10" dirty="0"/>
              <a:t>THROUGH  </a:t>
            </a:r>
            <a:r>
              <a:rPr sz="3600" spc="-5" dirty="0"/>
              <a:t>PUBLIC </a:t>
            </a:r>
            <a:r>
              <a:rPr sz="3600" spc="-10" dirty="0"/>
              <a:t>INTEREST</a:t>
            </a:r>
            <a:r>
              <a:rPr sz="3600" spc="5" dirty="0"/>
              <a:t> </a:t>
            </a:r>
            <a:r>
              <a:rPr sz="3600" spc="-30" dirty="0"/>
              <a:t>LITIGATION</a:t>
            </a:r>
            <a:endParaRPr sz="3600"/>
          </a:p>
        </p:txBody>
      </p:sp>
      <p:sp>
        <p:nvSpPr>
          <p:cNvPr id="142" name="object 142"/>
          <p:cNvSpPr txBox="1"/>
          <p:nvPr/>
        </p:nvSpPr>
        <p:spPr>
          <a:xfrm>
            <a:off x="5816362" y="3152646"/>
            <a:ext cx="32600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25" dirty="0">
                <a:solidFill>
                  <a:srgbClr val="FFFFFF"/>
                </a:solidFill>
                <a:latin typeface="Times New Roman"/>
                <a:cs typeface="Times New Roman"/>
              </a:rPr>
              <a:t>is </a:t>
            </a:r>
            <a:r>
              <a:rPr sz="2800" spc="180" dirty="0">
                <a:solidFill>
                  <a:srgbClr val="FFFFFF"/>
                </a:solidFill>
                <a:latin typeface="Times New Roman"/>
                <a:cs typeface="Times New Roman"/>
              </a:rPr>
              <a:t>not </a:t>
            </a:r>
            <a:r>
              <a:rPr sz="2800" spc="110" dirty="0">
                <a:solidFill>
                  <a:srgbClr val="FFFFFF"/>
                </a:solidFill>
                <a:latin typeface="Times New Roman"/>
                <a:cs typeface="Times New Roman"/>
              </a:rPr>
              <a:t>defined</a:t>
            </a:r>
            <a:r>
              <a:rPr sz="2800" spc="6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160" dirty="0">
                <a:solidFill>
                  <a:srgbClr val="FFFFFF"/>
                </a:solidFill>
                <a:latin typeface="Times New Roman"/>
                <a:cs typeface="Times New Roman"/>
              </a:rPr>
              <a:t>under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993133" y="3152646"/>
            <a:ext cx="8081645" cy="331089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88290" marR="3503295" indent="-274320" algn="just">
              <a:lnSpc>
                <a:spcPts val="3020"/>
              </a:lnSpc>
              <a:spcBef>
                <a:spcPts val="480"/>
              </a:spcBef>
              <a:buClr>
                <a:srgbClr val="0AD0D9"/>
              </a:buClr>
              <a:buSzPct val="94642"/>
              <a:buFont typeface="Arial"/>
              <a:buChar char="●"/>
              <a:tabLst>
                <a:tab pos="288925" algn="l"/>
              </a:tabLst>
            </a:pPr>
            <a:r>
              <a:rPr sz="2800" spc="-229" dirty="0">
                <a:solidFill>
                  <a:srgbClr val="FFFFFF"/>
                </a:solidFill>
                <a:latin typeface="Times New Roman"/>
                <a:cs typeface="Times New Roman"/>
              </a:rPr>
              <a:t>“ </a:t>
            </a:r>
            <a:r>
              <a:rPr sz="2800" spc="80" dirty="0">
                <a:solidFill>
                  <a:srgbClr val="FFFFFF"/>
                </a:solidFill>
                <a:latin typeface="Times New Roman"/>
                <a:cs typeface="Times New Roman"/>
              </a:rPr>
              <a:t>Public </a:t>
            </a:r>
            <a:r>
              <a:rPr sz="2800" spc="114" dirty="0">
                <a:solidFill>
                  <a:srgbClr val="FFFFFF"/>
                </a:solidFill>
                <a:latin typeface="Times New Roman"/>
                <a:cs typeface="Times New Roman"/>
              </a:rPr>
              <a:t>Interest </a:t>
            </a:r>
            <a:r>
              <a:rPr sz="2800" spc="35" dirty="0">
                <a:solidFill>
                  <a:srgbClr val="FFFFFF"/>
                </a:solidFill>
                <a:latin typeface="Times New Roman"/>
                <a:cs typeface="Times New Roman"/>
              </a:rPr>
              <a:t>Litigation”  </a:t>
            </a:r>
            <a:r>
              <a:rPr sz="2800" spc="75" dirty="0">
                <a:solidFill>
                  <a:srgbClr val="FFFFFF"/>
                </a:solidFill>
                <a:latin typeface="Times New Roman"/>
                <a:cs typeface="Times New Roman"/>
              </a:rPr>
              <a:t>any</a:t>
            </a:r>
            <a:r>
              <a:rPr sz="2800" spc="-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135" dirty="0">
                <a:solidFill>
                  <a:srgbClr val="FFFFFF"/>
                </a:solidFill>
                <a:latin typeface="Times New Roman"/>
                <a:cs typeface="Times New Roman"/>
              </a:rPr>
              <a:t>statue</a:t>
            </a:r>
            <a:r>
              <a:rPr sz="28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125" dirty="0">
                <a:solidFill>
                  <a:srgbClr val="FFFFFF"/>
                </a:solidFill>
                <a:latin typeface="Times New Roman"/>
                <a:cs typeface="Times New Roman"/>
              </a:rPr>
              <a:t>or</a:t>
            </a:r>
            <a:r>
              <a:rPr sz="2800" spc="-1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75" dirty="0">
                <a:solidFill>
                  <a:srgbClr val="FFFFFF"/>
                </a:solidFill>
                <a:latin typeface="Times New Roman"/>
                <a:cs typeface="Times New Roman"/>
              </a:rPr>
              <a:t>any</a:t>
            </a:r>
            <a:r>
              <a:rPr sz="2800" spc="-1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90" dirty="0">
                <a:solidFill>
                  <a:srgbClr val="FFFFFF"/>
                </a:solidFill>
                <a:latin typeface="Times New Roman"/>
                <a:cs typeface="Times New Roman"/>
              </a:rPr>
              <a:t>act.</a:t>
            </a:r>
            <a:endParaRPr sz="2800">
              <a:latin typeface="Times New Roman"/>
              <a:cs typeface="Times New Roman"/>
            </a:endParaRPr>
          </a:p>
          <a:p>
            <a:pPr marL="287020" marR="5080" indent="-274320" algn="just">
              <a:lnSpc>
                <a:spcPts val="3020"/>
              </a:lnSpc>
              <a:spcBef>
                <a:spcPts val="680"/>
              </a:spcBef>
              <a:buClr>
                <a:srgbClr val="0AD0D9"/>
              </a:buClr>
              <a:buSzPct val="94642"/>
              <a:buFont typeface="Arial"/>
              <a:buChar char="●"/>
              <a:tabLst>
                <a:tab pos="287020" algn="l"/>
              </a:tabLst>
            </a:pPr>
            <a:r>
              <a:rPr sz="2800" spc="80" dirty="0">
                <a:solidFill>
                  <a:srgbClr val="FFFFFF"/>
                </a:solidFill>
                <a:latin typeface="Times New Roman"/>
                <a:cs typeface="Times New Roman"/>
              </a:rPr>
              <a:t>Public </a:t>
            </a:r>
            <a:r>
              <a:rPr sz="2800" spc="125" dirty="0">
                <a:solidFill>
                  <a:srgbClr val="FFFFFF"/>
                </a:solidFill>
                <a:latin typeface="Times New Roman"/>
                <a:cs typeface="Times New Roman"/>
              </a:rPr>
              <a:t>Interst </a:t>
            </a:r>
            <a:r>
              <a:rPr sz="2800" spc="70" dirty="0">
                <a:solidFill>
                  <a:srgbClr val="FFFFFF"/>
                </a:solidFill>
                <a:latin typeface="Times New Roman"/>
                <a:cs typeface="Times New Roman"/>
              </a:rPr>
              <a:t>Litigation </a:t>
            </a:r>
            <a:r>
              <a:rPr sz="2800" spc="140" dirty="0">
                <a:solidFill>
                  <a:srgbClr val="FFFFFF"/>
                </a:solidFill>
                <a:latin typeface="Times New Roman"/>
                <a:cs typeface="Times New Roman"/>
              </a:rPr>
              <a:t>means </a:t>
            </a:r>
            <a:r>
              <a:rPr sz="2800" spc="95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2800" spc="90" dirty="0">
                <a:solidFill>
                  <a:srgbClr val="FFFFFF"/>
                </a:solidFill>
                <a:latin typeface="Times New Roman"/>
                <a:cs typeface="Times New Roman"/>
              </a:rPr>
              <a:t>litigation </a:t>
            </a:r>
            <a:r>
              <a:rPr sz="2800" spc="100" dirty="0">
                <a:solidFill>
                  <a:srgbClr val="FFFFFF"/>
                </a:solidFill>
                <a:latin typeface="Times New Roman"/>
                <a:cs typeface="Times New Roman"/>
              </a:rPr>
              <a:t>which  </a:t>
            </a:r>
            <a:r>
              <a:rPr sz="2800" spc="25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28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55" dirty="0">
                <a:solidFill>
                  <a:srgbClr val="FFFFFF"/>
                </a:solidFill>
                <a:latin typeface="Times New Roman"/>
                <a:cs typeface="Times New Roman"/>
              </a:rPr>
              <a:t>filed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114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2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9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8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125" dirty="0">
                <a:solidFill>
                  <a:srgbClr val="FFFFFF"/>
                </a:solidFill>
                <a:latin typeface="Times New Roman"/>
                <a:cs typeface="Times New Roman"/>
              </a:rPr>
              <a:t>court</a:t>
            </a:r>
            <a:r>
              <a:rPr sz="28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2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80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25" dirty="0">
                <a:solidFill>
                  <a:srgbClr val="FFFFFF"/>
                </a:solidFill>
                <a:latin typeface="Times New Roman"/>
                <a:cs typeface="Times New Roman"/>
              </a:rPr>
              <a:t>law</a:t>
            </a:r>
            <a:r>
              <a:rPr sz="28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55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2800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17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8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120" dirty="0">
                <a:solidFill>
                  <a:srgbClr val="FFFFFF"/>
                </a:solidFill>
                <a:latin typeface="Times New Roman"/>
                <a:cs typeface="Times New Roman"/>
              </a:rPr>
              <a:t>protection</a:t>
            </a:r>
            <a:r>
              <a:rPr sz="2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2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80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90" dirty="0">
                <a:solidFill>
                  <a:srgbClr val="FFFFFF"/>
                </a:solidFill>
                <a:latin typeface="Times New Roman"/>
                <a:cs typeface="Times New Roman"/>
              </a:rPr>
              <a:t>public  </a:t>
            </a:r>
            <a:r>
              <a:rPr sz="2800" spc="105" dirty="0">
                <a:solidFill>
                  <a:srgbClr val="FFFFFF"/>
                </a:solidFill>
                <a:latin typeface="Times New Roman"/>
                <a:cs typeface="Times New Roman"/>
              </a:rPr>
              <a:t>interest.</a:t>
            </a:r>
            <a:endParaRPr sz="2800">
              <a:latin typeface="Times New Roman"/>
              <a:cs typeface="Times New Roman"/>
            </a:endParaRPr>
          </a:p>
          <a:p>
            <a:pPr marL="287020" marR="5715" indent="-274320" algn="just">
              <a:lnSpc>
                <a:spcPts val="3020"/>
              </a:lnSpc>
              <a:spcBef>
                <a:spcPts val="680"/>
              </a:spcBef>
              <a:buClr>
                <a:srgbClr val="0AD0D9"/>
              </a:buClr>
              <a:buSzPct val="94642"/>
              <a:buFont typeface="Arial"/>
              <a:buChar char="●"/>
              <a:tabLst>
                <a:tab pos="287020" algn="l"/>
              </a:tabLst>
            </a:pP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PIL( </a:t>
            </a:r>
            <a:r>
              <a:rPr sz="2800" spc="80" dirty="0">
                <a:solidFill>
                  <a:srgbClr val="FFFFFF"/>
                </a:solidFill>
                <a:latin typeface="Times New Roman"/>
                <a:cs typeface="Times New Roman"/>
              </a:rPr>
              <a:t>Public </a:t>
            </a:r>
            <a:r>
              <a:rPr sz="2800" spc="114" dirty="0">
                <a:solidFill>
                  <a:srgbClr val="FFFFFF"/>
                </a:solidFill>
                <a:latin typeface="Times New Roman"/>
                <a:cs typeface="Times New Roman"/>
              </a:rPr>
              <a:t>Interest </a:t>
            </a:r>
            <a:r>
              <a:rPr sz="2800" spc="70" dirty="0">
                <a:solidFill>
                  <a:srgbClr val="FFFFFF"/>
                </a:solidFill>
                <a:latin typeface="Times New Roman"/>
                <a:cs typeface="Times New Roman"/>
              </a:rPr>
              <a:t>Litigation) </a:t>
            </a:r>
            <a:r>
              <a:rPr sz="2800" spc="30" dirty="0">
                <a:solidFill>
                  <a:srgbClr val="FFFFFF"/>
                </a:solidFill>
                <a:latin typeface="Times New Roman"/>
                <a:cs typeface="Times New Roman"/>
              </a:rPr>
              <a:t>is </a:t>
            </a:r>
            <a:r>
              <a:rPr sz="2800" spc="55" dirty="0">
                <a:solidFill>
                  <a:srgbClr val="FFFFFF"/>
                </a:solidFill>
                <a:latin typeface="Times New Roman"/>
                <a:cs typeface="Times New Roman"/>
              </a:rPr>
              <a:t>filed </a:t>
            </a:r>
            <a:r>
              <a:rPr sz="2800" spc="125" dirty="0">
                <a:solidFill>
                  <a:srgbClr val="FFFFFF"/>
                </a:solidFill>
                <a:latin typeface="Times New Roman"/>
                <a:cs typeface="Times New Roman"/>
              </a:rPr>
              <a:t>in </a:t>
            </a:r>
            <a:r>
              <a:rPr sz="2800" spc="17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800" spc="125" dirty="0">
                <a:solidFill>
                  <a:srgbClr val="FFFFFF"/>
                </a:solidFill>
                <a:latin typeface="Times New Roman"/>
                <a:cs typeface="Times New Roman"/>
              </a:rPr>
              <a:t>court  </a:t>
            </a:r>
            <a:r>
              <a:rPr sz="2800" spc="2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800" spc="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25" dirty="0">
                <a:solidFill>
                  <a:srgbClr val="FFFFFF"/>
                </a:solidFill>
                <a:latin typeface="Times New Roman"/>
                <a:cs typeface="Times New Roman"/>
              </a:rPr>
              <a:t>law</a:t>
            </a:r>
            <a:r>
              <a:rPr sz="2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45" dirty="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sz="2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125" dirty="0">
                <a:solidFill>
                  <a:srgbClr val="FFFFFF"/>
                </a:solidFill>
                <a:latin typeface="Times New Roman"/>
                <a:cs typeface="Times New Roman"/>
              </a:rPr>
              <a:t>court</a:t>
            </a:r>
            <a:r>
              <a:rPr sz="2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50" dirty="0">
                <a:solidFill>
                  <a:srgbClr val="FFFFFF"/>
                </a:solidFill>
                <a:latin typeface="Times New Roman"/>
                <a:cs typeface="Times New Roman"/>
              </a:rPr>
              <a:t>itself</a:t>
            </a:r>
            <a:r>
              <a:rPr sz="2800" spc="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125" dirty="0">
                <a:solidFill>
                  <a:srgbClr val="FFFFFF"/>
                </a:solidFill>
                <a:latin typeface="Times New Roman"/>
                <a:cs typeface="Times New Roman"/>
              </a:rPr>
              <a:t>or</a:t>
            </a:r>
            <a:r>
              <a:rPr sz="28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45" dirty="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sz="2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17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80" dirty="0">
                <a:solidFill>
                  <a:srgbClr val="FFFFFF"/>
                </a:solidFill>
                <a:latin typeface="Times New Roman"/>
                <a:cs typeface="Times New Roman"/>
              </a:rPr>
              <a:t>private</a:t>
            </a:r>
            <a:r>
              <a:rPr sz="2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80" dirty="0">
                <a:solidFill>
                  <a:srgbClr val="FFFFFF"/>
                </a:solidFill>
                <a:latin typeface="Times New Roman"/>
                <a:cs typeface="Times New Roman"/>
              </a:rPr>
              <a:t>party;</a:t>
            </a:r>
            <a:r>
              <a:rPr sz="28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180" dirty="0">
                <a:solidFill>
                  <a:srgbClr val="FFFFFF"/>
                </a:solidFill>
                <a:latin typeface="Times New Roman"/>
                <a:cs typeface="Times New Roman"/>
              </a:rPr>
              <a:t>not</a:t>
            </a:r>
            <a:r>
              <a:rPr sz="2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45" dirty="0">
                <a:solidFill>
                  <a:srgbClr val="FFFFFF"/>
                </a:solidFill>
                <a:latin typeface="Times New Roman"/>
                <a:cs typeface="Times New Roman"/>
              </a:rPr>
              <a:t>by  </a:t>
            </a:r>
            <a:r>
              <a:rPr sz="2800" spc="17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800" spc="55" dirty="0">
                <a:solidFill>
                  <a:srgbClr val="FFFFFF"/>
                </a:solidFill>
                <a:latin typeface="Times New Roman"/>
                <a:cs typeface="Times New Roman"/>
              </a:rPr>
              <a:t>aggrieved</a:t>
            </a:r>
            <a:r>
              <a:rPr sz="2800" spc="-3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45" dirty="0">
                <a:solidFill>
                  <a:srgbClr val="FFFFFF"/>
                </a:solidFill>
                <a:latin typeface="Times New Roman"/>
                <a:cs typeface="Times New Roman"/>
              </a:rPr>
              <a:t>party.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193" y="457193"/>
            <a:ext cx="9144000" cy="3429000"/>
            <a:chOff x="457193" y="457193"/>
            <a:chExt cx="9144000" cy="3429000"/>
          </a:xfrm>
        </p:grpSpPr>
        <p:sp>
          <p:nvSpPr>
            <p:cNvPr id="3" name="object 3"/>
            <p:cNvSpPr/>
            <p:nvPr/>
          </p:nvSpPr>
          <p:spPr>
            <a:xfrm>
              <a:off x="457193" y="457447"/>
              <a:ext cx="9144005" cy="102997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855463" y="458463"/>
              <a:ext cx="4745735" cy="60070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509759" y="459479"/>
              <a:ext cx="41275" cy="0"/>
            </a:xfrm>
            <a:custGeom>
              <a:avLst/>
              <a:gdLst/>
              <a:ahLst/>
              <a:cxnLst/>
              <a:rect l="l" t="t" r="r" b="b"/>
              <a:pathLst>
                <a:path w="41275">
                  <a:moveTo>
                    <a:pt x="0" y="0"/>
                  </a:moveTo>
                  <a:lnTo>
                    <a:pt x="41148" y="0"/>
                  </a:lnTo>
                </a:path>
              </a:pathLst>
            </a:custGeom>
            <a:ln w="4572">
              <a:solidFill>
                <a:srgbClr val="0098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445752" y="464051"/>
              <a:ext cx="91440" cy="13970"/>
            </a:xfrm>
            <a:custGeom>
              <a:avLst/>
              <a:gdLst/>
              <a:ahLst/>
              <a:cxnLst/>
              <a:rect l="l" t="t" r="r" b="b"/>
              <a:pathLst>
                <a:path w="91440" h="13970">
                  <a:moveTo>
                    <a:pt x="50292" y="0"/>
                  </a:moveTo>
                  <a:lnTo>
                    <a:pt x="91440" y="0"/>
                  </a:lnTo>
                </a:path>
                <a:path w="91440" h="13970">
                  <a:moveTo>
                    <a:pt x="36575" y="4572"/>
                  </a:moveTo>
                  <a:lnTo>
                    <a:pt x="82295" y="4572"/>
                  </a:lnTo>
                </a:path>
                <a:path w="91440" h="13970">
                  <a:moveTo>
                    <a:pt x="22859" y="9143"/>
                  </a:moveTo>
                  <a:lnTo>
                    <a:pt x="64008" y="9143"/>
                  </a:lnTo>
                </a:path>
                <a:path w="91440" h="13970">
                  <a:moveTo>
                    <a:pt x="0" y="13715"/>
                  </a:moveTo>
                  <a:lnTo>
                    <a:pt x="41148" y="13715"/>
                  </a:lnTo>
                </a:path>
              </a:pathLst>
            </a:custGeom>
            <a:ln w="4572">
              <a:solidFill>
                <a:srgbClr val="0098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409176" y="482339"/>
              <a:ext cx="64135" cy="9525"/>
            </a:xfrm>
            <a:custGeom>
              <a:avLst/>
              <a:gdLst/>
              <a:ahLst/>
              <a:cxnLst/>
              <a:rect l="l" t="t" r="r" b="b"/>
              <a:pathLst>
                <a:path w="64134" h="9525">
                  <a:moveTo>
                    <a:pt x="27431" y="0"/>
                  </a:moveTo>
                  <a:lnTo>
                    <a:pt x="64008" y="0"/>
                  </a:lnTo>
                </a:path>
                <a:path w="64134" h="9525">
                  <a:moveTo>
                    <a:pt x="13715" y="4572"/>
                  </a:moveTo>
                  <a:lnTo>
                    <a:pt x="50292" y="4572"/>
                  </a:lnTo>
                </a:path>
                <a:path w="64134" h="9525">
                  <a:moveTo>
                    <a:pt x="0" y="9144"/>
                  </a:moveTo>
                  <a:lnTo>
                    <a:pt x="36576" y="9144"/>
                  </a:lnTo>
                </a:path>
              </a:pathLst>
            </a:custGeom>
            <a:ln w="4572">
              <a:solidFill>
                <a:srgbClr val="0098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72600" y="496055"/>
              <a:ext cx="64135" cy="9525"/>
            </a:xfrm>
            <a:custGeom>
              <a:avLst/>
              <a:gdLst/>
              <a:ahLst/>
              <a:cxnLst/>
              <a:rect l="l" t="t" r="r" b="b"/>
              <a:pathLst>
                <a:path w="64134" h="9525">
                  <a:moveTo>
                    <a:pt x="27431" y="0"/>
                  </a:moveTo>
                  <a:lnTo>
                    <a:pt x="64008" y="0"/>
                  </a:lnTo>
                </a:path>
                <a:path w="64134" h="9525">
                  <a:moveTo>
                    <a:pt x="13715" y="4572"/>
                  </a:moveTo>
                  <a:lnTo>
                    <a:pt x="54864" y="4572"/>
                  </a:lnTo>
                </a:path>
                <a:path w="64134" h="9525">
                  <a:moveTo>
                    <a:pt x="0" y="9144"/>
                  </a:moveTo>
                  <a:lnTo>
                    <a:pt x="41148" y="9144"/>
                  </a:lnTo>
                </a:path>
              </a:pathLst>
            </a:custGeom>
            <a:ln w="4572">
              <a:solidFill>
                <a:srgbClr val="0097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54312" y="509771"/>
              <a:ext cx="45720" cy="5080"/>
            </a:xfrm>
            <a:custGeom>
              <a:avLst/>
              <a:gdLst/>
              <a:ahLst/>
              <a:cxnLst/>
              <a:rect l="l" t="t" r="r" b="b"/>
              <a:pathLst>
                <a:path w="45720" h="5079">
                  <a:moveTo>
                    <a:pt x="9144" y="0"/>
                  </a:moveTo>
                  <a:lnTo>
                    <a:pt x="45720" y="0"/>
                  </a:lnTo>
                </a:path>
                <a:path w="45720" h="5079">
                  <a:moveTo>
                    <a:pt x="0" y="4571"/>
                  </a:moveTo>
                  <a:lnTo>
                    <a:pt x="36576" y="4571"/>
                  </a:lnTo>
                </a:path>
              </a:pathLst>
            </a:custGeom>
            <a:ln w="4572">
              <a:solidFill>
                <a:srgbClr val="0097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587483" y="514343"/>
              <a:ext cx="13970" cy="0"/>
            </a:xfrm>
            <a:custGeom>
              <a:avLst/>
              <a:gdLst/>
              <a:ahLst/>
              <a:cxnLst/>
              <a:rect l="l" t="t" r="r" b="b"/>
              <a:pathLst>
                <a:path w="13970">
                  <a:moveTo>
                    <a:pt x="0" y="0"/>
                  </a:moveTo>
                  <a:lnTo>
                    <a:pt x="13716" y="0"/>
                  </a:lnTo>
                </a:path>
              </a:pathLst>
            </a:custGeom>
            <a:ln w="4572">
              <a:solidFill>
                <a:srgbClr val="00A1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340595" y="518915"/>
              <a:ext cx="36830" cy="0"/>
            </a:xfrm>
            <a:custGeom>
              <a:avLst/>
              <a:gdLst/>
              <a:ahLst/>
              <a:cxnLst/>
              <a:rect l="l" t="t" r="r" b="b"/>
              <a:pathLst>
                <a:path w="36829">
                  <a:moveTo>
                    <a:pt x="0" y="0"/>
                  </a:moveTo>
                  <a:lnTo>
                    <a:pt x="36576" y="0"/>
                  </a:lnTo>
                </a:path>
              </a:pathLst>
            </a:custGeom>
            <a:ln w="4572">
              <a:solidFill>
                <a:srgbClr val="0097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573767" y="518915"/>
              <a:ext cx="27940" cy="0"/>
            </a:xfrm>
            <a:custGeom>
              <a:avLst/>
              <a:gdLst/>
              <a:ahLst/>
              <a:cxnLst/>
              <a:rect l="l" t="t" r="r" b="b"/>
              <a:pathLst>
                <a:path w="27940">
                  <a:moveTo>
                    <a:pt x="0" y="0"/>
                  </a:moveTo>
                  <a:lnTo>
                    <a:pt x="27432" y="0"/>
                  </a:lnTo>
                </a:path>
              </a:pathLst>
            </a:custGeom>
            <a:ln w="4572">
              <a:solidFill>
                <a:srgbClr val="00A1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317736" y="523487"/>
              <a:ext cx="36830" cy="0"/>
            </a:xfrm>
            <a:custGeom>
              <a:avLst/>
              <a:gdLst/>
              <a:ahLst/>
              <a:cxnLst/>
              <a:rect l="l" t="t" r="r" b="b"/>
              <a:pathLst>
                <a:path w="36829">
                  <a:moveTo>
                    <a:pt x="0" y="0"/>
                  </a:moveTo>
                  <a:lnTo>
                    <a:pt x="36576" y="0"/>
                  </a:lnTo>
                </a:path>
              </a:pathLst>
            </a:custGeom>
            <a:ln w="4572">
              <a:solidFill>
                <a:srgbClr val="0097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541764" y="523487"/>
              <a:ext cx="50800" cy="0"/>
            </a:xfrm>
            <a:custGeom>
              <a:avLst/>
              <a:gdLst/>
              <a:ahLst/>
              <a:cxnLst/>
              <a:rect l="l" t="t" r="r" b="b"/>
              <a:pathLst>
                <a:path w="50800">
                  <a:moveTo>
                    <a:pt x="0" y="0"/>
                  </a:moveTo>
                  <a:lnTo>
                    <a:pt x="50292" y="0"/>
                  </a:lnTo>
                </a:path>
              </a:pathLst>
            </a:custGeom>
            <a:ln w="4572">
              <a:solidFill>
                <a:srgbClr val="00A1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308592" y="528059"/>
              <a:ext cx="36830" cy="0"/>
            </a:xfrm>
            <a:custGeom>
              <a:avLst/>
              <a:gdLst/>
              <a:ahLst/>
              <a:cxnLst/>
              <a:rect l="l" t="t" r="r" b="b"/>
              <a:pathLst>
                <a:path w="36829">
                  <a:moveTo>
                    <a:pt x="0" y="0"/>
                  </a:moveTo>
                  <a:lnTo>
                    <a:pt x="36576" y="0"/>
                  </a:lnTo>
                </a:path>
              </a:pathLst>
            </a:custGeom>
            <a:ln w="4572">
              <a:solidFill>
                <a:srgbClr val="0097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528047" y="528059"/>
              <a:ext cx="50800" cy="0"/>
            </a:xfrm>
            <a:custGeom>
              <a:avLst/>
              <a:gdLst/>
              <a:ahLst/>
              <a:cxnLst/>
              <a:rect l="l" t="t" r="r" b="b"/>
              <a:pathLst>
                <a:path w="50800">
                  <a:moveTo>
                    <a:pt x="0" y="0"/>
                  </a:moveTo>
                  <a:lnTo>
                    <a:pt x="50292" y="0"/>
                  </a:lnTo>
                </a:path>
              </a:pathLst>
            </a:custGeom>
            <a:ln w="4572">
              <a:solidFill>
                <a:srgbClr val="00A1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294876" y="532631"/>
              <a:ext cx="36830" cy="0"/>
            </a:xfrm>
            <a:custGeom>
              <a:avLst/>
              <a:gdLst/>
              <a:ahLst/>
              <a:cxnLst/>
              <a:rect l="l" t="t" r="r" b="b"/>
              <a:pathLst>
                <a:path w="36829">
                  <a:moveTo>
                    <a:pt x="0" y="0"/>
                  </a:moveTo>
                  <a:lnTo>
                    <a:pt x="36576" y="0"/>
                  </a:lnTo>
                </a:path>
              </a:pathLst>
            </a:custGeom>
            <a:ln w="4572">
              <a:solidFill>
                <a:srgbClr val="0097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509759" y="532631"/>
              <a:ext cx="50800" cy="0"/>
            </a:xfrm>
            <a:custGeom>
              <a:avLst/>
              <a:gdLst/>
              <a:ahLst/>
              <a:cxnLst/>
              <a:rect l="l" t="t" r="r" b="b"/>
              <a:pathLst>
                <a:path w="50800">
                  <a:moveTo>
                    <a:pt x="0" y="0"/>
                  </a:moveTo>
                  <a:lnTo>
                    <a:pt x="50292" y="0"/>
                  </a:lnTo>
                </a:path>
              </a:pathLst>
            </a:custGeom>
            <a:ln w="4572">
              <a:solidFill>
                <a:srgbClr val="00A1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281159" y="537203"/>
              <a:ext cx="36830" cy="0"/>
            </a:xfrm>
            <a:custGeom>
              <a:avLst/>
              <a:gdLst/>
              <a:ahLst/>
              <a:cxnLst/>
              <a:rect l="l" t="t" r="r" b="b"/>
              <a:pathLst>
                <a:path w="36829">
                  <a:moveTo>
                    <a:pt x="0" y="0"/>
                  </a:moveTo>
                  <a:lnTo>
                    <a:pt x="36576" y="0"/>
                  </a:lnTo>
                </a:path>
              </a:pathLst>
            </a:custGeom>
            <a:ln w="4572">
              <a:solidFill>
                <a:srgbClr val="0097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496043" y="537203"/>
              <a:ext cx="45720" cy="0"/>
            </a:xfrm>
            <a:custGeom>
              <a:avLst/>
              <a:gdLst/>
              <a:ahLst/>
              <a:cxnLst/>
              <a:rect l="l" t="t" r="r" b="b"/>
              <a:pathLst>
                <a:path w="45720">
                  <a:moveTo>
                    <a:pt x="0" y="0"/>
                  </a:moveTo>
                  <a:lnTo>
                    <a:pt x="45719" y="0"/>
                  </a:lnTo>
                </a:path>
              </a:pathLst>
            </a:custGeom>
            <a:ln w="4572">
              <a:solidFill>
                <a:srgbClr val="00A1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272016" y="541775"/>
              <a:ext cx="36830" cy="0"/>
            </a:xfrm>
            <a:custGeom>
              <a:avLst/>
              <a:gdLst/>
              <a:ahLst/>
              <a:cxnLst/>
              <a:rect l="l" t="t" r="r" b="b"/>
              <a:pathLst>
                <a:path w="36829">
                  <a:moveTo>
                    <a:pt x="0" y="0"/>
                  </a:moveTo>
                  <a:lnTo>
                    <a:pt x="36576" y="0"/>
                  </a:lnTo>
                </a:path>
              </a:pathLst>
            </a:custGeom>
            <a:ln w="4572">
              <a:solidFill>
                <a:srgbClr val="0097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482328" y="541775"/>
              <a:ext cx="50800" cy="0"/>
            </a:xfrm>
            <a:custGeom>
              <a:avLst/>
              <a:gdLst/>
              <a:ahLst/>
              <a:cxnLst/>
              <a:rect l="l" t="t" r="r" b="b"/>
              <a:pathLst>
                <a:path w="50800">
                  <a:moveTo>
                    <a:pt x="0" y="0"/>
                  </a:moveTo>
                  <a:lnTo>
                    <a:pt x="50292" y="0"/>
                  </a:lnTo>
                </a:path>
              </a:pathLst>
            </a:custGeom>
            <a:ln w="4572">
              <a:solidFill>
                <a:srgbClr val="00A1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262871" y="546347"/>
              <a:ext cx="36830" cy="0"/>
            </a:xfrm>
            <a:custGeom>
              <a:avLst/>
              <a:gdLst/>
              <a:ahLst/>
              <a:cxnLst/>
              <a:rect l="l" t="t" r="r" b="b"/>
              <a:pathLst>
                <a:path w="36829">
                  <a:moveTo>
                    <a:pt x="0" y="0"/>
                  </a:moveTo>
                  <a:lnTo>
                    <a:pt x="36576" y="0"/>
                  </a:lnTo>
                </a:path>
              </a:pathLst>
            </a:custGeom>
            <a:ln w="4572">
              <a:solidFill>
                <a:srgbClr val="0096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468612" y="546347"/>
              <a:ext cx="45720" cy="0"/>
            </a:xfrm>
            <a:custGeom>
              <a:avLst/>
              <a:gdLst/>
              <a:ahLst/>
              <a:cxnLst/>
              <a:rect l="l" t="t" r="r" b="b"/>
              <a:pathLst>
                <a:path w="45720">
                  <a:moveTo>
                    <a:pt x="0" y="0"/>
                  </a:moveTo>
                  <a:lnTo>
                    <a:pt x="45719" y="0"/>
                  </a:lnTo>
                </a:path>
              </a:pathLst>
            </a:custGeom>
            <a:ln w="4572">
              <a:solidFill>
                <a:srgbClr val="00A0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249155" y="550919"/>
              <a:ext cx="36830" cy="0"/>
            </a:xfrm>
            <a:custGeom>
              <a:avLst/>
              <a:gdLst/>
              <a:ahLst/>
              <a:cxnLst/>
              <a:rect l="l" t="t" r="r" b="b"/>
              <a:pathLst>
                <a:path w="36829">
                  <a:moveTo>
                    <a:pt x="0" y="0"/>
                  </a:moveTo>
                  <a:lnTo>
                    <a:pt x="36576" y="0"/>
                  </a:lnTo>
                </a:path>
              </a:pathLst>
            </a:custGeom>
            <a:ln w="4572">
              <a:solidFill>
                <a:srgbClr val="0096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441179" y="550919"/>
              <a:ext cx="55244" cy="5080"/>
            </a:xfrm>
            <a:custGeom>
              <a:avLst/>
              <a:gdLst/>
              <a:ahLst/>
              <a:cxnLst/>
              <a:rect l="l" t="t" r="r" b="b"/>
              <a:pathLst>
                <a:path w="55245" h="5079">
                  <a:moveTo>
                    <a:pt x="9144" y="0"/>
                  </a:moveTo>
                  <a:lnTo>
                    <a:pt x="54863" y="0"/>
                  </a:lnTo>
                </a:path>
                <a:path w="55245" h="5079">
                  <a:moveTo>
                    <a:pt x="0" y="4572"/>
                  </a:moveTo>
                  <a:lnTo>
                    <a:pt x="45719" y="4572"/>
                  </a:lnTo>
                </a:path>
              </a:pathLst>
            </a:custGeom>
            <a:ln w="4572">
              <a:solidFill>
                <a:srgbClr val="00A0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226295" y="553205"/>
              <a:ext cx="45719" cy="91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381743" y="560063"/>
              <a:ext cx="86995" cy="9525"/>
            </a:xfrm>
            <a:custGeom>
              <a:avLst/>
              <a:gdLst/>
              <a:ahLst/>
              <a:cxnLst/>
              <a:rect l="l" t="t" r="r" b="b"/>
              <a:pathLst>
                <a:path w="86995" h="9525">
                  <a:moveTo>
                    <a:pt x="41147" y="0"/>
                  </a:moveTo>
                  <a:lnTo>
                    <a:pt x="86867" y="0"/>
                  </a:lnTo>
                </a:path>
                <a:path w="86995" h="9525">
                  <a:moveTo>
                    <a:pt x="27431" y="4572"/>
                  </a:moveTo>
                  <a:lnTo>
                    <a:pt x="73151" y="4572"/>
                  </a:lnTo>
                </a:path>
                <a:path w="86995" h="9525">
                  <a:moveTo>
                    <a:pt x="0" y="9144"/>
                  </a:moveTo>
                  <a:lnTo>
                    <a:pt x="45719" y="9144"/>
                  </a:lnTo>
                </a:path>
              </a:pathLst>
            </a:custGeom>
            <a:ln w="4572">
              <a:solidFill>
                <a:srgbClr val="00A0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185147" y="562349"/>
              <a:ext cx="68580" cy="1371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368028" y="573779"/>
              <a:ext cx="45720" cy="0"/>
            </a:xfrm>
            <a:custGeom>
              <a:avLst/>
              <a:gdLst/>
              <a:ahLst/>
              <a:cxnLst/>
              <a:rect l="l" t="t" r="r" b="b"/>
              <a:pathLst>
                <a:path w="45720">
                  <a:moveTo>
                    <a:pt x="0" y="0"/>
                  </a:moveTo>
                  <a:lnTo>
                    <a:pt x="45719" y="0"/>
                  </a:lnTo>
                </a:path>
              </a:pathLst>
            </a:custGeom>
            <a:ln w="4572">
              <a:solidFill>
                <a:srgbClr val="00A0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326879" y="578351"/>
              <a:ext cx="73660" cy="9525"/>
            </a:xfrm>
            <a:custGeom>
              <a:avLst/>
              <a:gdLst/>
              <a:ahLst/>
              <a:cxnLst/>
              <a:rect l="l" t="t" r="r" b="b"/>
              <a:pathLst>
                <a:path w="73659" h="9525">
                  <a:moveTo>
                    <a:pt x="27431" y="0"/>
                  </a:moveTo>
                  <a:lnTo>
                    <a:pt x="73151" y="0"/>
                  </a:lnTo>
                </a:path>
                <a:path w="73659" h="9525">
                  <a:moveTo>
                    <a:pt x="18287" y="4572"/>
                  </a:moveTo>
                  <a:lnTo>
                    <a:pt x="59436" y="4572"/>
                  </a:lnTo>
                </a:path>
                <a:path w="73659" h="9525">
                  <a:moveTo>
                    <a:pt x="0" y="9143"/>
                  </a:moveTo>
                  <a:lnTo>
                    <a:pt x="45719" y="9143"/>
                  </a:lnTo>
                </a:path>
              </a:pathLst>
            </a:custGeom>
            <a:ln w="4572">
              <a:solidFill>
                <a:srgbClr val="00A0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139428" y="576065"/>
              <a:ext cx="68580" cy="1828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313164" y="592067"/>
              <a:ext cx="45720" cy="0"/>
            </a:xfrm>
            <a:custGeom>
              <a:avLst/>
              <a:gdLst/>
              <a:ahLst/>
              <a:cxnLst/>
              <a:rect l="l" t="t" r="r" b="b"/>
              <a:pathLst>
                <a:path w="45720">
                  <a:moveTo>
                    <a:pt x="0" y="0"/>
                  </a:moveTo>
                  <a:lnTo>
                    <a:pt x="45719" y="0"/>
                  </a:lnTo>
                </a:path>
              </a:pathLst>
            </a:custGeom>
            <a:ln w="4572">
              <a:solidFill>
                <a:srgbClr val="009F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304019" y="596639"/>
              <a:ext cx="41275" cy="0"/>
            </a:xfrm>
            <a:custGeom>
              <a:avLst/>
              <a:gdLst/>
              <a:ahLst/>
              <a:cxnLst/>
              <a:rect l="l" t="t" r="r" b="b"/>
              <a:pathLst>
                <a:path w="41275">
                  <a:moveTo>
                    <a:pt x="0" y="0"/>
                  </a:moveTo>
                  <a:lnTo>
                    <a:pt x="41148" y="0"/>
                  </a:lnTo>
                </a:path>
              </a:pathLst>
            </a:custGeom>
            <a:ln w="4572">
              <a:solidFill>
                <a:srgbClr val="009F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121140" y="594353"/>
              <a:ext cx="45720" cy="914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276588" y="601211"/>
              <a:ext cx="55244" cy="5080"/>
            </a:xfrm>
            <a:custGeom>
              <a:avLst/>
              <a:gdLst/>
              <a:ahLst/>
              <a:cxnLst/>
              <a:rect l="l" t="t" r="r" b="b"/>
              <a:pathLst>
                <a:path w="55245" h="5079">
                  <a:moveTo>
                    <a:pt x="13716" y="0"/>
                  </a:moveTo>
                  <a:lnTo>
                    <a:pt x="54864" y="0"/>
                  </a:lnTo>
                </a:path>
                <a:path w="55245" h="5079">
                  <a:moveTo>
                    <a:pt x="0" y="4572"/>
                  </a:moveTo>
                  <a:lnTo>
                    <a:pt x="41148" y="4572"/>
                  </a:lnTo>
                </a:path>
              </a:pathLst>
            </a:custGeom>
            <a:ln w="4572">
              <a:solidFill>
                <a:srgbClr val="009F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098279" y="603497"/>
              <a:ext cx="45720" cy="914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235440" y="610355"/>
              <a:ext cx="73660" cy="5080"/>
            </a:xfrm>
            <a:custGeom>
              <a:avLst/>
              <a:gdLst/>
              <a:ahLst/>
              <a:cxnLst/>
              <a:rect l="l" t="t" r="r" b="b"/>
              <a:pathLst>
                <a:path w="73659" h="5079">
                  <a:moveTo>
                    <a:pt x="27432" y="0"/>
                  </a:moveTo>
                  <a:lnTo>
                    <a:pt x="73151" y="0"/>
                  </a:lnTo>
                </a:path>
                <a:path w="73659" h="5079">
                  <a:moveTo>
                    <a:pt x="0" y="4572"/>
                  </a:moveTo>
                  <a:lnTo>
                    <a:pt x="41148" y="4572"/>
                  </a:lnTo>
                </a:path>
              </a:pathLst>
            </a:custGeom>
            <a:ln w="4572">
              <a:solidFill>
                <a:srgbClr val="009F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9066276" y="612641"/>
              <a:ext cx="45719" cy="914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9212579" y="619499"/>
              <a:ext cx="50800" cy="5080"/>
            </a:xfrm>
            <a:custGeom>
              <a:avLst/>
              <a:gdLst/>
              <a:ahLst/>
              <a:cxnLst/>
              <a:rect l="l" t="t" r="r" b="b"/>
              <a:pathLst>
                <a:path w="50800" h="5079">
                  <a:moveTo>
                    <a:pt x="9144" y="0"/>
                  </a:moveTo>
                  <a:lnTo>
                    <a:pt x="50292" y="0"/>
                  </a:lnTo>
                </a:path>
                <a:path w="50800" h="5079">
                  <a:moveTo>
                    <a:pt x="0" y="4572"/>
                  </a:moveTo>
                  <a:lnTo>
                    <a:pt x="41148" y="4572"/>
                  </a:lnTo>
                </a:path>
              </a:pathLst>
            </a:custGeom>
            <a:ln w="4572">
              <a:solidFill>
                <a:srgbClr val="009F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9043416" y="621785"/>
              <a:ext cx="45720" cy="914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9198864" y="628643"/>
              <a:ext cx="41275" cy="0"/>
            </a:xfrm>
            <a:custGeom>
              <a:avLst/>
              <a:gdLst/>
              <a:ahLst/>
              <a:cxnLst/>
              <a:rect l="l" t="t" r="r" b="b"/>
              <a:pathLst>
                <a:path w="41275">
                  <a:moveTo>
                    <a:pt x="0" y="0"/>
                  </a:moveTo>
                  <a:lnTo>
                    <a:pt x="41148" y="0"/>
                  </a:lnTo>
                </a:path>
              </a:pathLst>
            </a:custGeom>
            <a:ln w="4572">
              <a:solidFill>
                <a:srgbClr val="009F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9185147" y="633215"/>
              <a:ext cx="41275" cy="0"/>
            </a:xfrm>
            <a:custGeom>
              <a:avLst/>
              <a:gdLst/>
              <a:ahLst/>
              <a:cxnLst/>
              <a:rect l="l" t="t" r="r" b="b"/>
              <a:pathLst>
                <a:path w="41275">
                  <a:moveTo>
                    <a:pt x="0" y="0"/>
                  </a:moveTo>
                  <a:lnTo>
                    <a:pt x="41148" y="0"/>
                  </a:lnTo>
                </a:path>
              </a:pathLst>
            </a:custGeom>
            <a:ln w="4572">
              <a:solidFill>
                <a:srgbClr val="009F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9025128" y="630929"/>
              <a:ext cx="45720" cy="914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9162288" y="637787"/>
              <a:ext cx="55244" cy="5080"/>
            </a:xfrm>
            <a:custGeom>
              <a:avLst/>
              <a:gdLst/>
              <a:ahLst/>
              <a:cxnLst/>
              <a:rect l="l" t="t" r="r" b="b"/>
              <a:pathLst>
                <a:path w="55245" h="5079">
                  <a:moveTo>
                    <a:pt x="9144" y="0"/>
                  </a:moveTo>
                  <a:lnTo>
                    <a:pt x="54863" y="0"/>
                  </a:lnTo>
                </a:path>
                <a:path w="55245" h="5079">
                  <a:moveTo>
                    <a:pt x="0" y="4572"/>
                  </a:moveTo>
                  <a:lnTo>
                    <a:pt x="41148" y="4572"/>
                  </a:lnTo>
                </a:path>
              </a:pathLst>
            </a:custGeom>
            <a:ln w="4572">
              <a:solidFill>
                <a:srgbClr val="009F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97695" y="640073"/>
              <a:ext cx="45719" cy="914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9134855" y="646931"/>
              <a:ext cx="55244" cy="5080"/>
            </a:xfrm>
            <a:custGeom>
              <a:avLst/>
              <a:gdLst/>
              <a:ahLst/>
              <a:cxnLst/>
              <a:rect l="l" t="t" r="r" b="b"/>
              <a:pathLst>
                <a:path w="55245" h="5079">
                  <a:moveTo>
                    <a:pt x="13716" y="0"/>
                  </a:moveTo>
                  <a:lnTo>
                    <a:pt x="54864" y="0"/>
                  </a:lnTo>
                </a:path>
                <a:path w="55245" h="5079">
                  <a:moveTo>
                    <a:pt x="0" y="4572"/>
                  </a:moveTo>
                  <a:lnTo>
                    <a:pt x="36576" y="4572"/>
                  </a:lnTo>
                </a:path>
              </a:pathLst>
            </a:custGeom>
            <a:ln w="4572">
              <a:solidFill>
                <a:srgbClr val="009F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956547" y="649217"/>
              <a:ext cx="68580" cy="1371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9121140" y="656075"/>
              <a:ext cx="41275" cy="0"/>
            </a:xfrm>
            <a:custGeom>
              <a:avLst/>
              <a:gdLst/>
              <a:ahLst/>
              <a:cxnLst/>
              <a:rect l="l" t="t" r="r" b="b"/>
              <a:pathLst>
                <a:path w="41275">
                  <a:moveTo>
                    <a:pt x="0" y="0"/>
                  </a:moveTo>
                  <a:lnTo>
                    <a:pt x="41148" y="0"/>
                  </a:lnTo>
                </a:path>
              </a:pathLst>
            </a:custGeom>
            <a:ln w="4572">
              <a:solidFill>
                <a:srgbClr val="009F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070847" y="660647"/>
              <a:ext cx="64135" cy="9525"/>
            </a:xfrm>
            <a:custGeom>
              <a:avLst/>
              <a:gdLst/>
              <a:ahLst/>
              <a:cxnLst/>
              <a:rect l="l" t="t" r="r" b="b"/>
              <a:pathLst>
                <a:path w="64134" h="9525">
                  <a:moveTo>
                    <a:pt x="22859" y="0"/>
                  </a:moveTo>
                  <a:lnTo>
                    <a:pt x="64008" y="0"/>
                  </a:lnTo>
                </a:path>
                <a:path w="64134" h="9525">
                  <a:moveTo>
                    <a:pt x="9143" y="4572"/>
                  </a:moveTo>
                  <a:lnTo>
                    <a:pt x="54863" y="4572"/>
                  </a:lnTo>
                </a:path>
                <a:path w="64134" h="9525">
                  <a:moveTo>
                    <a:pt x="0" y="9144"/>
                  </a:moveTo>
                  <a:lnTo>
                    <a:pt x="41148" y="9144"/>
                  </a:lnTo>
                </a:path>
              </a:pathLst>
            </a:custGeom>
            <a:ln w="4572">
              <a:solidFill>
                <a:srgbClr val="009E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924543" y="662933"/>
              <a:ext cx="59436" cy="13716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9034271" y="674363"/>
              <a:ext cx="64135" cy="9525"/>
            </a:xfrm>
            <a:custGeom>
              <a:avLst/>
              <a:gdLst/>
              <a:ahLst/>
              <a:cxnLst/>
              <a:rect l="l" t="t" r="r" b="b"/>
              <a:pathLst>
                <a:path w="64134" h="9525">
                  <a:moveTo>
                    <a:pt x="22859" y="0"/>
                  </a:moveTo>
                  <a:lnTo>
                    <a:pt x="64008" y="0"/>
                  </a:lnTo>
                </a:path>
                <a:path w="64134" h="9525">
                  <a:moveTo>
                    <a:pt x="9143" y="4572"/>
                  </a:moveTo>
                  <a:lnTo>
                    <a:pt x="50292" y="4572"/>
                  </a:lnTo>
                </a:path>
                <a:path w="64134" h="9525">
                  <a:moveTo>
                    <a:pt x="0" y="9144"/>
                  </a:moveTo>
                  <a:lnTo>
                    <a:pt x="41148" y="9144"/>
                  </a:lnTo>
                </a:path>
              </a:pathLst>
            </a:custGeom>
            <a:ln w="4572">
              <a:solidFill>
                <a:srgbClr val="009E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883395" y="676649"/>
              <a:ext cx="64007" cy="1828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8993124" y="688079"/>
              <a:ext cx="68580" cy="9525"/>
            </a:xfrm>
            <a:custGeom>
              <a:avLst/>
              <a:gdLst/>
              <a:ahLst/>
              <a:cxnLst/>
              <a:rect l="l" t="t" r="r" b="b"/>
              <a:pathLst>
                <a:path w="68579" h="9525">
                  <a:moveTo>
                    <a:pt x="27431" y="0"/>
                  </a:moveTo>
                  <a:lnTo>
                    <a:pt x="68580" y="0"/>
                  </a:lnTo>
                </a:path>
                <a:path w="68579" h="9525">
                  <a:moveTo>
                    <a:pt x="13715" y="4572"/>
                  </a:moveTo>
                  <a:lnTo>
                    <a:pt x="54864" y="4572"/>
                  </a:lnTo>
                </a:path>
                <a:path w="68579" h="9525">
                  <a:moveTo>
                    <a:pt x="0" y="9144"/>
                  </a:moveTo>
                  <a:lnTo>
                    <a:pt x="41148" y="9144"/>
                  </a:lnTo>
                </a:path>
              </a:pathLst>
            </a:custGeom>
            <a:ln w="4572">
              <a:solidFill>
                <a:srgbClr val="009E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8983979" y="701795"/>
              <a:ext cx="41275" cy="0"/>
            </a:xfrm>
            <a:custGeom>
              <a:avLst/>
              <a:gdLst/>
              <a:ahLst/>
              <a:cxnLst/>
              <a:rect l="l" t="t" r="r" b="b"/>
              <a:pathLst>
                <a:path w="41275">
                  <a:moveTo>
                    <a:pt x="0" y="0"/>
                  </a:moveTo>
                  <a:lnTo>
                    <a:pt x="41148" y="0"/>
                  </a:lnTo>
                </a:path>
              </a:pathLst>
            </a:custGeom>
            <a:ln w="4572">
              <a:solidFill>
                <a:srgbClr val="009E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837676" y="694937"/>
              <a:ext cx="68580" cy="1371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956547" y="706367"/>
              <a:ext cx="36830" cy="0"/>
            </a:xfrm>
            <a:custGeom>
              <a:avLst/>
              <a:gdLst/>
              <a:ahLst/>
              <a:cxnLst/>
              <a:rect l="l" t="t" r="r" b="b"/>
              <a:pathLst>
                <a:path w="36829">
                  <a:moveTo>
                    <a:pt x="0" y="0"/>
                  </a:moveTo>
                  <a:lnTo>
                    <a:pt x="36576" y="0"/>
                  </a:lnTo>
                </a:path>
              </a:pathLst>
            </a:custGeom>
            <a:ln w="4572">
              <a:solidFill>
                <a:srgbClr val="009E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814816" y="708653"/>
              <a:ext cx="45719" cy="914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8796528" y="717797"/>
              <a:ext cx="45720" cy="91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8714231" y="708653"/>
              <a:ext cx="269748" cy="4572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8604504" y="754373"/>
              <a:ext cx="237744" cy="45720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8545067" y="781805"/>
              <a:ext cx="155447" cy="36576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8522207" y="818381"/>
              <a:ext cx="123443" cy="9144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8476488" y="827525"/>
              <a:ext cx="141732" cy="18288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8439912" y="845813"/>
              <a:ext cx="109727" cy="9144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8417052" y="857243"/>
              <a:ext cx="50800" cy="5080"/>
            </a:xfrm>
            <a:custGeom>
              <a:avLst/>
              <a:gdLst/>
              <a:ahLst/>
              <a:cxnLst/>
              <a:rect l="l" t="t" r="r" b="b"/>
              <a:pathLst>
                <a:path w="50800" h="5080">
                  <a:moveTo>
                    <a:pt x="13716" y="0"/>
                  </a:moveTo>
                  <a:lnTo>
                    <a:pt x="50292" y="0"/>
                  </a:lnTo>
                </a:path>
                <a:path w="50800" h="5080">
                  <a:moveTo>
                    <a:pt x="0" y="4572"/>
                  </a:moveTo>
                  <a:lnTo>
                    <a:pt x="36576" y="4572"/>
                  </a:lnTo>
                </a:path>
              </a:pathLst>
            </a:custGeom>
            <a:ln w="4572">
              <a:solidFill>
                <a:srgbClr val="04AC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8403336" y="866387"/>
              <a:ext cx="36830" cy="0"/>
            </a:xfrm>
            <a:custGeom>
              <a:avLst/>
              <a:gdLst/>
              <a:ahLst/>
              <a:cxnLst/>
              <a:rect l="l" t="t" r="r" b="b"/>
              <a:pathLst>
                <a:path w="36829">
                  <a:moveTo>
                    <a:pt x="0" y="0"/>
                  </a:moveTo>
                  <a:lnTo>
                    <a:pt x="36576" y="0"/>
                  </a:lnTo>
                </a:path>
              </a:pathLst>
            </a:custGeom>
            <a:ln w="4572">
              <a:solidFill>
                <a:srgbClr val="04AD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532887" y="923537"/>
              <a:ext cx="1389887" cy="41148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845552" y="854957"/>
              <a:ext cx="676655" cy="169164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944368" y="960113"/>
              <a:ext cx="740663" cy="13716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811780" y="976115"/>
              <a:ext cx="361315" cy="5080"/>
            </a:xfrm>
            <a:custGeom>
              <a:avLst/>
              <a:gdLst/>
              <a:ahLst/>
              <a:cxnLst/>
              <a:rect l="l" t="t" r="r" b="b"/>
              <a:pathLst>
                <a:path w="361314" h="5080">
                  <a:moveTo>
                    <a:pt x="59435" y="0"/>
                  </a:moveTo>
                  <a:lnTo>
                    <a:pt x="361188" y="0"/>
                  </a:lnTo>
                </a:path>
                <a:path w="361314" h="5080">
                  <a:moveTo>
                    <a:pt x="0" y="4571"/>
                  </a:moveTo>
                  <a:lnTo>
                    <a:pt x="224027" y="4571"/>
                  </a:lnTo>
                </a:path>
              </a:pathLst>
            </a:custGeom>
            <a:ln w="4572">
              <a:solidFill>
                <a:srgbClr val="0056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253996" y="964685"/>
              <a:ext cx="365759" cy="36576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400300" y="985259"/>
              <a:ext cx="480059" cy="36830"/>
            </a:xfrm>
            <a:custGeom>
              <a:avLst/>
              <a:gdLst/>
              <a:ahLst/>
              <a:cxnLst/>
              <a:rect l="l" t="t" r="r" b="b"/>
              <a:pathLst>
                <a:path w="480060" h="36830">
                  <a:moveTo>
                    <a:pt x="315468" y="0"/>
                  </a:moveTo>
                  <a:lnTo>
                    <a:pt x="480060" y="0"/>
                  </a:lnTo>
                </a:path>
                <a:path w="480060" h="36830">
                  <a:moveTo>
                    <a:pt x="269747" y="4572"/>
                  </a:moveTo>
                  <a:lnTo>
                    <a:pt x="416052" y="4572"/>
                  </a:lnTo>
                </a:path>
                <a:path w="480060" h="36830">
                  <a:moveTo>
                    <a:pt x="224027" y="9144"/>
                  </a:moveTo>
                  <a:lnTo>
                    <a:pt x="370332" y="9144"/>
                  </a:lnTo>
                </a:path>
                <a:path w="480060" h="36830">
                  <a:moveTo>
                    <a:pt x="182880" y="13716"/>
                  </a:moveTo>
                  <a:lnTo>
                    <a:pt x="320040" y="13716"/>
                  </a:lnTo>
                </a:path>
                <a:path w="480060" h="36830">
                  <a:moveTo>
                    <a:pt x="146303" y="18288"/>
                  </a:moveTo>
                  <a:lnTo>
                    <a:pt x="269748" y="18288"/>
                  </a:lnTo>
                </a:path>
                <a:path w="480060" h="36830">
                  <a:moveTo>
                    <a:pt x="109727" y="22860"/>
                  </a:moveTo>
                  <a:lnTo>
                    <a:pt x="224027" y="22860"/>
                  </a:lnTo>
                </a:path>
                <a:path w="480060" h="36830">
                  <a:moveTo>
                    <a:pt x="68580" y="27431"/>
                  </a:moveTo>
                  <a:lnTo>
                    <a:pt x="187451" y="27431"/>
                  </a:lnTo>
                </a:path>
                <a:path w="480060" h="36830">
                  <a:moveTo>
                    <a:pt x="36575" y="32003"/>
                  </a:moveTo>
                  <a:lnTo>
                    <a:pt x="150875" y="32003"/>
                  </a:lnTo>
                </a:path>
                <a:path w="480060" h="36830">
                  <a:moveTo>
                    <a:pt x="0" y="36575"/>
                  </a:moveTo>
                  <a:lnTo>
                    <a:pt x="114300" y="36575"/>
                  </a:lnTo>
                </a:path>
              </a:pathLst>
            </a:custGeom>
            <a:ln w="4572">
              <a:solidFill>
                <a:srgbClr val="0056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002536" y="1001261"/>
              <a:ext cx="470916" cy="41148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401568" y="960113"/>
              <a:ext cx="2061971" cy="146304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938527" y="1042409"/>
              <a:ext cx="118872" cy="13716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699247" y="1024121"/>
              <a:ext cx="237744" cy="50292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7584947" y="1053839"/>
              <a:ext cx="160020" cy="18415"/>
            </a:xfrm>
            <a:custGeom>
              <a:avLst/>
              <a:gdLst/>
              <a:ahLst/>
              <a:cxnLst/>
              <a:rect l="l" t="t" r="r" b="b"/>
              <a:pathLst>
                <a:path w="160020" h="18415">
                  <a:moveTo>
                    <a:pt x="91439" y="0"/>
                  </a:moveTo>
                  <a:lnTo>
                    <a:pt x="160020" y="0"/>
                  </a:lnTo>
                </a:path>
                <a:path w="160020" h="18415">
                  <a:moveTo>
                    <a:pt x="73151" y="4572"/>
                  </a:moveTo>
                  <a:lnTo>
                    <a:pt x="137159" y="4572"/>
                  </a:lnTo>
                </a:path>
                <a:path w="160020" h="18415">
                  <a:moveTo>
                    <a:pt x="45720" y="9144"/>
                  </a:moveTo>
                  <a:lnTo>
                    <a:pt x="118872" y="9144"/>
                  </a:lnTo>
                </a:path>
                <a:path w="160020" h="18415">
                  <a:moveTo>
                    <a:pt x="27431" y="13716"/>
                  </a:moveTo>
                  <a:lnTo>
                    <a:pt x="96012" y="13716"/>
                  </a:lnTo>
                </a:path>
                <a:path w="160020" h="18415">
                  <a:moveTo>
                    <a:pt x="0" y="18288"/>
                  </a:moveTo>
                  <a:lnTo>
                    <a:pt x="73152" y="18288"/>
                  </a:lnTo>
                </a:path>
              </a:pathLst>
            </a:custGeom>
            <a:ln w="4572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700783" y="1042409"/>
              <a:ext cx="608075" cy="64008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7562088" y="1076699"/>
              <a:ext cx="73660" cy="0"/>
            </a:xfrm>
            <a:custGeom>
              <a:avLst/>
              <a:gdLst/>
              <a:ahLst/>
              <a:cxnLst/>
              <a:rect l="l" t="t" r="r" b="b"/>
              <a:pathLst>
                <a:path w="73659">
                  <a:moveTo>
                    <a:pt x="0" y="0"/>
                  </a:moveTo>
                  <a:lnTo>
                    <a:pt x="73152" y="0"/>
                  </a:lnTo>
                </a:path>
              </a:pathLst>
            </a:custGeom>
            <a:ln w="4572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7680959" y="1076699"/>
              <a:ext cx="59690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0" y="0"/>
                  </a:moveTo>
                  <a:lnTo>
                    <a:pt x="59435" y="0"/>
                  </a:lnTo>
                </a:path>
              </a:pathLst>
            </a:custGeom>
            <a:ln w="4572">
              <a:solidFill>
                <a:srgbClr val="49DB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7516367" y="1081271"/>
              <a:ext cx="73660" cy="0"/>
            </a:xfrm>
            <a:custGeom>
              <a:avLst/>
              <a:gdLst/>
              <a:ahLst/>
              <a:cxnLst/>
              <a:rect l="l" t="t" r="r" b="b"/>
              <a:pathLst>
                <a:path w="73659">
                  <a:moveTo>
                    <a:pt x="0" y="0"/>
                  </a:moveTo>
                  <a:lnTo>
                    <a:pt x="73152" y="0"/>
                  </a:lnTo>
                </a:path>
              </a:pathLst>
            </a:custGeom>
            <a:ln w="4572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7644383" y="1081271"/>
              <a:ext cx="59690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0" y="0"/>
                  </a:moveTo>
                  <a:lnTo>
                    <a:pt x="59435" y="0"/>
                  </a:lnTo>
                </a:path>
              </a:pathLst>
            </a:custGeom>
            <a:ln w="4572">
              <a:solidFill>
                <a:srgbClr val="49D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484364" y="1085843"/>
              <a:ext cx="82550" cy="0"/>
            </a:xfrm>
            <a:custGeom>
              <a:avLst/>
              <a:gdLst/>
              <a:ahLst/>
              <a:cxnLst/>
              <a:rect l="l" t="t" r="r" b="b"/>
              <a:pathLst>
                <a:path w="82550">
                  <a:moveTo>
                    <a:pt x="0" y="0"/>
                  </a:moveTo>
                  <a:lnTo>
                    <a:pt x="82296" y="0"/>
                  </a:lnTo>
                </a:path>
              </a:pathLst>
            </a:custGeom>
            <a:ln w="4572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626095" y="1085843"/>
              <a:ext cx="59690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0" y="0"/>
                  </a:moveTo>
                  <a:lnTo>
                    <a:pt x="59435" y="0"/>
                  </a:lnTo>
                </a:path>
              </a:pathLst>
            </a:custGeom>
            <a:ln w="4572">
              <a:solidFill>
                <a:srgbClr val="49DC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461504" y="1090415"/>
              <a:ext cx="78105" cy="0"/>
            </a:xfrm>
            <a:custGeom>
              <a:avLst/>
              <a:gdLst/>
              <a:ahLst/>
              <a:cxnLst/>
              <a:rect l="l" t="t" r="r" b="b"/>
              <a:pathLst>
                <a:path w="78104">
                  <a:moveTo>
                    <a:pt x="0" y="0"/>
                  </a:moveTo>
                  <a:lnTo>
                    <a:pt x="77723" y="0"/>
                  </a:lnTo>
                </a:path>
              </a:pathLst>
            </a:custGeom>
            <a:ln w="4572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7607807" y="1090415"/>
              <a:ext cx="55244" cy="0"/>
            </a:xfrm>
            <a:custGeom>
              <a:avLst/>
              <a:gdLst/>
              <a:ahLst/>
              <a:cxnLst/>
              <a:rect l="l" t="t" r="r" b="b"/>
              <a:pathLst>
                <a:path w="55245">
                  <a:moveTo>
                    <a:pt x="0" y="0"/>
                  </a:moveTo>
                  <a:lnTo>
                    <a:pt x="54864" y="0"/>
                  </a:lnTo>
                </a:path>
              </a:pathLst>
            </a:custGeom>
            <a:ln w="4572">
              <a:solidFill>
                <a:srgbClr val="49DD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7434071" y="1094987"/>
              <a:ext cx="82550" cy="0"/>
            </a:xfrm>
            <a:custGeom>
              <a:avLst/>
              <a:gdLst/>
              <a:ahLst/>
              <a:cxnLst/>
              <a:rect l="l" t="t" r="r" b="b"/>
              <a:pathLst>
                <a:path w="82550">
                  <a:moveTo>
                    <a:pt x="0" y="0"/>
                  </a:moveTo>
                  <a:lnTo>
                    <a:pt x="82296" y="0"/>
                  </a:lnTo>
                </a:path>
              </a:pathLst>
            </a:custGeom>
            <a:ln w="4572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7584947" y="1094987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4">
                  <a:moveTo>
                    <a:pt x="0" y="0"/>
                  </a:moveTo>
                  <a:lnTo>
                    <a:pt x="64007" y="0"/>
                  </a:lnTo>
                </a:path>
              </a:pathLst>
            </a:custGeom>
            <a:ln w="4572">
              <a:solidFill>
                <a:srgbClr val="49D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7406640" y="1099559"/>
              <a:ext cx="82550" cy="0"/>
            </a:xfrm>
            <a:custGeom>
              <a:avLst/>
              <a:gdLst/>
              <a:ahLst/>
              <a:cxnLst/>
              <a:rect l="l" t="t" r="r" b="b"/>
              <a:pathLst>
                <a:path w="82550">
                  <a:moveTo>
                    <a:pt x="0" y="0"/>
                  </a:moveTo>
                  <a:lnTo>
                    <a:pt x="82296" y="0"/>
                  </a:lnTo>
                </a:path>
              </a:pathLst>
            </a:custGeom>
            <a:ln w="4572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7566659" y="1099559"/>
              <a:ext cx="59690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0" y="0"/>
                  </a:moveTo>
                  <a:lnTo>
                    <a:pt x="59435" y="0"/>
                  </a:lnTo>
                </a:path>
              </a:pathLst>
            </a:custGeom>
            <a:ln w="4572">
              <a:solidFill>
                <a:srgbClr val="49D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5349239" y="1104131"/>
              <a:ext cx="2117090" cy="0"/>
            </a:xfrm>
            <a:custGeom>
              <a:avLst/>
              <a:gdLst/>
              <a:ahLst/>
              <a:cxnLst/>
              <a:rect l="l" t="t" r="r" b="b"/>
              <a:pathLst>
                <a:path w="2117090">
                  <a:moveTo>
                    <a:pt x="0" y="0"/>
                  </a:moveTo>
                  <a:lnTo>
                    <a:pt x="164592" y="0"/>
                  </a:lnTo>
                </a:path>
                <a:path w="2117090">
                  <a:moveTo>
                    <a:pt x="2025395" y="0"/>
                  </a:moveTo>
                  <a:lnTo>
                    <a:pt x="2116835" y="0"/>
                  </a:lnTo>
                </a:path>
              </a:pathLst>
            </a:custGeom>
            <a:ln w="4572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7543800" y="1104131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4">
                  <a:moveTo>
                    <a:pt x="0" y="0"/>
                  </a:moveTo>
                  <a:lnTo>
                    <a:pt x="64007" y="0"/>
                  </a:lnTo>
                </a:path>
              </a:pathLst>
            </a:custGeom>
            <a:ln w="4572">
              <a:solidFill>
                <a:srgbClr val="49D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5404103" y="1108703"/>
              <a:ext cx="2030095" cy="0"/>
            </a:xfrm>
            <a:custGeom>
              <a:avLst/>
              <a:gdLst/>
              <a:ahLst/>
              <a:cxnLst/>
              <a:rect l="l" t="t" r="r" b="b"/>
              <a:pathLst>
                <a:path w="2030095">
                  <a:moveTo>
                    <a:pt x="0" y="0"/>
                  </a:moveTo>
                  <a:lnTo>
                    <a:pt x="164592" y="0"/>
                  </a:lnTo>
                </a:path>
                <a:path w="2030095">
                  <a:moveTo>
                    <a:pt x="1938527" y="0"/>
                  </a:moveTo>
                  <a:lnTo>
                    <a:pt x="2029967" y="0"/>
                  </a:lnTo>
                </a:path>
              </a:pathLst>
            </a:custGeom>
            <a:ln w="4572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7525512" y="1108703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4">
                  <a:moveTo>
                    <a:pt x="0" y="0"/>
                  </a:moveTo>
                  <a:lnTo>
                    <a:pt x="64007" y="0"/>
                  </a:lnTo>
                </a:path>
              </a:pathLst>
            </a:custGeom>
            <a:ln w="4572">
              <a:solidFill>
                <a:srgbClr val="49DE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5458968" y="1113275"/>
              <a:ext cx="1948180" cy="0"/>
            </a:xfrm>
            <a:custGeom>
              <a:avLst/>
              <a:gdLst/>
              <a:ahLst/>
              <a:cxnLst/>
              <a:rect l="l" t="t" r="r" b="b"/>
              <a:pathLst>
                <a:path w="1948179">
                  <a:moveTo>
                    <a:pt x="0" y="0"/>
                  </a:moveTo>
                  <a:lnTo>
                    <a:pt x="169163" y="0"/>
                  </a:lnTo>
                </a:path>
                <a:path w="1948179">
                  <a:moveTo>
                    <a:pt x="1851660" y="0"/>
                  </a:moveTo>
                  <a:lnTo>
                    <a:pt x="1947671" y="0"/>
                  </a:lnTo>
                </a:path>
              </a:pathLst>
            </a:custGeom>
            <a:ln w="4572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7502652" y="1113275"/>
              <a:ext cx="68580" cy="0"/>
            </a:xfrm>
            <a:custGeom>
              <a:avLst/>
              <a:gdLst/>
              <a:ahLst/>
              <a:cxnLst/>
              <a:rect l="l" t="t" r="r" b="b"/>
              <a:pathLst>
                <a:path w="68579">
                  <a:moveTo>
                    <a:pt x="0" y="0"/>
                  </a:moveTo>
                  <a:lnTo>
                    <a:pt x="68580" y="0"/>
                  </a:lnTo>
                </a:path>
              </a:pathLst>
            </a:custGeom>
            <a:ln w="4572">
              <a:solidFill>
                <a:srgbClr val="49DE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1623060" y="1106417"/>
              <a:ext cx="114299" cy="18288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5509259" y="1117847"/>
              <a:ext cx="1870075" cy="0"/>
            </a:xfrm>
            <a:custGeom>
              <a:avLst/>
              <a:gdLst/>
              <a:ahLst/>
              <a:cxnLst/>
              <a:rect l="l" t="t" r="r" b="b"/>
              <a:pathLst>
                <a:path w="1870075">
                  <a:moveTo>
                    <a:pt x="0" y="0"/>
                  </a:moveTo>
                  <a:lnTo>
                    <a:pt x="182879" y="0"/>
                  </a:lnTo>
                </a:path>
                <a:path w="1870075">
                  <a:moveTo>
                    <a:pt x="1769364" y="0"/>
                  </a:moveTo>
                  <a:lnTo>
                    <a:pt x="1869948" y="0"/>
                  </a:lnTo>
                </a:path>
              </a:pathLst>
            </a:custGeom>
            <a:ln w="4572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7479792" y="1117847"/>
              <a:ext cx="68580" cy="0"/>
            </a:xfrm>
            <a:custGeom>
              <a:avLst/>
              <a:gdLst/>
              <a:ahLst/>
              <a:cxnLst/>
              <a:rect l="l" t="t" r="r" b="b"/>
              <a:pathLst>
                <a:path w="68579">
                  <a:moveTo>
                    <a:pt x="0" y="0"/>
                  </a:moveTo>
                  <a:lnTo>
                    <a:pt x="68580" y="0"/>
                  </a:lnTo>
                </a:path>
              </a:pathLst>
            </a:custGeom>
            <a:ln w="4572">
              <a:solidFill>
                <a:srgbClr val="49DF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5564124" y="1122419"/>
              <a:ext cx="1783080" cy="0"/>
            </a:xfrm>
            <a:custGeom>
              <a:avLst/>
              <a:gdLst/>
              <a:ahLst/>
              <a:cxnLst/>
              <a:rect l="l" t="t" r="r" b="b"/>
              <a:pathLst>
                <a:path w="1783079">
                  <a:moveTo>
                    <a:pt x="0" y="0"/>
                  </a:moveTo>
                  <a:lnTo>
                    <a:pt x="187452" y="0"/>
                  </a:lnTo>
                </a:path>
                <a:path w="1783079">
                  <a:moveTo>
                    <a:pt x="1677924" y="0"/>
                  </a:moveTo>
                  <a:lnTo>
                    <a:pt x="1783079" y="0"/>
                  </a:lnTo>
                </a:path>
              </a:pathLst>
            </a:custGeom>
            <a:ln w="4572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7456931" y="1122419"/>
              <a:ext cx="68580" cy="0"/>
            </a:xfrm>
            <a:custGeom>
              <a:avLst/>
              <a:gdLst/>
              <a:ahLst/>
              <a:cxnLst/>
              <a:rect l="l" t="t" r="r" b="b"/>
              <a:pathLst>
                <a:path w="68579">
                  <a:moveTo>
                    <a:pt x="0" y="0"/>
                  </a:moveTo>
                  <a:lnTo>
                    <a:pt x="68580" y="0"/>
                  </a:lnTo>
                </a:path>
              </a:pathLst>
            </a:custGeom>
            <a:ln w="4572">
              <a:solidFill>
                <a:srgbClr val="49DF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5687568" y="1126991"/>
              <a:ext cx="1595755" cy="0"/>
            </a:xfrm>
            <a:custGeom>
              <a:avLst/>
              <a:gdLst/>
              <a:ahLst/>
              <a:cxnLst/>
              <a:rect l="l" t="t" r="r" b="b"/>
              <a:pathLst>
                <a:path w="1595754">
                  <a:moveTo>
                    <a:pt x="0" y="0"/>
                  </a:moveTo>
                  <a:lnTo>
                    <a:pt x="192023" y="0"/>
                  </a:lnTo>
                </a:path>
                <a:path w="1595754">
                  <a:moveTo>
                    <a:pt x="1472184" y="0"/>
                  </a:moveTo>
                  <a:lnTo>
                    <a:pt x="1595628" y="0"/>
                  </a:lnTo>
                </a:path>
              </a:pathLst>
            </a:custGeom>
            <a:ln w="4572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411212" y="1126991"/>
              <a:ext cx="73660" cy="0"/>
            </a:xfrm>
            <a:custGeom>
              <a:avLst/>
              <a:gdLst/>
              <a:ahLst/>
              <a:cxnLst/>
              <a:rect l="l" t="t" r="r" b="b"/>
              <a:pathLst>
                <a:path w="73659">
                  <a:moveTo>
                    <a:pt x="0" y="0"/>
                  </a:moveTo>
                  <a:lnTo>
                    <a:pt x="73152" y="0"/>
                  </a:lnTo>
                </a:path>
              </a:pathLst>
            </a:custGeom>
            <a:ln w="4572">
              <a:solidFill>
                <a:srgbClr val="49DF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1572768" y="1124705"/>
              <a:ext cx="73152" cy="9144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5747003" y="1131563"/>
              <a:ext cx="1499870" cy="0"/>
            </a:xfrm>
            <a:custGeom>
              <a:avLst/>
              <a:gdLst/>
              <a:ahLst/>
              <a:cxnLst/>
              <a:rect l="l" t="t" r="r" b="b"/>
              <a:pathLst>
                <a:path w="1499870">
                  <a:moveTo>
                    <a:pt x="0" y="0"/>
                  </a:moveTo>
                  <a:lnTo>
                    <a:pt x="205740" y="0"/>
                  </a:lnTo>
                </a:path>
                <a:path w="1499870">
                  <a:moveTo>
                    <a:pt x="1371600" y="0"/>
                  </a:moveTo>
                  <a:lnTo>
                    <a:pt x="1499615" y="0"/>
                  </a:lnTo>
                </a:path>
              </a:pathLst>
            </a:custGeom>
            <a:ln w="4572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7388352" y="1131563"/>
              <a:ext cx="73660" cy="0"/>
            </a:xfrm>
            <a:custGeom>
              <a:avLst/>
              <a:gdLst/>
              <a:ahLst/>
              <a:cxnLst/>
              <a:rect l="l" t="t" r="r" b="b"/>
              <a:pathLst>
                <a:path w="73659">
                  <a:moveTo>
                    <a:pt x="0" y="0"/>
                  </a:moveTo>
                  <a:lnTo>
                    <a:pt x="73152" y="0"/>
                  </a:lnTo>
                </a:path>
              </a:pathLst>
            </a:custGeom>
            <a:ln w="4572">
              <a:solidFill>
                <a:srgbClr val="49E0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1472177" y="1106417"/>
              <a:ext cx="438918" cy="54864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5811012" y="1136135"/>
              <a:ext cx="219710" cy="0"/>
            </a:xfrm>
            <a:custGeom>
              <a:avLst/>
              <a:gdLst/>
              <a:ahLst/>
              <a:cxnLst/>
              <a:rect l="l" t="t" r="r" b="b"/>
              <a:pathLst>
                <a:path w="219710">
                  <a:moveTo>
                    <a:pt x="0" y="0"/>
                  </a:moveTo>
                  <a:lnTo>
                    <a:pt x="219456" y="0"/>
                  </a:lnTo>
                </a:path>
              </a:pathLst>
            </a:custGeom>
            <a:ln w="4572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5234939" y="1106417"/>
              <a:ext cx="690372" cy="59436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7068312" y="1136135"/>
              <a:ext cx="137160" cy="0"/>
            </a:xfrm>
            <a:custGeom>
              <a:avLst/>
              <a:gdLst/>
              <a:ahLst/>
              <a:cxnLst/>
              <a:rect l="l" t="t" r="r" b="b"/>
              <a:pathLst>
                <a:path w="137159">
                  <a:moveTo>
                    <a:pt x="0" y="0"/>
                  </a:moveTo>
                  <a:lnTo>
                    <a:pt x="137160" y="0"/>
                  </a:lnTo>
                </a:path>
              </a:pathLst>
            </a:custGeom>
            <a:ln w="4572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7360919" y="1136135"/>
              <a:ext cx="78105" cy="0"/>
            </a:xfrm>
            <a:custGeom>
              <a:avLst/>
              <a:gdLst/>
              <a:ahLst/>
              <a:cxnLst/>
              <a:rect l="l" t="t" r="r" b="b"/>
              <a:pathLst>
                <a:path w="78104">
                  <a:moveTo>
                    <a:pt x="0" y="0"/>
                  </a:moveTo>
                  <a:lnTo>
                    <a:pt x="77723" y="0"/>
                  </a:lnTo>
                </a:path>
              </a:pathLst>
            </a:custGeom>
            <a:ln w="4572">
              <a:solidFill>
                <a:srgbClr val="49E0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875020" y="1140707"/>
              <a:ext cx="1289685" cy="0"/>
            </a:xfrm>
            <a:custGeom>
              <a:avLst/>
              <a:gdLst/>
              <a:ahLst/>
              <a:cxnLst/>
              <a:rect l="l" t="t" r="r" b="b"/>
              <a:pathLst>
                <a:path w="1289684">
                  <a:moveTo>
                    <a:pt x="0" y="0"/>
                  </a:moveTo>
                  <a:lnTo>
                    <a:pt x="237743" y="0"/>
                  </a:lnTo>
                </a:path>
                <a:path w="1289684">
                  <a:moveTo>
                    <a:pt x="1143000" y="0"/>
                  </a:moveTo>
                  <a:lnTo>
                    <a:pt x="1289304" y="0"/>
                  </a:lnTo>
                </a:path>
              </a:pathLst>
            </a:custGeom>
            <a:ln w="4572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7338059" y="1140707"/>
              <a:ext cx="78105" cy="0"/>
            </a:xfrm>
            <a:custGeom>
              <a:avLst/>
              <a:gdLst/>
              <a:ahLst/>
              <a:cxnLst/>
              <a:rect l="l" t="t" r="r" b="b"/>
              <a:pathLst>
                <a:path w="78104">
                  <a:moveTo>
                    <a:pt x="0" y="0"/>
                  </a:moveTo>
                  <a:lnTo>
                    <a:pt x="77723" y="0"/>
                  </a:lnTo>
                </a:path>
              </a:pathLst>
            </a:custGeom>
            <a:ln w="4572">
              <a:solidFill>
                <a:srgbClr val="49E1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5948171" y="1145279"/>
              <a:ext cx="1175385" cy="0"/>
            </a:xfrm>
            <a:custGeom>
              <a:avLst/>
              <a:gdLst/>
              <a:ahLst/>
              <a:cxnLst/>
              <a:rect l="l" t="t" r="r" b="b"/>
              <a:pathLst>
                <a:path w="1175384">
                  <a:moveTo>
                    <a:pt x="0" y="0"/>
                  </a:moveTo>
                  <a:lnTo>
                    <a:pt x="256031" y="0"/>
                  </a:lnTo>
                </a:path>
                <a:path w="1175384">
                  <a:moveTo>
                    <a:pt x="996696" y="0"/>
                  </a:moveTo>
                  <a:lnTo>
                    <a:pt x="1175003" y="0"/>
                  </a:lnTo>
                </a:path>
              </a:pathLst>
            </a:custGeom>
            <a:ln w="4572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7306055" y="1145279"/>
              <a:ext cx="82550" cy="0"/>
            </a:xfrm>
            <a:custGeom>
              <a:avLst/>
              <a:gdLst/>
              <a:ahLst/>
              <a:cxnLst/>
              <a:rect l="l" t="t" r="r" b="b"/>
              <a:pathLst>
                <a:path w="82550">
                  <a:moveTo>
                    <a:pt x="0" y="0"/>
                  </a:moveTo>
                  <a:lnTo>
                    <a:pt x="82296" y="0"/>
                  </a:lnTo>
                </a:path>
              </a:pathLst>
            </a:custGeom>
            <a:ln w="4572">
              <a:solidFill>
                <a:srgbClr val="49E1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6025895" y="1149851"/>
              <a:ext cx="1047115" cy="0"/>
            </a:xfrm>
            <a:custGeom>
              <a:avLst/>
              <a:gdLst/>
              <a:ahLst/>
              <a:cxnLst/>
              <a:rect l="l" t="t" r="r" b="b"/>
              <a:pathLst>
                <a:path w="1047115">
                  <a:moveTo>
                    <a:pt x="0" y="0"/>
                  </a:moveTo>
                  <a:lnTo>
                    <a:pt x="306324" y="0"/>
                  </a:lnTo>
                </a:path>
                <a:path w="1047115">
                  <a:moveTo>
                    <a:pt x="827532" y="0"/>
                  </a:moveTo>
                  <a:lnTo>
                    <a:pt x="1046988" y="0"/>
                  </a:lnTo>
                </a:path>
              </a:pathLst>
            </a:custGeom>
            <a:ln w="4572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7283195" y="1149851"/>
              <a:ext cx="82550" cy="0"/>
            </a:xfrm>
            <a:custGeom>
              <a:avLst/>
              <a:gdLst/>
              <a:ahLst/>
              <a:cxnLst/>
              <a:rect l="l" t="t" r="r" b="b"/>
              <a:pathLst>
                <a:path w="82550">
                  <a:moveTo>
                    <a:pt x="0" y="0"/>
                  </a:moveTo>
                  <a:lnTo>
                    <a:pt x="82296" y="0"/>
                  </a:lnTo>
                </a:path>
              </a:pathLst>
            </a:custGeom>
            <a:ln w="4572">
              <a:solidFill>
                <a:srgbClr val="49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108191" y="1154423"/>
              <a:ext cx="914400" cy="0"/>
            </a:xfrm>
            <a:custGeom>
              <a:avLst/>
              <a:gdLst/>
              <a:ahLst/>
              <a:cxnLst/>
              <a:rect l="l" t="t" r="r" b="b"/>
              <a:pathLst>
                <a:path w="914400">
                  <a:moveTo>
                    <a:pt x="0" y="0"/>
                  </a:moveTo>
                  <a:lnTo>
                    <a:pt x="443483" y="0"/>
                  </a:lnTo>
                </a:path>
                <a:path w="914400">
                  <a:moveTo>
                    <a:pt x="580643" y="0"/>
                  </a:moveTo>
                  <a:lnTo>
                    <a:pt x="914400" y="0"/>
                  </a:lnTo>
                </a:path>
              </a:pathLst>
            </a:custGeom>
            <a:ln w="4572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7251192" y="1154423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4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4572">
              <a:solidFill>
                <a:srgbClr val="49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6199632" y="1158995"/>
              <a:ext cx="749935" cy="0"/>
            </a:xfrm>
            <a:custGeom>
              <a:avLst/>
              <a:gdLst/>
              <a:ahLst/>
              <a:cxnLst/>
              <a:rect l="l" t="t" r="r" b="b"/>
              <a:pathLst>
                <a:path w="749934">
                  <a:moveTo>
                    <a:pt x="0" y="0"/>
                  </a:moveTo>
                  <a:lnTo>
                    <a:pt x="749808" y="0"/>
                  </a:lnTo>
                </a:path>
              </a:pathLst>
            </a:custGeom>
            <a:ln w="4572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7219188" y="1158995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4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4572">
              <a:solidFill>
                <a:srgbClr val="49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6323076" y="1163567"/>
              <a:ext cx="539750" cy="0"/>
            </a:xfrm>
            <a:custGeom>
              <a:avLst/>
              <a:gdLst/>
              <a:ahLst/>
              <a:cxnLst/>
              <a:rect l="l" t="t" r="r" b="b"/>
              <a:pathLst>
                <a:path w="539750">
                  <a:moveTo>
                    <a:pt x="0" y="0"/>
                  </a:moveTo>
                  <a:lnTo>
                    <a:pt x="539495" y="0"/>
                  </a:lnTo>
                </a:path>
              </a:pathLst>
            </a:custGeom>
            <a:ln w="4572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7191755" y="1163567"/>
              <a:ext cx="96520" cy="0"/>
            </a:xfrm>
            <a:custGeom>
              <a:avLst/>
              <a:gdLst/>
              <a:ahLst/>
              <a:cxnLst/>
              <a:rect l="l" t="t" r="r" b="b"/>
              <a:pathLst>
                <a:path w="96520">
                  <a:moveTo>
                    <a:pt x="0" y="0"/>
                  </a:moveTo>
                  <a:lnTo>
                    <a:pt x="96011" y="0"/>
                  </a:lnTo>
                </a:path>
              </a:pathLst>
            </a:custGeom>
            <a:ln w="4572">
              <a:solidFill>
                <a:srgbClr val="49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1435601" y="1161281"/>
              <a:ext cx="68580" cy="9144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5824727" y="1168139"/>
              <a:ext cx="160020" cy="0"/>
            </a:xfrm>
            <a:custGeom>
              <a:avLst/>
              <a:gdLst/>
              <a:ahLst/>
              <a:cxnLst/>
              <a:rect l="l" t="t" r="r" b="b"/>
              <a:pathLst>
                <a:path w="160020">
                  <a:moveTo>
                    <a:pt x="0" y="0"/>
                  </a:moveTo>
                  <a:lnTo>
                    <a:pt x="160020" y="0"/>
                  </a:lnTo>
                </a:path>
              </a:pathLst>
            </a:custGeom>
            <a:ln w="4572">
              <a:solidFill>
                <a:srgbClr val="49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6524244" y="1168139"/>
              <a:ext cx="178435" cy="0"/>
            </a:xfrm>
            <a:custGeom>
              <a:avLst/>
              <a:gdLst/>
              <a:ahLst/>
              <a:cxnLst/>
              <a:rect l="l" t="t" r="r" b="b"/>
              <a:pathLst>
                <a:path w="178434">
                  <a:moveTo>
                    <a:pt x="0" y="0"/>
                  </a:moveTo>
                  <a:lnTo>
                    <a:pt x="178307" y="0"/>
                  </a:lnTo>
                </a:path>
              </a:pathLst>
            </a:custGeom>
            <a:ln w="4572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5920739" y="1168139"/>
              <a:ext cx="1330960" cy="9525"/>
            </a:xfrm>
            <a:custGeom>
              <a:avLst/>
              <a:gdLst/>
              <a:ahLst/>
              <a:cxnLst/>
              <a:rect l="l" t="t" r="r" b="b"/>
              <a:pathLst>
                <a:path w="1330959" h="9525">
                  <a:moveTo>
                    <a:pt x="1234439" y="0"/>
                  </a:moveTo>
                  <a:lnTo>
                    <a:pt x="1330451" y="0"/>
                  </a:lnTo>
                </a:path>
                <a:path w="1330959" h="9525">
                  <a:moveTo>
                    <a:pt x="0" y="4572"/>
                  </a:moveTo>
                  <a:lnTo>
                    <a:pt x="182879" y="4572"/>
                  </a:lnTo>
                </a:path>
                <a:path w="1330959" h="9525">
                  <a:moveTo>
                    <a:pt x="1152143" y="4572"/>
                  </a:moveTo>
                  <a:lnTo>
                    <a:pt x="1271015" y="4572"/>
                  </a:lnTo>
                </a:path>
                <a:path w="1330959" h="9525">
                  <a:moveTo>
                    <a:pt x="59436" y="9144"/>
                  </a:moveTo>
                  <a:lnTo>
                    <a:pt x="242315" y="9144"/>
                  </a:lnTo>
                </a:path>
                <a:path w="1330959" h="9525">
                  <a:moveTo>
                    <a:pt x="1106423" y="9144"/>
                  </a:moveTo>
                  <a:lnTo>
                    <a:pt x="1239011" y="9144"/>
                  </a:lnTo>
                </a:path>
              </a:pathLst>
            </a:custGeom>
            <a:ln w="4572">
              <a:solidFill>
                <a:srgbClr val="49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1325873" y="1161281"/>
              <a:ext cx="292614" cy="36576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6035039" y="1181855"/>
              <a:ext cx="1083945" cy="18415"/>
            </a:xfrm>
            <a:custGeom>
              <a:avLst/>
              <a:gdLst/>
              <a:ahLst/>
              <a:cxnLst/>
              <a:rect l="l" t="t" r="r" b="b"/>
              <a:pathLst>
                <a:path w="1083945" h="18415">
                  <a:moveTo>
                    <a:pt x="0" y="0"/>
                  </a:moveTo>
                  <a:lnTo>
                    <a:pt x="205740" y="0"/>
                  </a:lnTo>
                </a:path>
                <a:path w="1083945" h="18415">
                  <a:moveTo>
                    <a:pt x="941832" y="0"/>
                  </a:moveTo>
                  <a:lnTo>
                    <a:pt x="1083563" y="0"/>
                  </a:lnTo>
                </a:path>
                <a:path w="1083945" h="18415">
                  <a:moveTo>
                    <a:pt x="64008" y="4572"/>
                  </a:moveTo>
                  <a:lnTo>
                    <a:pt x="292608" y="4572"/>
                  </a:lnTo>
                </a:path>
                <a:path w="1083945" h="18415">
                  <a:moveTo>
                    <a:pt x="877823" y="4572"/>
                  </a:moveTo>
                  <a:lnTo>
                    <a:pt x="1042416" y="4572"/>
                  </a:lnTo>
                </a:path>
                <a:path w="1083945" h="18415">
                  <a:moveTo>
                    <a:pt x="123443" y="9144"/>
                  </a:moveTo>
                  <a:lnTo>
                    <a:pt x="411480" y="9144"/>
                  </a:lnTo>
                </a:path>
                <a:path w="1083945" h="18415">
                  <a:moveTo>
                    <a:pt x="781812" y="9144"/>
                  </a:moveTo>
                  <a:lnTo>
                    <a:pt x="996696" y="9144"/>
                  </a:lnTo>
                </a:path>
                <a:path w="1083945" h="18415">
                  <a:moveTo>
                    <a:pt x="201167" y="13716"/>
                  </a:moveTo>
                  <a:lnTo>
                    <a:pt x="946404" y="13716"/>
                  </a:lnTo>
                </a:path>
                <a:path w="1083945" h="18415">
                  <a:moveTo>
                    <a:pt x="288036" y="18287"/>
                  </a:moveTo>
                  <a:lnTo>
                    <a:pt x="882395" y="18287"/>
                  </a:lnTo>
                </a:path>
              </a:pathLst>
            </a:custGeom>
            <a:ln w="4572">
              <a:solidFill>
                <a:srgbClr val="49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1293869" y="1197857"/>
              <a:ext cx="146303" cy="9144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6432803" y="1204715"/>
              <a:ext cx="393700" cy="0"/>
            </a:xfrm>
            <a:custGeom>
              <a:avLst/>
              <a:gdLst/>
              <a:ahLst/>
              <a:cxnLst/>
              <a:rect l="l" t="t" r="r" b="b"/>
              <a:pathLst>
                <a:path w="393700">
                  <a:moveTo>
                    <a:pt x="0" y="0"/>
                  </a:moveTo>
                  <a:lnTo>
                    <a:pt x="393191" y="0"/>
                  </a:lnTo>
                </a:path>
              </a:pathLst>
            </a:custGeom>
            <a:ln w="4572">
              <a:solidFill>
                <a:srgbClr val="49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1275581" y="1209287"/>
              <a:ext cx="50800" cy="0"/>
            </a:xfrm>
            <a:custGeom>
              <a:avLst/>
              <a:gdLst/>
              <a:ahLst/>
              <a:cxnLst/>
              <a:rect l="l" t="t" r="r" b="b"/>
              <a:pathLst>
                <a:path w="50800">
                  <a:moveTo>
                    <a:pt x="0" y="0"/>
                  </a:moveTo>
                  <a:lnTo>
                    <a:pt x="50292" y="0"/>
                  </a:lnTo>
                </a:path>
              </a:pathLst>
            </a:custGeom>
            <a:ln w="4572">
              <a:solidFill>
                <a:srgbClr val="049B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809237" y="1207001"/>
              <a:ext cx="589788" cy="123444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626357" y="1332731"/>
              <a:ext cx="219710" cy="36830"/>
            </a:xfrm>
            <a:custGeom>
              <a:avLst/>
              <a:gdLst/>
              <a:ahLst/>
              <a:cxnLst/>
              <a:rect l="l" t="t" r="r" b="b"/>
              <a:pathLst>
                <a:path w="219709" h="36830">
                  <a:moveTo>
                    <a:pt x="169164" y="0"/>
                  </a:moveTo>
                  <a:lnTo>
                    <a:pt x="219456" y="0"/>
                  </a:lnTo>
                </a:path>
                <a:path w="219709" h="36830">
                  <a:moveTo>
                    <a:pt x="146303" y="4572"/>
                  </a:moveTo>
                  <a:lnTo>
                    <a:pt x="205739" y="4572"/>
                  </a:lnTo>
                </a:path>
                <a:path w="219709" h="36830">
                  <a:moveTo>
                    <a:pt x="128015" y="9144"/>
                  </a:moveTo>
                  <a:lnTo>
                    <a:pt x="187451" y="9144"/>
                  </a:lnTo>
                </a:path>
                <a:path w="219709" h="36830">
                  <a:moveTo>
                    <a:pt x="114300" y="13716"/>
                  </a:moveTo>
                  <a:lnTo>
                    <a:pt x="169164" y="13716"/>
                  </a:lnTo>
                </a:path>
                <a:path w="219709" h="36830">
                  <a:moveTo>
                    <a:pt x="91439" y="18288"/>
                  </a:moveTo>
                  <a:lnTo>
                    <a:pt x="150875" y="18288"/>
                  </a:lnTo>
                </a:path>
                <a:path w="219709" h="36830">
                  <a:moveTo>
                    <a:pt x="54864" y="22860"/>
                  </a:moveTo>
                  <a:lnTo>
                    <a:pt x="114299" y="22860"/>
                  </a:lnTo>
                </a:path>
                <a:path w="219709" h="36830">
                  <a:moveTo>
                    <a:pt x="36575" y="27432"/>
                  </a:moveTo>
                  <a:lnTo>
                    <a:pt x="96011" y="27432"/>
                  </a:lnTo>
                </a:path>
                <a:path w="219709" h="36830">
                  <a:moveTo>
                    <a:pt x="18287" y="32004"/>
                  </a:moveTo>
                  <a:lnTo>
                    <a:pt x="77723" y="32004"/>
                  </a:lnTo>
                </a:path>
                <a:path w="219709" h="36830">
                  <a:moveTo>
                    <a:pt x="0" y="36575"/>
                  </a:moveTo>
                  <a:lnTo>
                    <a:pt x="59435" y="36575"/>
                  </a:lnTo>
                </a:path>
              </a:pathLst>
            </a:custGeom>
            <a:ln w="4572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617213" y="1330445"/>
              <a:ext cx="278892" cy="82296"/>
            </a:xfrm>
            <a:prstGeom prst="rect">
              <a:avLst/>
            </a:prstGeom>
            <a:blipFill>
              <a:blip r:embed="rId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480053" y="1373879"/>
              <a:ext cx="182880" cy="27940"/>
            </a:xfrm>
            <a:custGeom>
              <a:avLst/>
              <a:gdLst/>
              <a:ahLst/>
              <a:cxnLst/>
              <a:rect l="l" t="t" r="r" b="b"/>
              <a:pathLst>
                <a:path w="182879" h="27940">
                  <a:moveTo>
                    <a:pt x="128016" y="0"/>
                  </a:moveTo>
                  <a:lnTo>
                    <a:pt x="182880" y="0"/>
                  </a:lnTo>
                </a:path>
                <a:path w="182879" h="27940">
                  <a:moveTo>
                    <a:pt x="105156" y="4572"/>
                  </a:moveTo>
                  <a:lnTo>
                    <a:pt x="169163" y="4572"/>
                  </a:lnTo>
                </a:path>
                <a:path w="182879" h="27940">
                  <a:moveTo>
                    <a:pt x="86868" y="9144"/>
                  </a:moveTo>
                  <a:lnTo>
                    <a:pt x="146303" y="9144"/>
                  </a:lnTo>
                </a:path>
                <a:path w="182879" h="27940">
                  <a:moveTo>
                    <a:pt x="64007" y="13716"/>
                  </a:moveTo>
                  <a:lnTo>
                    <a:pt x="128015" y="13716"/>
                  </a:lnTo>
                </a:path>
                <a:path w="182879" h="27940">
                  <a:moveTo>
                    <a:pt x="41148" y="18287"/>
                  </a:moveTo>
                  <a:lnTo>
                    <a:pt x="105155" y="18287"/>
                  </a:lnTo>
                </a:path>
                <a:path w="182879" h="27940">
                  <a:moveTo>
                    <a:pt x="22860" y="22860"/>
                  </a:moveTo>
                  <a:lnTo>
                    <a:pt x="86867" y="22860"/>
                  </a:lnTo>
                </a:path>
                <a:path w="182879" h="27940">
                  <a:moveTo>
                    <a:pt x="0" y="27432"/>
                  </a:moveTo>
                  <a:lnTo>
                    <a:pt x="68580" y="27432"/>
                  </a:lnTo>
                </a:path>
              </a:pathLst>
            </a:custGeom>
            <a:ln w="4572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8" name="object 138"/>
          <p:cNvSpPr/>
          <p:nvPr/>
        </p:nvSpPr>
        <p:spPr>
          <a:xfrm>
            <a:off x="457193" y="1405883"/>
            <a:ext cx="50800" cy="5080"/>
          </a:xfrm>
          <a:custGeom>
            <a:avLst/>
            <a:gdLst/>
            <a:ahLst/>
            <a:cxnLst/>
            <a:rect l="l" t="t" r="r" b="b"/>
            <a:pathLst>
              <a:path w="50800" h="5080">
                <a:moveTo>
                  <a:pt x="0" y="0"/>
                </a:moveTo>
                <a:lnTo>
                  <a:pt x="50292" y="0"/>
                </a:lnTo>
              </a:path>
              <a:path w="50800" h="5080">
                <a:moveTo>
                  <a:pt x="4571" y="4571"/>
                </a:moveTo>
                <a:lnTo>
                  <a:pt x="22860" y="4571"/>
                </a:lnTo>
              </a:path>
            </a:pathLst>
          </a:custGeom>
          <a:ln w="4572">
            <a:solidFill>
              <a:srgbClr val="0FCE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21201" y="1415027"/>
            <a:ext cx="123825" cy="32384"/>
          </a:xfrm>
          <a:custGeom>
            <a:avLst/>
            <a:gdLst/>
            <a:ahLst/>
            <a:cxnLst/>
            <a:rect l="l" t="t" r="r" b="b"/>
            <a:pathLst>
              <a:path w="123825" h="32384">
                <a:moveTo>
                  <a:pt x="86868" y="0"/>
                </a:moveTo>
                <a:lnTo>
                  <a:pt x="123444" y="0"/>
                </a:lnTo>
              </a:path>
              <a:path w="123825" h="32384">
                <a:moveTo>
                  <a:pt x="73151" y="4572"/>
                </a:moveTo>
                <a:lnTo>
                  <a:pt x="114300" y="4572"/>
                </a:lnTo>
              </a:path>
              <a:path w="123825" h="32384">
                <a:moveTo>
                  <a:pt x="59436" y="9144"/>
                </a:moveTo>
                <a:lnTo>
                  <a:pt x="100584" y="9144"/>
                </a:lnTo>
              </a:path>
              <a:path w="123825" h="32384">
                <a:moveTo>
                  <a:pt x="45720" y="13716"/>
                </a:moveTo>
                <a:lnTo>
                  <a:pt x="91439" y="13716"/>
                </a:lnTo>
              </a:path>
              <a:path w="123825" h="32384">
                <a:moveTo>
                  <a:pt x="36576" y="18287"/>
                </a:moveTo>
                <a:lnTo>
                  <a:pt x="77724" y="18287"/>
                </a:lnTo>
              </a:path>
              <a:path w="123825" h="32384">
                <a:moveTo>
                  <a:pt x="27431" y="22860"/>
                </a:moveTo>
                <a:lnTo>
                  <a:pt x="64008" y="22860"/>
                </a:lnTo>
              </a:path>
              <a:path w="123825" h="32384">
                <a:moveTo>
                  <a:pt x="13715" y="27432"/>
                </a:moveTo>
                <a:lnTo>
                  <a:pt x="50292" y="27432"/>
                </a:lnTo>
              </a:path>
              <a:path w="123825" h="32384">
                <a:moveTo>
                  <a:pt x="0" y="32003"/>
                </a:moveTo>
                <a:lnTo>
                  <a:pt x="41148" y="32003"/>
                </a:lnTo>
              </a:path>
            </a:pathLst>
          </a:custGeom>
          <a:ln w="4572">
            <a:solidFill>
              <a:srgbClr val="4949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57193" y="1449317"/>
            <a:ext cx="82296" cy="32004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 txBox="1">
            <a:spLocks noGrp="1"/>
          </p:cNvSpPr>
          <p:nvPr>
            <p:ph type="title"/>
          </p:nvPr>
        </p:nvSpPr>
        <p:spPr>
          <a:xfrm>
            <a:off x="903217" y="883411"/>
            <a:ext cx="8807201" cy="1397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dirty="0"/>
              <a:t>A </a:t>
            </a:r>
            <a:r>
              <a:rPr sz="4500" spc="-5" dirty="0"/>
              <a:t>PIL </a:t>
            </a:r>
            <a:r>
              <a:rPr sz="4500" spc="-15" dirty="0"/>
              <a:t>can </a:t>
            </a:r>
            <a:r>
              <a:rPr sz="4500" spc="-5" dirty="0"/>
              <a:t>be filed if the</a:t>
            </a:r>
            <a:r>
              <a:rPr sz="4500" spc="-50" dirty="0"/>
              <a:t> </a:t>
            </a:r>
            <a:r>
              <a:rPr sz="4500" spc="-20" dirty="0"/>
              <a:t>following</a:t>
            </a:r>
            <a:endParaRPr sz="4500" dirty="0"/>
          </a:p>
        </p:txBody>
      </p:sp>
      <p:sp>
        <p:nvSpPr>
          <p:cNvPr id="143" name="object 143"/>
          <p:cNvSpPr txBox="1"/>
          <p:nvPr/>
        </p:nvSpPr>
        <p:spPr>
          <a:xfrm>
            <a:off x="610538" y="1925946"/>
            <a:ext cx="8173084" cy="5107940"/>
          </a:xfrm>
          <a:prstGeom prst="rect">
            <a:avLst/>
          </a:prstGeom>
        </p:spPr>
        <p:txBody>
          <a:bodyPr vert="horz" wrap="square" lIns="0" tIns="2501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70"/>
              </a:spcBef>
            </a:pPr>
            <a:r>
              <a:rPr sz="4500" spc="-10" dirty="0">
                <a:solidFill>
                  <a:srgbClr val="DBF5F9"/>
                </a:solidFill>
                <a:latin typeface="Carlito"/>
                <a:cs typeface="Carlito"/>
              </a:rPr>
              <a:t>conditions </a:t>
            </a:r>
            <a:r>
              <a:rPr sz="4500" spc="-20" dirty="0">
                <a:solidFill>
                  <a:srgbClr val="DBF5F9"/>
                </a:solidFill>
                <a:latin typeface="Carlito"/>
                <a:cs typeface="Carlito"/>
              </a:rPr>
              <a:t>are</a:t>
            </a:r>
            <a:r>
              <a:rPr sz="4500" spc="-30" dirty="0">
                <a:solidFill>
                  <a:srgbClr val="DBF5F9"/>
                </a:solidFill>
                <a:latin typeface="Carlito"/>
                <a:cs typeface="Carlito"/>
              </a:rPr>
              <a:t> </a:t>
            </a:r>
            <a:r>
              <a:rPr sz="4500" spc="-5" dirty="0">
                <a:solidFill>
                  <a:srgbClr val="DBF5F9"/>
                </a:solidFill>
                <a:latin typeface="Carlito"/>
                <a:cs typeface="Carlito"/>
              </a:rPr>
              <a:t>fulfilled:-</a:t>
            </a:r>
            <a:endParaRPr sz="4500" dirty="0">
              <a:latin typeface="Carlito"/>
              <a:cs typeface="Carlito"/>
            </a:endParaRPr>
          </a:p>
          <a:p>
            <a:pPr marL="378460" marR="5080" indent="-274320" algn="just">
              <a:lnSpc>
                <a:spcPct val="100000"/>
              </a:lnSpc>
              <a:spcBef>
                <a:spcPts val="1160"/>
              </a:spcBef>
              <a:buClr>
                <a:srgbClr val="0AD0D9"/>
              </a:buClr>
              <a:buSzPct val="94642"/>
              <a:buFont typeface="Arial"/>
              <a:buChar char="●"/>
              <a:tabLst>
                <a:tab pos="378460" algn="l"/>
              </a:tabLst>
            </a:pPr>
            <a:r>
              <a:rPr sz="2800" spc="100" dirty="0">
                <a:solidFill>
                  <a:srgbClr val="FFFFFF"/>
                </a:solidFill>
                <a:latin typeface="Times New Roman"/>
                <a:cs typeface="Times New Roman"/>
              </a:rPr>
              <a:t>There </a:t>
            </a:r>
            <a:r>
              <a:rPr sz="2800" spc="170" dirty="0">
                <a:solidFill>
                  <a:srgbClr val="FFFFFF"/>
                </a:solidFill>
                <a:latin typeface="Times New Roman"/>
                <a:cs typeface="Times New Roman"/>
              </a:rPr>
              <a:t>must </a:t>
            </a:r>
            <a:r>
              <a:rPr sz="2800" spc="125" dirty="0">
                <a:solidFill>
                  <a:srgbClr val="FFFFFF"/>
                </a:solidFill>
                <a:latin typeface="Times New Roman"/>
                <a:cs typeface="Times New Roman"/>
              </a:rPr>
              <a:t>be </a:t>
            </a:r>
            <a:r>
              <a:rPr sz="2800" spc="95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2800" spc="90" dirty="0">
                <a:solidFill>
                  <a:srgbClr val="FFFFFF"/>
                </a:solidFill>
                <a:latin typeface="Times New Roman"/>
                <a:cs typeface="Times New Roman"/>
              </a:rPr>
              <a:t>public </a:t>
            </a:r>
            <a:r>
              <a:rPr sz="2800" spc="85" dirty="0">
                <a:solidFill>
                  <a:srgbClr val="FFFFFF"/>
                </a:solidFill>
                <a:latin typeface="Times New Roman"/>
                <a:cs typeface="Times New Roman"/>
              </a:rPr>
              <a:t>injury </a:t>
            </a:r>
            <a:r>
              <a:rPr sz="2800" spc="130" dirty="0">
                <a:solidFill>
                  <a:srgbClr val="FFFFFF"/>
                </a:solidFill>
                <a:latin typeface="Times New Roman"/>
                <a:cs typeface="Times New Roman"/>
              </a:rPr>
              <a:t>or </a:t>
            </a:r>
            <a:r>
              <a:rPr sz="2800" spc="95" dirty="0">
                <a:solidFill>
                  <a:srgbClr val="FFFFFF"/>
                </a:solidFill>
                <a:latin typeface="Times New Roman"/>
                <a:cs typeface="Times New Roman"/>
              </a:rPr>
              <a:t>public wrong  </a:t>
            </a:r>
            <a:r>
              <a:rPr sz="2800" spc="105" dirty="0">
                <a:solidFill>
                  <a:srgbClr val="FFFFFF"/>
                </a:solidFill>
                <a:latin typeface="Times New Roman"/>
                <a:cs typeface="Times New Roman"/>
              </a:rPr>
              <a:t>caused </a:t>
            </a:r>
            <a:r>
              <a:rPr sz="2800" spc="45" dirty="0">
                <a:solidFill>
                  <a:srgbClr val="FFFFFF"/>
                </a:solidFill>
                <a:latin typeface="Times New Roman"/>
                <a:cs typeface="Times New Roman"/>
              </a:rPr>
              <a:t>by </a:t>
            </a:r>
            <a:r>
              <a:rPr sz="2800" spc="17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800" spc="75" dirty="0">
                <a:solidFill>
                  <a:srgbClr val="FFFFFF"/>
                </a:solidFill>
                <a:latin typeface="Times New Roman"/>
                <a:cs typeface="Times New Roman"/>
              </a:rPr>
              <a:t>wrongful </a:t>
            </a:r>
            <a:r>
              <a:rPr sz="2800" spc="114" dirty="0">
                <a:solidFill>
                  <a:srgbClr val="FFFFFF"/>
                </a:solidFill>
                <a:latin typeface="Times New Roman"/>
                <a:cs typeface="Times New Roman"/>
              </a:rPr>
              <a:t>act </a:t>
            </a:r>
            <a:r>
              <a:rPr sz="2800" spc="125" dirty="0">
                <a:solidFill>
                  <a:srgbClr val="FFFFFF"/>
                </a:solidFill>
                <a:latin typeface="Times New Roman"/>
                <a:cs typeface="Times New Roman"/>
              </a:rPr>
              <a:t>or </a:t>
            </a:r>
            <a:r>
              <a:rPr sz="2800" spc="114" dirty="0">
                <a:solidFill>
                  <a:srgbClr val="FFFFFF"/>
                </a:solidFill>
                <a:latin typeface="Times New Roman"/>
                <a:cs typeface="Times New Roman"/>
              </a:rPr>
              <a:t>ommission </a:t>
            </a:r>
            <a:r>
              <a:rPr sz="2800" spc="2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2800" spc="170" dirty="0">
                <a:solidFill>
                  <a:srgbClr val="FFFFFF"/>
                </a:solidFill>
                <a:latin typeface="Times New Roman"/>
                <a:cs typeface="Times New Roman"/>
              </a:rPr>
              <a:t>the  </a:t>
            </a:r>
            <a:r>
              <a:rPr sz="2800" spc="120" dirty="0">
                <a:solidFill>
                  <a:srgbClr val="FFFFFF"/>
                </a:solidFill>
                <a:latin typeface="Times New Roman"/>
                <a:cs typeface="Times New Roman"/>
              </a:rPr>
              <a:t>state</a:t>
            </a:r>
            <a:r>
              <a:rPr sz="2800" spc="-1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125" dirty="0">
                <a:solidFill>
                  <a:srgbClr val="FFFFFF"/>
                </a:solidFill>
                <a:latin typeface="Times New Roman"/>
                <a:cs typeface="Times New Roman"/>
              </a:rPr>
              <a:t>or</a:t>
            </a:r>
            <a:r>
              <a:rPr sz="2800" spc="-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90" dirty="0">
                <a:solidFill>
                  <a:srgbClr val="FFFFFF"/>
                </a:solidFill>
                <a:latin typeface="Times New Roman"/>
                <a:cs typeface="Times New Roman"/>
              </a:rPr>
              <a:t>public</a:t>
            </a:r>
            <a:r>
              <a:rPr sz="2800" spc="-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85" dirty="0">
                <a:solidFill>
                  <a:srgbClr val="FFFFFF"/>
                </a:solidFill>
                <a:latin typeface="Times New Roman"/>
                <a:cs typeface="Times New Roman"/>
              </a:rPr>
              <a:t>authority.</a:t>
            </a:r>
            <a:endParaRPr sz="2800" dirty="0">
              <a:latin typeface="Times New Roman"/>
              <a:cs typeface="Times New Roman"/>
            </a:endParaRPr>
          </a:p>
          <a:p>
            <a:pPr marL="376555" marR="7620" indent="-274320" algn="just">
              <a:lnSpc>
                <a:spcPct val="100000"/>
              </a:lnSpc>
              <a:spcBef>
                <a:spcPts val="675"/>
              </a:spcBef>
              <a:buClr>
                <a:srgbClr val="0AD0D9"/>
              </a:buClr>
              <a:buSzPct val="94642"/>
              <a:buFont typeface="Arial"/>
              <a:buChar char="●"/>
              <a:tabLst>
                <a:tab pos="377190" algn="l"/>
              </a:tabLst>
            </a:pPr>
            <a:r>
              <a:rPr sz="2800" spc="75" dirty="0">
                <a:solidFill>
                  <a:srgbClr val="FFFFFF"/>
                </a:solidFill>
                <a:latin typeface="Times New Roman"/>
                <a:cs typeface="Times New Roman"/>
              </a:rPr>
              <a:t>It </a:t>
            </a:r>
            <a:r>
              <a:rPr sz="2800" spc="30" dirty="0">
                <a:solidFill>
                  <a:srgbClr val="FFFFFF"/>
                </a:solidFill>
                <a:latin typeface="Times New Roman"/>
                <a:cs typeface="Times New Roman"/>
              </a:rPr>
              <a:t>is </a:t>
            </a:r>
            <a:r>
              <a:rPr sz="2800" spc="50" dirty="0">
                <a:solidFill>
                  <a:srgbClr val="FFFFFF"/>
                </a:solidFill>
                <a:latin typeface="Times New Roman"/>
                <a:cs typeface="Times New Roman"/>
              </a:rPr>
              <a:t>for </a:t>
            </a:r>
            <a:r>
              <a:rPr sz="2800" spc="17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800" spc="114" dirty="0">
                <a:solidFill>
                  <a:srgbClr val="FFFFFF"/>
                </a:solidFill>
                <a:latin typeface="Times New Roman"/>
                <a:cs typeface="Times New Roman"/>
              </a:rPr>
              <a:t>enforcement </a:t>
            </a:r>
            <a:r>
              <a:rPr sz="2800" spc="2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2800" spc="17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800" spc="70" dirty="0">
                <a:solidFill>
                  <a:srgbClr val="FFFFFF"/>
                </a:solidFill>
                <a:latin typeface="Times New Roman"/>
                <a:cs typeface="Times New Roman"/>
              </a:rPr>
              <a:t>basic </a:t>
            </a:r>
            <a:r>
              <a:rPr sz="2800" spc="195" dirty="0">
                <a:solidFill>
                  <a:srgbClr val="FFFFFF"/>
                </a:solidFill>
                <a:latin typeface="Times New Roman"/>
                <a:cs typeface="Times New Roman"/>
              </a:rPr>
              <a:t>human</a:t>
            </a:r>
            <a:r>
              <a:rPr sz="2800" spc="-3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100" dirty="0">
                <a:solidFill>
                  <a:srgbClr val="FFFFFF"/>
                </a:solidFill>
                <a:latin typeface="Times New Roman"/>
                <a:cs typeface="Times New Roman"/>
              </a:rPr>
              <a:t>rights  </a:t>
            </a:r>
            <a:r>
              <a:rPr sz="2800" spc="2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2800" spc="70" dirty="0">
                <a:solidFill>
                  <a:srgbClr val="FFFFFF"/>
                </a:solidFill>
                <a:latin typeface="Times New Roman"/>
                <a:cs typeface="Times New Roman"/>
              </a:rPr>
              <a:t>weaker </a:t>
            </a:r>
            <a:r>
              <a:rPr sz="2800" spc="95" dirty="0">
                <a:solidFill>
                  <a:srgbClr val="FFFFFF"/>
                </a:solidFill>
                <a:latin typeface="Times New Roman"/>
                <a:cs typeface="Times New Roman"/>
              </a:rPr>
              <a:t>sections </a:t>
            </a:r>
            <a:r>
              <a:rPr sz="2800" spc="2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2800" spc="17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800" spc="130" dirty="0">
                <a:solidFill>
                  <a:srgbClr val="FFFFFF"/>
                </a:solidFill>
                <a:latin typeface="Times New Roman"/>
                <a:cs typeface="Times New Roman"/>
              </a:rPr>
              <a:t>community </a:t>
            </a:r>
            <a:r>
              <a:rPr sz="2800" spc="95" dirty="0">
                <a:solidFill>
                  <a:srgbClr val="FFFFFF"/>
                </a:solidFill>
                <a:latin typeface="Times New Roman"/>
                <a:cs typeface="Times New Roman"/>
              </a:rPr>
              <a:t>whose  </a:t>
            </a:r>
            <a:r>
              <a:rPr sz="2800" spc="135" dirty="0">
                <a:solidFill>
                  <a:srgbClr val="FFFFFF"/>
                </a:solidFill>
                <a:latin typeface="Times New Roman"/>
                <a:cs typeface="Times New Roman"/>
              </a:rPr>
              <a:t>fundamental </a:t>
            </a:r>
            <a:r>
              <a:rPr sz="2800" spc="170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2800" spc="114" dirty="0">
                <a:solidFill>
                  <a:srgbClr val="FFFFFF"/>
                </a:solidFill>
                <a:latin typeface="Times New Roman"/>
                <a:cs typeface="Times New Roman"/>
              </a:rPr>
              <a:t>constitutional </a:t>
            </a:r>
            <a:r>
              <a:rPr sz="2800" spc="105" dirty="0">
                <a:solidFill>
                  <a:srgbClr val="FFFFFF"/>
                </a:solidFill>
                <a:latin typeface="Times New Roman"/>
                <a:cs typeface="Times New Roman"/>
              </a:rPr>
              <a:t>rights </a:t>
            </a:r>
            <a:r>
              <a:rPr sz="2800" spc="55" dirty="0">
                <a:solidFill>
                  <a:srgbClr val="FFFFFF"/>
                </a:solidFill>
                <a:latin typeface="Times New Roman"/>
                <a:cs typeface="Times New Roman"/>
              </a:rPr>
              <a:t>have </a:t>
            </a:r>
            <a:r>
              <a:rPr sz="2800" spc="140" dirty="0">
                <a:solidFill>
                  <a:srgbClr val="FFFFFF"/>
                </a:solidFill>
                <a:latin typeface="Times New Roman"/>
                <a:cs typeface="Times New Roman"/>
              </a:rPr>
              <a:t>been  </a:t>
            </a:r>
            <a:r>
              <a:rPr sz="2800" spc="75" dirty="0">
                <a:solidFill>
                  <a:srgbClr val="FFFFFF"/>
                </a:solidFill>
                <a:latin typeface="Times New Roman"/>
                <a:cs typeface="Times New Roman"/>
              </a:rPr>
              <a:t>infringed.</a:t>
            </a:r>
            <a:endParaRPr sz="2800" dirty="0">
              <a:latin typeface="Times New Roman"/>
              <a:cs typeface="Times New Roman"/>
            </a:endParaRPr>
          </a:p>
          <a:p>
            <a:pPr marL="376555" marR="8255" indent="-274320" algn="just">
              <a:lnSpc>
                <a:spcPct val="100000"/>
              </a:lnSpc>
              <a:spcBef>
                <a:spcPts val="670"/>
              </a:spcBef>
              <a:buClr>
                <a:srgbClr val="0AD0D9"/>
              </a:buClr>
              <a:buSzPct val="94642"/>
              <a:buFont typeface="Arial"/>
              <a:buChar char="●"/>
              <a:tabLst>
                <a:tab pos="377190" algn="l"/>
              </a:tabLst>
            </a:pPr>
            <a:r>
              <a:rPr sz="2800" spc="75" dirty="0">
                <a:solidFill>
                  <a:srgbClr val="FFFFFF"/>
                </a:solidFill>
                <a:latin typeface="Times New Roman"/>
                <a:cs typeface="Times New Roman"/>
              </a:rPr>
              <a:t>It </a:t>
            </a:r>
            <a:r>
              <a:rPr sz="2800" spc="175" dirty="0">
                <a:solidFill>
                  <a:srgbClr val="FFFFFF"/>
                </a:solidFill>
                <a:latin typeface="Times New Roman"/>
                <a:cs typeface="Times New Roman"/>
              </a:rPr>
              <a:t>must </a:t>
            </a:r>
            <a:r>
              <a:rPr sz="2800" spc="180" dirty="0">
                <a:solidFill>
                  <a:srgbClr val="FFFFFF"/>
                </a:solidFill>
                <a:latin typeface="Times New Roman"/>
                <a:cs typeface="Times New Roman"/>
              </a:rPr>
              <a:t>not </a:t>
            </a:r>
            <a:r>
              <a:rPr sz="2800" spc="125" dirty="0">
                <a:solidFill>
                  <a:srgbClr val="FFFFFF"/>
                </a:solidFill>
                <a:latin typeface="Times New Roman"/>
                <a:cs typeface="Times New Roman"/>
              </a:rPr>
              <a:t>be </a:t>
            </a:r>
            <a:r>
              <a:rPr sz="2800" spc="45" dirty="0">
                <a:solidFill>
                  <a:srgbClr val="FFFFFF"/>
                </a:solidFill>
                <a:latin typeface="Times New Roman"/>
                <a:cs typeface="Times New Roman"/>
              </a:rPr>
              <a:t>frivolous </a:t>
            </a:r>
            <a:r>
              <a:rPr sz="2800" spc="90" dirty="0">
                <a:solidFill>
                  <a:srgbClr val="FFFFFF"/>
                </a:solidFill>
                <a:latin typeface="Times New Roman"/>
                <a:cs typeface="Times New Roman"/>
              </a:rPr>
              <a:t>litigation </a:t>
            </a:r>
            <a:r>
              <a:rPr sz="2800" spc="35" dirty="0">
                <a:solidFill>
                  <a:srgbClr val="FFFFFF"/>
                </a:solidFill>
                <a:latin typeface="Times New Roman"/>
                <a:cs typeface="Times New Roman"/>
              </a:rPr>
              <a:t>by </a:t>
            </a:r>
            <a:r>
              <a:rPr sz="2800" spc="114" dirty="0">
                <a:solidFill>
                  <a:srgbClr val="FFFFFF"/>
                </a:solidFill>
                <a:latin typeface="Times New Roman"/>
                <a:cs typeface="Times New Roman"/>
              </a:rPr>
              <a:t>persons  </a:t>
            </a:r>
            <a:r>
              <a:rPr sz="2800" spc="75" dirty="0">
                <a:solidFill>
                  <a:srgbClr val="FFFFFF"/>
                </a:solidFill>
                <a:latin typeface="Times New Roman"/>
                <a:cs typeface="Times New Roman"/>
              </a:rPr>
              <a:t>having vested</a:t>
            </a:r>
            <a:r>
              <a:rPr sz="2800" spc="-1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95" dirty="0">
                <a:solidFill>
                  <a:srgbClr val="FFFFFF"/>
                </a:solidFill>
                <a:latin typeface="Times New Roman"/>
                <a:cs typeface="Times New Roman"/>
              </a:rPr>
              <a:t>interests.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193" y="457193"/>
            <a:ext cx="9144000" cy="3429000"/>
            <a:chOff x="457193" y="457193"/>
            <a:chExt cx="9144000" cy="3429000"/>
          </a:xfrm>
        </p:grpSpPr>
        <p:sp>
          <p:nvSpPr>
            <p:cNvPr id="3" name="object 3"/>
            <p:cNvSpPr/>
            <p:nvPr/>
          </p:nvSpPr>
          <p:spPr>
            <a:xfrm>
              <a:off x="457193" y="457447"/>
              <a:ext cx="9144005" cy="102997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855463" y="458463"/>
              <a:ext cx="4745735" cy="60070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509759" y="459479"/>
              <a:ext cx="41275" cy="0"/>
            </a:xfrm>
            <a:custGeom>
              <a:avLst/>
              <a:gdLst/>
              <a:ahLst/>
              <a:cxnLst/>
              <a:rect l="l" t="t" r="r" b="b"/>
              <a:pathLst>
                <a:path w="41275">
                  <a:moveTo>
                    <a:pt x="0" y="0"/>
                  </a:moveTo>
                  <a:lnTo>
                    <a:pt x="41148" y="0"/>
                  </a:lnTo>
                </a:path>
              </a:pathLst>
            </a:custGeom>
            <a:ln w="4572">
              <a:solidFill>
                <a:srgbClr val="0098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445752" y="464051"/>
              <a:ext cx="91440" cy="13970"/>
            </a:xfrm>
            <a:custGeom>
              <a:avLst/>
              <a:gdLst/>
              <a:ahLst/>
              <a:cxnLst/>
              <a:rect l="l" t="t" r="r" b="b"/>
              <a:pathLst>
                <a:path w="91440" h="13970">
                  <a:moveTo>
                    <a:pt x="50292" y="0"/>
                  </a:moveTo>
                  <a:lnTo>
                    <a:pt x="91440" y="0"/>
                  </a:lnTo>
                </a:path>
                <a:path w="91440" h="13970">
                  <a:moveTo>
                    <a:pt x="36575" y="4572"/>
                  </a:moveTo>
                  <a:lnTo>
                    <a:pt x="82295" y="4572"/>
                  </a:lnTo>
                </a:path>
                <a:path w="91440" h="13970">
                  <a:moveTo>
                    <a:pt x="22859" y="9143"/>
                  </a:moveTo>
                  <a:lnTo>
                    <a:pt x="64008" y="9143"/>
                  </a:lnTo>
                </a:path>
                <a:path w="91440" h="13970">
                  <a:moveTo>
                    <a:pt x="0" y="13715"/>
                  </a:moveTo>
                  <a:lnTo>
                    <a:pt x="41148" y="13715"/>
                  </a:lnTo>
                </a:path>
              </a:pathLst>
            </a:custGeom>
            <a:ln w="4572">
              <a:solidFill>
                <a:srgbClr val="0098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409176" y="482339"/>
              <a:ext cx="64135" cy="9525"/>
            </a:xfrm>
            <a:custGeom>
              <a:avLst/>
              <a:gdLst/>
              <a:ahLst/>
              <a:cxnLst/>
              <a:rect l="l" t="t" r="r" b="b"/>
              <a:pathLst>
                <a:path w="64134" h="9525">
                  <a:moveTo>
                    <a:pt x="27431" y="0"/>
                  </a:moveTo>
                  <a:lnTo>
                    <a:pt x="64008" y="0"/>
                  </a:lnTo>
                </a:path>
                <a:path w="64134" h="9525">
                  <a:moveTo>
                    <a:pt x="13715" y="4572"/>
                  </a:moveTo>
                  <a:lnTo>
                    <a:pt x="50292" y="4572"/>
                  </a:lnTo>
                </a:path>
                <a:path w="64134" h="9525">
                  <a:moveTo>
                    <a:pt x="0" y="9144"/>
                  </a:moveTo>
                  <a:lnTo>
                    <a:pt x="36576" y="9144"/>
                  </a:lnTo>
                </a:path>
              </a:pathLst>
            </a:custGeom>
            <a:ln w="4572">
              <a:solidFill>
                <a:srgbClr val="0098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72600" y="496055"/>
              <a:ext cx="64135" cy="9525"/>
            </a:xfrm>
            <a:custGeom>
              <a:avLst/>
              <a:gdLst/>
              <a:ahLst/>
              <a:cxnLst/>
              <a:rect l="l" t="t" r="r" b="b"/>
              <a:pathLst>
                <a:path w="64134" h="9525">
                  <a:moveTo>
                    <a:pt x="27431" y="0"/>
                  </a:moveTo>
                  <a:lnTo>
                    <a:pt x="64008" y="0"/>
                  </a:lnTo>
                </a:path>
                <a:path w="64134" h="9525">
                  <a:moveTo>
                    <a:pt x="13715" y="4572"/>
                  </a:moveTo>
                  <a:lnTo>
                    <a:pt x="54864" y="4572"/>
                  </a:lnTo>
                </a:path>
                <a:path w="64134" h="9525">
                  <a:moveTo>
                    <a:pt x="0" y="9144"/>
                  </a:moveTo>
                  <a:lnTo>
                    <a:pt x="41148" y="9144"/>
                  </a:lnTo>
                </a:path>
              </a:pathLst>
            </a:custGeom>
            <a:ln w="4572">
              <a:solidFill>
                <a:srgbClr val="0097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54312" y="509771"/>
              <a:ext cx="45720" cy="5080"/>
            </a:xfrm>
            <a:custGeom>
              <a:avLst/>
              <a:gdLst/>
              <a:ahLst/>
              <a:cxnLst/>
              <a:rect l="l" t="t" r="r" b="b"/>
              <a:pathLst>
                <a:path w="45720" h="5079">
                  <a:moveTo>
                    <a:pt x="9144" y="0"/>
                  </a:moveTo>
                  <a:lnTo>
                    <a:pt x="45720" y="0"/>
                  </a:lnTo>
                </a:path>
                <a:path w="45720" h="5079">
                  <a:moveTo>
                    <a:pt x="0" y="4571"/>
                  </a:moveTo>
                  <a:lnTo>
                    <a:pt x="36576" y="4571"/>
                  </a:lnTo>
                </a:path>
              </a:pathLst>
            </a:custGeom>
            <a:ln w="4572">
              <a:solidFill>
                <a:srgbClr val="0097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587483" y="514343"/>
              <a:ext cx="13970" cy="0"/>
            </a:xfrm>
            <a:custGeom>
              <a:avLst/>
              <a:gdLst/>
              <a:ahLst/>
              <a:cxnLst/>
              <a:rect l="l" t="t" r="r" b="b"/>
              <a:pathLst>
                <a:path w="13970">
                  <a:moveTo>
                    <a:pt x="0" y="0"/>
                  </a:moveTo>
                  <a:lnTo>
                    <a:pt x="13716" y="0"/>
                  </a:lnTo>
                </a:path>
              </a:pathLst>
            </a:custGeom>
            <a:ln w="4572">
              <a:solidFill>
                <a:srgbClr val="00A1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340595" y="518915"/>
              <a:ext cx="36830" cy="0"/>
            </a:xfrm>
            <a:custGeom>
              <a:avLst/>
              <a:gdLst/>
              <a:ahLst/>
              <a:cxnLst/>
              <a:rect l="l" t="t" r="r" b="b"/>
              <a:pathLst>
                <a:path w="36829">
                  <a:moveTo>
                    <a:pt x="0" y="0"/>
                  </a:moveTo>
                  <a:lnTo>
                    <a:pt x="36576" y="0"/>
                  </a:lnTo>
                </a:path>
              </a:pathLst>
            </a:custGeom>
            <a:ln w="4572">
              <a:solidFill>
                <a:srgbClr val="0097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573767" y="518915"/>
              <a:ext cx="27940" cy="0"/>
            </a:xfrm>
            <a:custGeom>
              <a:avLst/>
              <a:gdLst/>
              <a:ahLst/>
              <a:cxnLst/>
              <a:rect l="l" t="t" r="r" b="b"/>
              <a:pathLst>
                <a:path w="27940">
                  <a:moveTo>
                    <a:pt x="0" y="0"/>
                  </a:moveTo>
                  <a:lnTo>
                    <a:pt x="27432" y="0"/>
                  </a:lnTo>
                </a:path>
              </a:pathLst>
            </a:custGeom>
            <a:ln w="4572">
              <a:solidFill>
                <a:srgbClr val="00A1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317736" y="523487"/>
              <a:ext cx="36830" cy="0"/>
            </a:xfrm>
            <a:custGeom>
              <a:avLst/>
              <a:gdLst/>
              <a:ahLst/>
              <a:cxnLst/>
              <a:rect l="l" t="t" r="r" b="b"/>
              <a:pathLst>
                <a:path w="36829">
                  <a:moveTo>
                    <a:pt x="0" y="0"/>
                  </a:moveTo>
                  <a:lnTo>
                    <a:pt x="36576" y="0"/>
                  </a:lnTo>
                </a:path>
              </a:pathLst>
            </a:custGeom>
            <a:ln w="4572">
              <a:solidFill>
                <a:srgbClr val="0097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541764" y="523487"/>
              <a:ext cx="50800" cy="0"/>
            </a:xfrm>
            <a:custGeom>
              <a:avLst/>
              <a:gdLst/>
              <a:ahLst/>
              <a:cxnLst/>
              <a:rect l="l" t="t" r="r" b="b"/>
              <a:pathLst>
                <a:path w="50800">
                  <a:moveTo>
                    <a:pt x="0" y="0"/>
                  </a:moveTo>
                  <a:lnTo>
                    <a:pt x="50292" y="0"/>
                  </a:lnTo>
                </a:path>
              </a:pathLst>
            </a:custGeom>
            <a:ln w="4572">
              <a:solidFill>
                <a:srgbClr val="00A1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308592" y="528059"/>
              <a:ext cx="36830" cy="0"/>
            </a:xfrm>
            <a:custGeom>
              <a:avLst/>
              <a:gdLst/>
              <a:ahLst/>
              <a:cxnLst/>
              <a:rect l="l" t="t" r="r" b="b"/>
              <a:pathLst>
                <a:path w="36829">
                  <a:moveTo>
                    <a:pt x="0" y="0"/>
                  </a:moveTo>
                  <a:lnTo>
                    <a:pt x="36576" y="0"/>
                  </a:lnTo>
                </a:path>
              </a:pathLst>
            </a:custGeom>
            <a:ln w="4572">
              <a:solidFill>
                <a:srgbClr val="0097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528047" y="528059"/>
              <a:ext cx="50800" cy="0"/>
            </a:xfrm>
            <a:custGeom>
              <a:avLst/>
              <a:gdLst/>
              <a:ahLst/>
              <a:cxnLst/>
              <a:rect l="l" t="t" r="r" b="b"/>
              <a:pathLst>
                <a:path w="50800">
                  <a:moveTo>
                    <a:pt x="0" y="0"/>
                  </a:moveTo>
                  <a:lnTo>
                    <a:pt x="50292" y="0"/>
                  </a:lnTo>
                </a:path>
              </a:pathLst>
            </a:custGeom>
            <a:ln w="4572">
              <a:solidFill>
                <a:srgbClr val="00A1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294876" y="532631"/>
              <a:ext cx="36830" cy="0"/>
            </a:xfrm>
            <a:custGeom>
              <a:avLst/>
              <a:gdLst/>
              <a:ahLst/>
              <a:cxnLst/>
              <a:rect l="l" t="t" r="r" b="b"/>
              <a:pathLst>
                <a:path w="36829">
                  <a:moveTo>
                    <a:pt x="0" y="0"/>
                  </a:moveTo>
                  <a:lnTo>
                    <a:pt x="36576" y="0"/>
                  </a:lnTo>
                </a:path>
              </a:pathLst>
            </a:custGeom>
            <a:ln w="4572">
              <a:solidFill>
                <a:srgbClr val="0097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509759" y="532631"/>
              <a:ext cx="50800" cy="0"/>
            </a:xfrm>
            <a:custGeom>
              <a:avLst/>
              <a:gdLst/>
              <a:ahLst/>
              <a:cxnLst/>
              <a:rect l="l" t="t" r="r" b="b"/>
              <a:pathLst>
                <a:path w="50800">
                  <a:moveTo>
                    <a:pt x="0" y="0"/>
                  </a:moveTo>
                  <a:lnTo>
                    <a:pt x="50292" y="0"/>
                  </a:lnTo>
                </a:path>
              </a:pathLst>
            </a:custGeom>
            <a:ln w="4572">
              <a:solidFill>
                <a:srgbClr val="00A1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281159" y="537203"/>
              <a:ext cx="36830" cy="0"/>
            </a:xfrm>
            <a:custGeom>
              <a:avLst/>
              <a:gdLst/>
              <a:ahLst/>
              <a:cxnLst/>
              <a:rect l="l" t="t" r="r" b="b"/>
              <a:pathLst>
                <a:path w="36829">
                  <a:moveTo>
                    <a:pt x="0" y="0"/>
                  </a:moveTo>
                  <a:lnTo>
                    <a:pt x="36576" y="0"/>
                  </a:lnTo>
                </a:path>
              </a:pathLst>
            </a:custGeom>
            <a:ln w="4572">
              <a:solidFill>
                <a:srgbClr val="0097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496043" y="537203"/>
              <a:ext cx="45720" cy="0"/>
            </a:xfrm>
            <a:custGeom>
              <a:avLst/>
              <a:gdLst/>
              <a:ahLst/>
              <a:cxnLst/>
              <a:rect l="l" t="t" r="r" b="b"/>
              <a:pathLst>
                <a:path w="45720">
                  <a:moveTo>
                    <a:pt x="0" y="0"/>
                  </a:moveTo>
                  <a:lnTo>
                    <a:pt x="45719" y="0"/>
                  </a:lnTo>
                </a:path>
              </a:pathLst>
            </a:custGeom>
            <a:ln w="4572">
              <a:solidFill>
                <a:srgbClr val="00A1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272016" y="541775"/>
              <a:ext cx="36830" cy="0"/>
            </a:xfrm>
            <a:custGeom>
              <a:avLst/>
              <a:gdLst/>
              <a:ahLst/>
              <a:cxnLst/>
              <a:rect l="l" t="t" r="r" b="b"/>
              <a:pathLst>
                <a:path w="36829">
                  <a:moveTo>
                    <a:pt x="0" y="0"/>
                  </a:moveTo>
                  <a:lnTo>
                    <a:pt x="36576" y="0"/>
                  </a:lnTo>
                </a:path>
              </a:pathLst>
            </a:custGeom>
            <a:ln w="4572">
              <a:solidFill>
                <a:srgbClr val="0097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482328" y="541775"/>
              <a:ext cx="50800" cy="0"/>
            </a:xfrm>
            <a:custGeom>
              <a:avLst/>
              <a:gdLst/>
              <a:ahLst/>
              <a:cxnLst/>
              <a:rect l="l" t="t" r="r" b="b"/>
              <a:pathLst>
                <a:path w="50800">
                  <a:moveTo>
                    <a:pt x="0" y="0"/>
                  </a:moveTo>
                  <a:lnTo>
                    <a:pt x="50292" y="0"/>
                  </a:lnTo>
                </a:path>
              </a:pathLst>
            </a:custGeom>
            <a:ln w="4572">
              <a:solidFill>
                <a:srgbClr val="00A1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262871" y="546347"/>
              <a:ext cx="36830" cy="0"/>
            </a:xfrm>
            <a:custGeom>
              <a:avLst/>
              <a:gdLst/>
              <a:ahLst/>
              <a:cxnLst/>
              <a:rect l="l" t="t" r="r" b="b"/>
              <a:pathLst>
                <a:path w="36829">
                  <a:moveTo>
                    <a:pt x="0" y="0"/>
                  </a:moveTo>
                  <a:lnTo>
                    <a:pt x="36576" y="0"/>
                  </a:lnTo>
                </a:path>
              </a:pathLst>
            </a:custGeom>
            <a:ln w="4572">
              <a:solidFill>
                <a:srgbClr val="0096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468612" y="546347"/>
              <a:ext cx="45720" cy="0"/>
            </a:xfrm>
            <a:custGeom>
              <a:avLst/>
              <a:gdLst/>
              <a:ahLst/>
              <a:cxnLst/>
              <a:rect l="l" t="t" r="r" b="b"/>
              <a:pathLst>
                <a:path w="45720">
                  <a:moveTo>
                    <a:pt x="0" y="0"/>
                  </a:moveTo>
                  <a:lnTo>
                    <a:pt x="45719" y="0"/>
                  </a:lnTo>
                </a:path>
              </a:pathLst>
            </a:custGeom>
            <a:ln w="4572">
              <a:solidFill>
                <a:srgbClr val="00A0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249155" y="550919"/>
              <a:ext cx="36830" cy="0"/>
            </a:xfrm>
            <a:custGeom>
              <a:avLst/>
              <a:gdLst/>
              <a:ahLst/>
              <a:cxnLst/>
              <a:rect l="l" t="t" r="r" b="b"/>
              <a:pathLst>
                <a:path w="36829">
                  <a:moveTo>
                    <a:pt x="0" y="0"/>
                  </a:moveTo>
                  <a:lnTo>
                    <a:pt x="36576" y="0"/>
                  </a:lnTo>
                </a:path>
              </a:pathLst>
            </a:custGeom>
            <a:ln w="4572">
              <a:solidFill>
                <a:srgbClr val="0096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441179" y="550919"/>
              <a:ext cx="55244" cy="5080"/>
            </a:xfrm>
            <a:custGeom>
              <a:avLst/>
              <a:gdLst/>
              <a:ahLst/>
              <a:cxnLst/>
              <a:rect l="l" t="t" r="r" b="b"/>
              <a:pathLst>
                <a:path w="55245" h="5079">
                  <a:moveTo>
                    <a:pt x="9144" y="0"/>
                  </a:moveTo>
                  <a:lnTo>
                    <a:pt x="54863" y="0"/>
                  </a:lnTo>
                </a:path>
                <a:path w="55245" h="5079">
                  <a:moveTo>
                    <a:pt x="0" y="4572"/>
                  </a:moveTo>
                  <a:lnTo>
                    <a:pt x="45719" y="4572"/>
                  </a:lnTo>
                </a:path>
              </a:pathLst>
            </a:custGeom>
            <a:ln w="4572">
              <a:solidFill>
                <a:srgbClr val="00A0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226295" y="553205"/>
              <a:ext cx="45719" cy="91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381743" y="560063"/>
              <a:ext cx="86995" cy="9525"/>
            </a:xfrm>
            <a:custGeom>
              <a:avLst/>
              <a:gdLst/>
              <a:ahLst/>
              <a:cxnLst/>
              <a:rect l="l" t="t" r="r" b="b"/>
              <a:pathLst>
                <a:path w="86995" h="9525">
                  <a:moveTo>
                    <a:pt x="41147" y="0"/>
                  </a:moveTo>
                  <a:lnTo>
                    <a:pt x="86867" y="0"/>
                  </a:lnTo>
                </a:path>
                <a:path w="86995" h="9525">
                  <a:moveTo>
                    <a:pt x="27431" y="4572"/>
                  </a:moveTo>
                  <a:lnTo>
                    <a:pt x="73151" y="4572"/>
                  </a:lnTo>
                </a:path>
                <a:path w="86995" h="9525">
                  <a:moveTo>
                    <a:pt x="0" y="9144"/>
                  </a:moveTo>
                  <a:lnTo>
                    <a:pt x="45719" y="9144"/>
                  </a:lnTo>
                </a:path>
              </a:pathLst>
            </a:custGeom>
            <a:ln w="4572">
              <a:solidFill>
                <a:srgbClr val="00A0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185147" y="562349"/>
              <a:ext cx="68580" cy="1371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368028" y="573779"/>
              <a:ext cx="45720" cy="0"/>
            </a:xfrm>
            <a:custGeom>
              <a:avLst/>
              <a:gdLst/>
              <a:ahLst/>
              <a:cxnLst/>
              <a:rect l="l" t="t" r="r" b="b"/>
              <a:pathLst>
                <a:path w="45720">
                  <a:moveTo>
                    <a:pt x="0" y="0"/>
                  </a:moveTo>
                  <a:lnTo>
                    <a:pt x="45719" y="0"/>
                  </a:lnTo>
                </a:path>
              </a:pathLst>
            </a:custGeom>
            <a:ln w="4572">
              <a:solidFill>
                <a:srgbClr val="00A0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326879" y="578351"/>
              <a:ext cx="73660" cy="9525"/>
            </a:xfrm>
            <a:custGeom>
              <a:avLst/>
              <a:gdLst/>
              <a:ahLst/>
              <a:cxnLst/>
              <a:rect l="l" t="t" r="r" b="b"/>
              <a:pathLst>
                <a:path w="73659" h="9525">
                  <a:moveTo>
                    <a:pt x="27431" y="0"/>
                  </a:moveTo>
                  <a:lnTo>
                    <a:pt x="73151" y="0"/>
                  </a:lnTo>
                </a:path>
                <a:path w="73659" h="9525">
                  <a:moveTo>
                    <a:pt x="18287" y="4572"/>
                  </a:moveTo>
                  <a:lnTo>
                    <a:pt x="59436" y="4572"/>
                  </a:lnTo>
                </a:path>
                <a:path w="73659" h="9525">
                  <a:moveTo>
                    <a:pt x="0" y="9143"/>
                  </a:moveTo>
                  <a:lnTo>
                    <a:pt x="45719" y="9143"/>
                  </a:lnTo>
                </a:path>
              </a:pathLst>
            </a:custGeom>
            <a:ln w="4572">
              <a:solidFill>
                <a:srgbClr val="00A0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139428" y="576065"/>
              <a:ext cx="68580" cy="1828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313164" y="592067"/>
              <a:ext cx="45720" cy="0"/>
            </a:xfrm>
            <a:custGeom>
              <a:avLst/>
              <a:gdLst/>
              <a:ahLst/>
              <a:cxnLst/>
              <a:rect l="l" t="t" r="r" b="b"/>
              <a:pathLst>
                <a:path w="45720">
                  <a:moveTo>
                    <a:pt x="0" y="0"/>
                  </a:moveTo>
                  <a:lnTo>
                    <a:pt x="45719" y="0"/>
                  </a:lnTo>
                </a:path>
              </a:pathLst>
            </a:custGeom>
            <a:ln w="4572">
              <a:solidFill>
                <a:srgbClr val="009F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304019" y="596639"/>
              <a:ext cx="41275" cy="0"/>
            </a:xfrm>
            <a:custGeom>
              <a:avLst/>
              <a:gdLst/>
              <a:ahLst/>
              <a:cxnLst/>
              <a:rect l="l" t="t" r="r" b="b"/>
              <a:pathLst>
                <a:path w="41275">
                  <a:moveTo>
                    <a:pt x="0" y="0"/>
                  </a:moveTo>
                  <a:lnTo>
                    <a:pt x="41148" y="0"/>
                  </a:lnTo>
                </a:path>
              </a:pathLst>
            </a:custGeom>
            <a:ln w="4572">
              <a:solidFill>
                <a:srgbClr val="009F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121140" y="594353"/>
              <a:ext cx="45720" cy="914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276588" y="601211"/>
              <a:ext cx="55244" cy="5080"/>
            </a:xfrm>
            <a:custGeom>
              <a:avLst/>
              <a:gdLst/>
              <a:ahLst/>
              <a:cxnLst/>
              <a:rect l="l" t="t" r="r" b="b"/>
              <a:pathLst>
                <a:path w="55245" h="5079">
                  <a:moveTo>
                    <a:pt x="13716" y="0"/>
                  </a:moveTo>
                  <a:lnTo>
                    <a:pt x="54864" y="0"/>
                  </a:lnTo>
                </a:path>
                <a:path w="55245" h="5079">
                  <a:moveTo>
                    <a:pt x="0" y="4572"/>
                  </a:moveTo>
                  <a:lnTo>
                    <a:pt x="41148" y="4572"/>
                  </a:lnTo>
                </a:path>
              </a:pathLst>
            </a:custGeom>
            <a:ln w="4572">
              <a:solidFill>
                <a:srgbClr val="009F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098279" y="603497"/>
              <a:ext cx="45720" cy="914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235440" y="610355"/>
              <a:ext cx="73660" cy="5080"/>
            </a:xfrm>
            <a:custGeom>
              <a:avLst/>
              <a:gdLst/>
              <a:ahLst/>
              <a:cxnLst/>
              <a:rect l="l" t="t" r="r" b="b"/>
              <a:pathLst>
                <a:path w="73659" h="5079">
                  <a:moveTo>
                    <a:pt x="27432" y="0"/>
                  </a:moveTo>
                  <a:lnTo>
                    <a:pt x="73151" y="0"/>
                  </a:lnTo>
                </a:path>
                <a:path w="73659" h="5079">
                  <a:moveTo>
                    <a:pt x="0" y="4572"/>
                  </a:moveTo>
                  <a:lnTo>
                    <a:pt x="41148" y="4572"/>
                  </a:lnTo>
                </a:path>
              </a:pathLst>
            </a:custGeom>
            <a:ln w="4572">
              <a:solidFill>
                <a:srgbClr val="009F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9066276" y="612641"/>
              <a:ext cx="45719" cy="914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9212579" y="619499"/>
              <a:ext cx="50800" cy="5080"/>
            </a:xfrm>
            <a:custGeom>
              <a:avLst/>
              <a:gdLst/>
              <a:ahLst/>
              <a:cxnLst/>
              <a:rect l="l" t="t" r="r" b="b"/>
              <a:pathLst>
                <a:path w="50800" h="5079">
                  <a:moveTo>
                    <a:pt x="9144" y="0"/>
                  </a:moveTo>
                  <a:lnTo>
                    <a:pt x="50292" y="0"/>
                  </a:lnTo>
                </a:path>
                <a:path w="50800" h="5079">
                  <a:moveTo>
                    <a:pt x="0" y="4572"/>
                  </a:moveTo>
                  <a:lnTo>
                    <a:pt x="41148" y="4572"/>
                  </a:lnTo>
                </a:path>
              </a:pathLst>
            </a:custGeom>
            <a:ln w="4572">
              <a:solidFill>
                <a:srgbClr val="009F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9043416" y="621785"/>
              <a:ext cx="45720" cy="914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9198864" y="628643"/>
              <a:ext cx="41275" cy="0"/>
            </a:xfrm>
            <a:custGeom>
              <a:avLst/>
              <a:gdLst/>
              <a:ahLst/>
              <a:cxnLst/>
              <a:rect l="l" t="t" r="r" b="b"/>
              <a:pathLst>
                <a:path w="41275">
                  <a:moveTo>
                    <a:pt x="0" y="0"/>
                  </a:moveTo>
                  <a:lnTo>
                    <a:pt x="41148" y="0"/>
                  </a:lnTo>
                </a:path>
              </a:pathLst>
            </a:custGeom>
            <a:ln w="4572">
              <a:solidFill>
                <a:srgbClr val="009F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9185147" y="633215"/>
              <a:ext cx="41275" cy="0"/>
            </a:xfrm>
            <a:custGeom>
              <a:avLst/>
              <a:gdLst/>
              <a:ahLst/>
              <a:cxnLst/>
              <a:rect l="l" t="t" r="r" b="b"/>
              <a:pathLst>
                <a:path w="41275">
                  <a:moveTo>
                    <a:pt x="0" y="0"/>
                  </a:moveTo>
                  <a:lnTo>
                    <a:pt x="41148" y="0"/>
                  </a:lnTo>
                </a:path>
              </a:pathLst>
            </a:custGeom>
            <a:ln w="4572">
              <a:solidFill>
                <a:srgbClr val="009F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9025128" y="630929"/>
              <a:ext cx="45720" cy="914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9162288" y="637787"/>
              <a:ext cx="55244" cy="5080"/>
            </a:xfrm>
            <a:custGeom>
              <a:avLst/>
              <a:gdLst/>
              <a:ahLst/>
              <a:cxnLst/>
              <a:rect l="l" t="t" r="r" b="b"/>
              <a:pathLst>
                <a:path w="55245" h="5079">
                  <a:moveTo>
                    <a:pt x="9144" y="0"/>
                  </a:moveTo>
                  <a:lnTo>
                    <a:pt x="54863" y="0"/>
                  </a:lnTo>
                </a:path>
                <a:path w="55245" h="5079">
                  <a:moveTo>
                    <a:pt x="0" y="4572"/>
                  </a:moveTo>
                  <a:lnTo>
                    <a:pt x="41148" y="4572"/>
                  </a:lnTo>
                </a:path>
              </a:pathLst>
            </a:custGeom>
            <a:ln w="4572">
              <a:solidFill>
                <a:srgbClr val="009F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97695" y="640073"/>
              <a:ext cx="45719" cy="914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9134855" y="646931"/>
              <a:ext cx="55244" cy="5080"/>
            </a:xfrm>
            <a:custGeom>
              <a:avLst/>
              <a:gdLst/>
              <a:ahLst/>
              <a:cxnLst/>
              <a:rect l="l" t="t" r="r" b="b"/>
              <a:pathLst>
                <a:path w="55245" h="5079">
                  <a:moveTo>
                    <a:pt x="13716" y="0"/>
                  </a:moveTo>
                  <a:lnTo>
                    <a:pt x="54864" y="0"/>
                  </a:lnTo>
                </a:path>
                <a:path w="55245" h="5079">
                  <a:moveTo>
                    <a:pt x="0" y="4572"/>
                  </a:moveTo>
                  <a:lnTo>
                    <a:pt x="36576" y="4572"/>
                  </a:lnTo>
                </a:path>
              </a:pathLst>
            </a:custGeom>
            <a:ln w="4572">
              <a:solidFill>
                <a:srgbClr val="009F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956547" y="649217"/>
              <a:ext cx="68580" cy="1371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9121140" y="656075"/>
              <a:ext cx="41275" cy="0"/>
            </a:xfrm>
            <a:custGeom>
              <a:avLst/>
              <a:gdLst/>
              <a:ahLst/>
              <a:cxnLst/>
              <a:rect l="l" t="t" r="r" b="b"/>
              <a:pathLst>
                <a:path w="41275">
                  <a:moveTo>
                    <a:pt x="0" y="0"/>
                  </a:moveTo>
                  <a:lnTo>
                    <a:pt x="41148" y="0"/>
                  </a:lnTo>
                </a:path>
              </a:pathLst>
            </a:custGeom>
            <a:ln w="4572">
              <a:solidFill>
                <a:srgbClr val="009F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070847" y="660647"/>
              <a:ext cx="64135" cy="9525"/>
            </a:xfrm>
            <a:custGeom>
              <a:avLst/>
              <a:gdLst/>
              <a:ahLst/>
              <a:cxnLst/>
              <a:rect l="l" t="t" r="r" b="b"/>
              <a:pathLst>
                <a:path w="64134" h="9525">
                  <a:moveTo>
                    <a:pt x="22859" y="0"/>
                  </a:moveTo>
                  <a:lnTo>
                    <a:pt x="64008" y="0"/>
                  </a:lnTo>
                </a:path>
                <a:path w="64134" h="9525">
                  <a:moveTo>
                    <a:pt x="9143" y="4572"/>
                  </a:moveTo>
                  <a:lnTo>
                    <a:pt x="54863" y="4572"/>
                  </a:lnTo>
                </a:path>
                <a:path w="64134" h="9525">
                  <a:moveTo>
                    <a:pt x="0" y="9144"/>
                  </a:moveTo>
                  <a:lnTo>
                    <a:pt x="41148" y="9144"/>
                  </a:lnTo>
                </a:path>
              </a:pathLst>
            </a:custGeom>
            <a:ln w="4572">
              <a:solidFill>
                <a:srgbClr val="009E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924543" y="662933"/>
              <a:ext cx="59436" cy="13716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9034271" y="674363"/>
              <a:ext cx="64135" cy="9525"/>
            </a:xfrm>
            <a:custGeom>
              <a:avLst/>
              <a:gdLst/>
              <a:ahLst/>
              <a:cxnLst/>
              <a:rect l="l" t="t" r="r" b="b"/>
              <a:pathLst>
                <a:path w="64134" h="9525">
                  <a:moveTo>
                    <a:pt x="22859" y="0"/>
                  </a:moveTo>
                  <a:lnTo>
                    <a:pt x="64008" y="0"/>
                  </a:lnTo>
                </a:path>
                <a:path w="64134" h="9525">
                  <a:moveTo>
                    <a:pt x="9143" y="4572"/>
                  </a:moveTo>
                  <a:lnTo>
                    <a:pt x="50292" y="4572"/>
                  </a:lnTo>
                </a:path>
                <a:path w="64134" h="9525">
                  <a:moveTo>
                    <a:pt x="0" y="9144"/>
                  </a:moveTo>
                  <a:lnTo>
                    <a:pt x="41148" y="9144"/>
                  </a:lnTo>
                </a:path>
              </a:pathLst>
            </a:custGeom>
            <a:ln w="4572">
              <a:solidFill>
                <a:srgbClr val="009E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883395" y="676649"/>
              <a:ext cx="64007" cy="1828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8993124" y="688079"/>
              <a:ext cx="68580" cy="9525"/>
            </a:xfrm>
            <a:custGeom>
              <a:avLst/>
              <a:gdLst/>
              <a:ahLst/>
              <a:cxnLst/>
              <a:rect l="l" t="t" r="r" b="b"/>
              <a:pathLst>
                <a:path w="68579" h="9525">
                  <a:moveTo>
                    <a:pt x="27431" y="0"/>
                  </a:moveTo>
                  <a:lnTo>
                    <a:pt x="68580" y="0"/>
                  </a:lnTo>
                </a:path>
                <a:path w="68579" h="9525">
                  <a:moveTo>
                    <a:pt x="13715" y="4572"/>
                  </a:moveTo>
                  <a:lnTo>
                    <a:pt x="54864" y="4572"/>
                  </a:lnTo>
                </a:path>
                <a:path w="68579" h="9525">
                  <a:moveTo>
                    <a:pt x="0" y="9144"/>
                  </a:moveTo>
                  <a:lnTo>
                    <a:pt x="41148" y="9144"/>
                  </a:lnTo>
                </a:path>
              </a:pathLst>
            </a:custGeom>
            <a:ln w="4572">
              <a:solidFill>
                <a:srgbClr val="009E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8983979" y="701795"/>
              <a:ext cx="41275" cy="0"/>
            </a:xfrm>
            <a:custGeom>
              <a:avLst/>
              <a:gdLst/>
              <a:ahLst/>
              <a:cxnLst/>
              <a:rect l="l" t="t" r="r" b="b"/>
              <a:pathLst>
                <a:path w="41275">
                  <a:moveTo>
                    <a:pt x="0" y="0"/>
                  </a:moveTo>
                  <a:lnTo>
                    <a:pt x="41148" y="0"/>
                  </a:lnTo>
                </a:path>
              </a:pathLst>
            </a:custGeom>
            <a:ln w="4572">
              <a:solidFill>
                <a:srgbClr val="009E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837676" y="694937"/>
              <a:ext cx="68580" cy="1371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956547" y="706367"/>
              <a:ext cx="36830" cy="0"/>
            </a:xfrm>
            <a:custGeom>
              <a:avLst/>
              <a:gdLst/>
              <a:ahLst/>
              <a:cxnLst/>
              <a:rect l="l" t="t" r="r" b="b"/>
              <a:pathLst>
                <a:path w="36829">
                  <a:moveTo>
                    <a:pt x="0" y="0"/>
                  </a:moveTo>
                  <a:lnTo>
                    <a:pt x="36576" y="0"/>
                  </a:lnTo>
                </a:path>
              </a:pathLst>
            </a:custGeom>
            <a:ln w="4572">
              <a:solidFill>
                <a:srgbClr val="009E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814816" y="708653"/>
              <a:ext cx="45719" cy="914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8796528" y="717797"/>
              <a:ext cx="45720" cy="91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8714231" y="708653"/>
              <a:ext cx="269748" cy="4572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8604504" y="754373"/>
              <a:ext cx="237744" cy="45720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8545067" y="781805"/>
              <a:ext cx="155447" cy="36576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8522207" y="818381"/>
              <a:ext cx="123443" cy="9144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8476488" y="827525"/>
              <a:ext cx="141732" cy="18288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8439912" y="845813"/>
              <a:ext cx="109727" cy="9144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8417052" y="857243"/>
              <a:ext cx="50800" cy="5080"/>
            </a:xfrm>
            <a:custGeom>
              <a:avLst/>
              <a:gdLst/>
              <a:ahLst/>
              <a:cxnLst/>
              <a:rect l="l" t="t" r="r" b="b"/>
              <a:pathLst>
                <a:path w="50800" h="5080">
                  <a:moveTo>
                    <a:pt x="13716" y="0"/>
                  </a:moveTo>
                  <a:lnTo>
                    <a:pt x="50292" y="0"/>
                  </a:lnTo>
                </a:path>
                <a:path w="50800" h="5080">
                  <a:moveTo>
                    <a:pt x="0" y="4572"/>
                  </a:moveTo>
                  <a:lnTo>
                    <a:pt x="36576" y="4572"/>
                  </a:lnTo>
                </a:path>
              </a:pathLst>
            </a:custGeom>
            <a:ln w="4572">
              <a:solidFill>
                <a:srgbClr val="04AC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8403336" y="866387"/>
              <a:ext cx="36830" cy="0"/>
            </a:xfrm>
            <a:custGeom>
              <a:avLst/>
              <a:gdLst/>
              <a:ahLst/>
              <a:cxnLst/>
              <a:rect l="l" t="t" r="r" b="b"/>
              <a:pathLst>
                <a:path w="36829">
                  <a:moveTo>
                    <a:pt x="0" y="0"/>
                  </a:moveTo>
                  <a:lnTo>
                    <a:pt x="36576" y="0"/>
                  </a:lnTo>
                </a:path>
              </a:pathLst>
            </a:custGeom>
            <a:ln w="4572">
              <a:solidFill>
                <a:srgbClr val="04AD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532887" y="923537"/>
              <a:ext cx="1389887" cy="41148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845552" y="854957"/>
              <a:ext cx="676655" cy="169164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944368" y="960113"/>
              <a:ext cx="740663" cy="13716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811780" y="976115"/>
              <a:ext cx="361315" cy="5080"/>
            </a:xfrm>
            <a:custGeom>
              <a:avLst/>
              <a:gdLst/>
              <a:ahLst/>
              <a:cxnLst/>
              <a:rect l="l" t="t" r="r" b="b"/>
              <a:pathLst>
                <a:path w="361314" h="5080">
                  <a:moveTo>
                    <a:pt x="59435" y="0"/>
                  </a:moveTo>
                  <a:lnTo>
                    <a:pt x="361188" y="0"/>
                  </a:lnTo>
                </a:path>
                <a:path w="361314" h="5080">
                  <a:moveTo>
                    <a:pt x="0" y="4571"/>
                  </a:moveTo>
                  <a:lnTo>
                    <a:pt x="224027" y="4571"/>
                  </a:lnTo>
                </a:path>
              </a:pathLst>
            </a:custGeom>
            <a:ln w="4572">
              <a:solidFill>
                <a:srgbClr val="0056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253996" y="964685"/>
              <a:ext cx="365759" cy="36576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400300" y="985259"/>
              <a:ext cx="480059" cy="36830"/>
            </a:xfrm>
            <a:custGeom>
              <a:avLst/>
              <a:gdLst/>
              <a:ahLst/>
              <a:cxnLst/>
              <a:rect l="l" t="t" r="r" b="b"/>
              <a:pathLst>
                <a:path w="480060" h="36830">
                  <a:moveTo>
                    <a:pt x="315468" y="0"/>
                  </a:moveTo>
                  <a:lnTo>
                    <a:pt x="480060" y="0"/>
                  </a:lnTo>
                </a:path>
                <a:path w="480060" h="36830">
                  <a:moveTo>
                    <a:pt x="269747" y="4572"/>
                  </a:moveTo>
                  <a:lnTo>
                    <a:pt x="416052" y="4572"/>
                  </a:lnTo>
                </a:path>
                <a:path w="480060" h="36830">
                  <a:moveTo>
                    <a:pt x="224027" y="9144"/>
                  </a:moveTo>
                  <a:lnTo>
                    <a:pt x="370332" y="9144"/>
                  </a:lnTo>
                </a:path>
                <a:path w="480060" h="36830">
                  <a:moveTo>
                    <a:pt x="182880" y="13716"/>
                  </a:moveTo>
                  <a:lnTo>
                    <a:pt x="320040" y="13716"/>
                  </a:lnTo>
                </a:path>
                <a:path w="480060" h="36830">
                  <a:moveTo>
                    <a:pt x="146303" y="18288"/>
                  </a:moveTo>
                  <a:lnTo>
                    <a:pt x="269748" y="18288"/>
                  </a:lnTo>
                </a:path>
                <a:path w="480060" h="36830">
                  <a:moveTo>
                    <a:pt x="109727" y="22860"/>
                  </a:moveTo>
                  <a:lnTo>
                    <a:pt x="224027" y="22860"/>
                  </a:lnTo>
                </a:path>
                <a:path w="480060" h="36830">
                  <a:moveTo>
                    <a:pt x="68580" y="27431"/>
                  </a:moveTo>
                  <a:lnTo>
                    <a:pt x="187451" y="27431"/>
                  </a:lnTo>
                </a:path>
                <a:path w="480060" h="36830">
                  <a:moveTo>
                    <a:pt x="36575" y="32003"/>
                  </a:moveTo>
                  <a:lnTo>
                    <a:pt x="150875" y="32003"/>
                  </a:lnTo>
                </a:path>
                <a:path w="480060" h="36830">
                  <a:moveTo>
                    <a:pt x="0" y="36575"/>
                  </a:moveTo>
                  <a:lnTo>
                    <a:pt x="114300" y="36575"/>
                  </a:lnTo>
                </a:path>
              </a:pathLst>
            </a:custGeom>
            <a:ln w="4572">
              <a:solidFill>
                <a:srgbClr val="0056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002536" y="1001261"/>
              <a:ext cx="470916" cy="41148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401568" y="960113"/>
              <a:ext cx="2061971" cy="146304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938527" y="1042409"/>
              <a:ext cx="118872" cy="13716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699247" y="1024121"/>
              <a:ext cx="237744" cy="50292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7584947" y="1053839"/>
              <a:ext cx="160020" cy="18415"/>
            </a:xfrm>
            <a:custGeom>
              <a:avLst/>
              <a:gdLst/>
              <a:ahLst/>
              <a:cxnLst/>
              <a:rect l="l" t="t" r="r" b="b"/>
              <a:pathLst>
                <a:path w="160020" h="18415">
                  <a:moveTo>
                    <a:pt x="91439" y="0"/>
                  </a:moveTo>
                  <a:lnTo>
                    <a:pt x="160020" y="0"/>
                  </a:lnTo>
                </a:path>
                <a:path w="160020" h="18415">
                  <a:moveTo>
                    <a:pt x="73151" y="4572"/>
                  </a:moveTo>
                  <a:lnTo>
                    <a:pt x="137159" y="4572"/>
                  </a:lnTo>
                </a:path>
                <a:path w="160020" h="18415">
                  <a:moveTo>
                    <a:pt x="45720" y="9144"/>
                  </a:moveTo>
                  <a:lnTo>
                    <a:pt x="118872" y="9144"/>
                  </a:lnTo>
                </a:path>
                <a:path w="160020" h="18415">
                  <a:moveTo>
                    <a:pt x="27431" y="13716"/>
                  </a:moveTo>
                  <a:lnTo>
                    <a:pt x="96012" y="13716"/>
                  </a:lnTo>
                </a:path>
                <a:path w="160020" h="18415">
                  <a:moveTo>
                    <a:pt x="0" y="18288"/>
                  </a:moveTo>
                  <a:lnTo>
                    <a:pt x="73152" y="18288"/>
                  </a:lnTo>
                </a:path>
              </a:pathLst>
            </a:custGeom>
            <a:ln w="4572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700783" y="1042409"/>
              <a:ext cx="608075" cy="64008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7562088" y="1076699"/>
              <a:ext cx="73660" cy="0"/>
            </a:xfrm>
            <a:custGeom>
              <a:avLst/>
              <a:gdLst/>
              <a:ahLst/>
              <a:cxnLst/>
              <a:rect l="l" t="t" r="r" b="b"/>
              <a:pathLst>
                <a:path w="73659">
                  <a:moveTo>
                    <a:pt x="0" y="0"/>
                  </a:moveTo>
                  <a:lnTo>
                    <a:pt x="73152" y="0"/>
                  </a:lnTo>
                </a:path>
              </a:pathLst>
            </a:custGeom>
            <a:ln w="4572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7680959" y="1076699"/>
              <a:ext cx="59690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0" y="0"/>
                  </a:moveTo>
                  <a:lnTo>
                    <a:pt x="59435" y="0"/>
                  </a:lnTo>
                </a:path>
              </a:pathLst>
            </a:custGeom>
            <a:ln w="4572">
              <a:solidFill>
                <a:srgbClr val="49DB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7516367" y="1081271"/>
              <a:ext cx="73660" cy="0"/>
            </a:xfrm>
            <a:custGeom>
              <a:avLst/>
              <a:gdLst/>
              <a:ahLst/>
              <a:cxnLst/>
              <a:rect l="l" t="t" r="r" b="b"/>
              <a:pathLst>
                <a:path w="73659">
                  <a:moveTo>
                    <a:pt x="0" y="0"/>
                  </a:moveTo>
                  <a:lnTo>
                    <a:pt x="73152" y="0"/>
                  </a:lnTo>
                </a:path>
              </a:pathLst>
            </a:custGeom>
            <a:ln w="4572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7644383" y="1081271"/>
              <a:ext cx="59690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0" y="0"/>
                  </a:moveTo>
                  <a:lnTo>
                    <a:pt x="59435" y="0"/>
                  </a:lnTo>
                </a:path>
              </a:pathLst>
            </a:custGeom>
            <a:ln w="4572">
              <a:solidFill>
                <a:srgbClr val="49D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484364" y="1085843"/>
              <a:ext cx="82550" cy="0"/>
            </a:xfrm>
            <a:custGeom>
              <a:avLst/>
              <a:gdLst/>
              <a:ahLst/>
              <a:cxnLst/>
              <a:rect l="l" t="t" r="r" b="b"/>
              <a:pathLst>
                <a:path w="82550">
                  <a:moveTo>
                    <a:pt x="0" y="0"/>
                  </a:moveTo>
                  <a:lnTo>
                    <a:pt x="82296" y="0"/>
                  </a:lnTo>
                </a:path>
              </a:pathLst>
            </a:custGeom>
            <a:ln w="4572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626095" y="1085843"/>
              <a:ext cx="59690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0" y="0"/>
                  </a:moveTo>
                  <a:lnTo>
                    <a:pt x="59435" y="0"/>
                  </a:lnTo>
                </a:path>
              </a:pathLst>
            </a:custGeom>
            <a:ln w="4572">
              <a:solidFill>
                <a:srgbClr val="49DC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461504" y="1090415"/>
              <a:ext cx="78105" cy="0"/>
            </a:xfrm>
            <a:custGeom>
              <a:avLst/>
              <a:gdLst/>
              <a:ahLst/>
              <a:cxnLst/>
              <a:rect l="l" t="t" r="r" b="b"/>
              <a:pathLst>
                <a:path w="78104">
                  <a:moveTo>
                    <a:pt x="0" y="0"/>
                  </a:moveTo>
                  <a:lnTo>
                    <a:pt x="77723" y="0"/>
                  </a:lnTo>
                </a:path>
              </a:pathLst>
            </a:custGeom>
            <a:ln w="4572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7607807" y="1090415"/>
              <a:ext cx="55244" cy="0"/>
            </a:xfrm>
            <a:custGeom>
              <a:avLst/>
              <a:gdLst/>
              <a:ahLst/>
              <a:cxnLst/>
              <a:rect l="l" t="t" r="r" b="b"/>
              <a:pathLst>
                <a:path w="55245">
                  <a:moveTo>
                    <a:pt x="0" y="0"/>
                  </a:moveTo>
                  <a:lnTo>
                    <a:pt x="54864" y="0"/>
                  </a:lnTo>
                </a:path>
              </a:pathLst>
            </a:custGeom>
            <a:ln w="4572">
              <a:solidFill>
                <a:srgbClr val="49DD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7434071" y="1094987"/>
              <a:ext cx="82550" cy="0"/>
            </a:xfrm>
            <a:custGeom>
              <a:avLst/>
              <a:gdLst/>
              <a:ahLst/>
              <a:cxnLst/>
              <a:rect l="l" t="t" r="r" b="b"/>
              <a:pathLst>
                <a:path w="82550">
                  <a:moveTo>
                    <a:pt x="0" y="0"/>
                  </a:moveTo>
                  <a:lnTo>
                    <a:pt x="82296" y="0"/>
                  </a:lnTo>
                </a:path>
              </a:pathLst>
            </a:custGeom>
            <a:ln w="4572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7584947" y="1094987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4">
                  <a:moveTo>
                    <a:pt x="0" y="0"/>
                  </a:moveTo>
                  <a:lnTo>
                    <a:pt x="64007" y="0"/>
                  </a:lnTo>
                </a:path>
              </a:pathLst>
            </a:custGeom>
            <a:ln w="4572">
              <a:solidFill>
                <a:srgbClr val="49D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7406640" y="1099559"/>
              <a:ext cx="82550" cy="0"/>
            </a:xfrm>
            <a:custGeom>
              <a:avLst/>
              <a:gdLst/>
              <a:ahLst/>
              <a:cxnLst/>
              <a:rect l="l" t="t" r="r" b="b"/>
              <a:pathLst>
                <a:path w="82550">
                  <a:moveTo>
                    <a:pt x="0" y="0"/>
                  </a:moveTo>
                  <a:lnTo>
                    <a:pt x="82296" y="0"/>
                  </a:lnTo>
                </a:path>
              </a:pathLst>
            </a:custGeom>
            <a:ln w="4572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7566659" y="1099559"/>
              <a:ext cx="59690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0" y="0"/>
                  </a:moveTo>
                  <a:lnTo>
                    <a:pt x="59435" y="0"/>
                  </a:lnTo>
                </a:path>
              </a:pathLst>
            </a:custGeom>
            <a:ln w="4572">
              <a:solidFill>
                <a:srgbClr val="49D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5349239" y="1104131"/>
              <a:ext cx="2117090" cy="0"/>
            </a:xfrm>
            <a:custGeom>
              <a:avLst/>
              <a:gdLst/>
              <a:ahLst/>
              <a:cxnLst/>
              <a:rect l="l" t="t" r="r" b="b"/>
              <a:pathLst>
                <a:path w="2117090">
                  <a:moveTo>
                    <a:pt x="0" y="0"/>
                  </a:moveTo>
                  <a:lnTo>
                    <a:pt x="164592" y="0"/>
                  </a:lnTo>
                </a:path>
                <a:path w="2117090">
                  <a:moveTo>
                    <a:pt x="2025395" y="0"/>
                  </a:moveTo>
                  <a:lnTo>
                    <a:pt x="2116835" y="0"/>
                  </a:lnTo>
                </a:path>
              </a:pathLst>
            </a:custGeom>
            <a:ln w="4572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7543800" y="1104131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4">
                  <a:moveTo>
                    <a:pt x="0" y="0"/>
                  </a:moveTo>
                  <a:lnTo>
                    <a:pt x="64007" y="0"/>
                  </a:lnTo>
                </a:path>
              </a:pathLst>
            </a:custGeom>
            <a:ln w="4572">
              <a:solidFill>
                <a:srgbClr val="49D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5404103" y="1108703"/>
              <a:ext cx="2030095" cy="0"/>
            </a:xfrm>
            <a:custGeom>
              <a:avLst/>
              <a:gdLst/>
              <a:ahLst/>
              <a:cxnLst/>
              <a:rect l="l" t="t" r="r" b="b"/>
              <a:pathLst>
                <a:path w="2030095">
                  <a:moveTo>
                    <a:pt x="0" y="0"/>
                  </a:moveTo>
                  <a:lnTo>
                    <a:pt x="164592" y="0"/>
                  </a:lnTo>
                </a:path>
                <a:path w="2030095">
                  <a:moveTo>
                    <a:pt x="1938527" y="0"/>
                  </a:moveTo>
                  <a:lnTo>
                    <a:pt x="2029967" y="0"/>
                  </a:lnTo>
                </a:path>
              </a:pathLst>
            </a:custGeom>
            <a:ln w="4572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7525512" y="1108703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4">
                  <a:moveTo>
                    <a:pt x="0" y="0"/>
                  </a:moveTo>
                  <a:lnTo>
                    <a:pt x="64007" y="0"/>
                  </a:lnTo>
                </a:path>
              </a:pathLst>
            </a:custGeom>
            <a:ln w="4572">
              <a:solidFill>
                <a:srgbClr val="49DE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5458968" y="1113275"/>
              <a:ext cx="1948180" cy="0"/>
            </a:xfrm>
            <a:custGeom>
              <a:avLst/>
              <a:gdLst/>
              <a:ahLst/>
              <a:cxnLst/>
              <a:rect l="l" t="t" r="r" b="b"/>
              <a:pathLst>
                <a:path w="1948179">
                  <a:moveTo>
                    <a:pt x="0" y="0"/>
                  </a:moveTo>
                  <a:lnTo>
                    <a:pt x="169163" y="0"/>
                  </a:lnTo>
                </a:path>
                <a:path w="1948179">
                  <a:moveTo>
                    <a:pt x="1851660" y="0"/>
                  </a:moveTo>
                  <a:lnTo>
                    <a:pt x="1947671" y="0"/>
                  </a:lnTo>
                </a:path>
              </a:pathLst>
            </a:custGeom>
            <a:ln w="4572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7502652" y="1113275"/>
              <a:ext cx="68580" cy="0"/>
            </a:xfrm>
            <a:custGeom>
              <a:avLst/>
              <a:gdLst/>
              <a:ahLst/>
              <a:cxnLst/>
              <a:rect l="l" t="t" r="r" b="b"/>
              <a:pathLst>
                <a:path w="68579">
                  <a:moveTo>
                    <a:pt x="0" y="0"/>
                  </a:moveTo>
                  <a:lnTo>
                    <a:pt x="68580" y="0"/>
                  </a:lnTo>
                </a:path>
              </a:pathLst>
            </a:custGeom>
            <a:ln w="4572">
              <a:solidFill>
                <a:srgbClr val="49DE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1623060" y="1106417"/>
              <a:ext cx="114299" cy="18288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5509259" y="1117847"/>
              <a:ext cx="1870075" cy="0"/>
            </a:xfrm>
            <a:custGeom>
              <a:avLst/>
              <a:gdLst/>
              <a:ahLst/>
              <a:cxnLst/>
              <a:rect l="l" t="t" r="r" b="b"/>
              <a:pathLst>
                <a:path w="1870075">
                  <a:moveTo>
                    <a:pt x="0" y="0"/>
                  </a:moveTo>
                  <a:lnTo>
                    <a:pt x="182879" y="0"/>
                  </a:lnTo>
                </a:path>
                <a:path w="1870075">
                  <a:moveTo>
                    <a:pt x="1769364" y="0"/>
                  </a:moveTo>
                  <a:lnTo>
                    <a:pt x="1869948" y="0"/>
                  </a:lnTo>
                </a:path>
              </a:pathLst>
            </a:custGeom>
            <a:ln w="4572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7479792" y="1117847"/>
              <a:ext cx="68580" cy="0"/>
            </a:xfrm>
            <a:custGeom>
              <a:avLst/>
              <a:gdLst/>
              <a:ahLst/>
              <a:cxnLst/>
              <a:rect l="l" t="t" r="r" b="b"/>
              <a:pathLst>
                <a:path w="68579">
                  <a:moveTo>
                    <a:pt x="0" y="0"/>
                  </a:moveTo>
                  <a:lnTo>
                    <a:pt x="68580" y="0"/>
                  </a:lnTo>
                </a:path>
              </a:pathLst>
            </a:custGeom>
            <a:ln w="4572">
              <a:solidFill>
                <a:srgbClr val="49DF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5564124" y="1122419"/>
              <a:ext cx="1783080" cy="0"/>
            </a:xfrm>
            <a:custGeom>
              <a:avLst/>
              <a:gdLst/>
              <a:ahLst/>
              <a:cxnLst/>
              <a:rect l="l" t="t" r="r" b="b"/>
              <a:pathLst>
                <a:path w="1783079">
                  <a:moveTo>
                    <a:pt x="0" y="0"/>
                  </a:moveTo>
                  <a:lnTo>
                    <a:pt x="187452" y="0"/>
                  </a:lnTo>
                </a:path>
                <a:path w="1783079">
                  <a:moveTo>
                    <a:pt x="1677924" y="0"/>
                  </a:moveTo>
                  <a:lnTo>
                    <a:pt x="1783079" y="0"/>
                  </a:lnTo>
                </a:path>
              </a:pathLst>
            </a:custGeom>
            <a:ln w="4572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7456931" y="1122419"/>
              <a:ext cx="68580" cy="0"/>
            </a:xfrm>
            <a:custGeom>
              <a:avLst/>
              <a:gdLst/>
              <a:ahLst/>
              <a:cxnLst/>
              <a:rect l="l" t="t" r="r" b="b"/>
              <a:pathLst>
                <a:path w="68579">
                  <a:moveTo>
                    <a:pt x="0" y="0"/>
                  </a:moveTo>
                  <a:lnTo>
                    <a:pt x="68580" y="0"/>
                  </a:lnTo>
                </a:path>
              </a:pathLst>
            </a:custGeom>
            <a:ln w="4572">
              <a:solidFill>
                <a:srgbClr val="49DF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5687568" y="1126991"/>
              <a:ext cx="1595755" cy="0"/>
            </a:xfrm>
            <a:custGeom>
              <a:avLst/>
              <a:gdLst/>
              <a:ahLst/>
              <a:cxnLst/>
              <a:rect l="l" t="t" r="r" b="b"/>
              <a:pathLst>
                <a:path w="1595754">
                  <a:moveTo>
                    <a:pt x="0" y="0"/>
                  </a:moveTo>
                  <a:lnTo>
                    <a:pt x="192023" y="0"/>
                  </a:lnTo>
                </a:path>
                <a:path w="1595754">
                  <a:moveTo>
                    <a:pt x="1472184" y="0"/>
                  </a:moveTo>
                  <a:lnTo>
                    <a:pt x="1595628" y="0"/>
                  </a:lnTo>
                </a:path>
              </a:pathLst>
            </a:custGeom>
            <a:ln w="4572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411212" y="1126991"/>
              <a:ext cx="73660" cy="0"/>
            </a:xfrm>
            <a:custGeom>
              <a:avLst/>
              <a:gdLst/>
              <a:ahLst/>
              <a:cxnLst/>
              <a:rect l="l" t="t" r="r" b="b"/>
              <a:pathLst>
                <a:path w="73659">
                  <a:moveTo>
                    <a:pt x="0" y="0"/>
                  </a:moveTo>
                  <a:lnTo>
                    <a:pt x="73152" y="0"/>
                  </a:lnTo>
                </a:path>
              </a:pathLst>
            </a:custGeom>
            <a:ln w="4572">
              <a:solidFill>
                <a:srgbClr val="49DF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1572768" y="1124705"/>
              <a:ext cx="73152" cy="9144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5747003" y="1131563"/>
              <a:ext cx="1499870" cy="0"/>
            </a:xfrm>
            <a:custGeom>
              <a:avLst/>
              <a:gdLst/>
              <a:ahLst/>
              <a:cxnLst/>
              <a:rect l="l" t="t" r="r" b="b"/>
              <a:pathLst>
                <a:path w="1499870">
                  <a:moveTo>
                    <a:pt x="0" y="0"/>
                  </a:moveTo>
                  <a:lnTo>
                    <a:pt x="205740" y="0"/>
                  </a:lnTo>
                </a:path>
                <a:path w="1499870">
                  <a:moveTo>
                    <a:pt x="1371600" y="0"/>
                  </a:moveTo>
                  <a:lnTo>
                    <a:pt x="1499615" y="0"/>
                  </a:lnTo>
                </a:path>
              </a:pathLst>
            </a:custGeom>
            <a:ln w="4572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7388352" y="1131563"/>
              <a:ext cx="73660" cy="0"/>
            </a:xfrm>
            <a:custGeom>
              <a:avLst/>
              <a:gdLst/>
              <a:ahLst/>
              <a:cxnLst/>
              <a:rect l="l" t="t" r="r" b="b"/>
              <a:pathLst>
                <a:path w="73659">
                  <a:moveTo>
                    <a:pt x="0" y="0"/>
                  </a:moveTo>
                  <a:lnTo>
                    <a:pt x="73152" y="0"/>
                  </a:lnTo>
                </a:path>
              </a:pathLst>
            </a:custGeom>
            <a:ln w="4572">
              <a:solidFill>
                <a:srgbClr val="49E0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1472177" y="1106417"/>
              <a:ext cx="438918" cy="54864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5811012" y="1136135"/>
              <a:ext cx="219710" cy="0"/>
            </a:xfrm>
            <a:custGeom>
              <a:avLst/>
              <a:gdLst/>
              <a:ahLst/>
              <a:cxnLst/>
              <a:rect l="l" t="t" r="r" b="b"/>
              <a:pathLst>
                <a:path w="219710">
                  <a:moveTo>
                    <a:pt x="0" y="0"/>
                  </a:moveTo>
                  <a:lnTo>
                    <a:pt x="219456" y="0"/>
                  </a:lnTo>
                </a:path>
              </a:pathLst>
            </a:custGeom>
            <a:ln w="4572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5234939" y="1106417"/>
              <a:ext cx="690372" cy="59436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7068312" y="1136135"/>
              <a:ext cx="137160" cy="0"/>
            </a:xfrm>
            <a:custGeom>
              <a:avLst/>
              <a:gdLst/>
              <a:ahLst/>
              <a:cxnLst/>
              <a:rect l="l" t="t" r="r" b="b"/>
              <a:pathLst>
                <a:path w="137159">
                  <a:moveTo>
                    <a:pt x="0" y="0"/>
                  </a:moveTo>
                  <a:lnTo>
                    <a:pt x="137160" y="0"/>
                  </a:lnTo>
                </a:path>
              </a:pathLst>
            </a:custGeom>
            <a:ln w="4572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7360919" y="1136135"/>
              <a:ext cx="78105" cy="0"/>
            </a:xfrm>
            <a:custGeom>
              <a:avLst/>
              <a:gdLst/>
              <a:ahLst/>
              <a:cxnLst/>
              <a:rect l="l" t="t" r="r" b="b"/>
              <a:pathLst>
                <a:path w="78104">
                  <a:moveTo>
                    <a:pt x="0" y="0"/>
                  </a:moveTo>
                  <a:lnTo>
                    <a:pt x="77723" y="0"/>
                  </a:lnTo>
                </a:path>
              </a:pathLst>
            </a:custGeom>
            <a:ln w="4572">
              <a:solidFill>
                <a:srgbClr val="49E0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875020" y="1140707"/>
              <a:ext cx="1289685" cy="0"/>
            </a:xfrm>
            <a:custGeom>
              <a:avLst/>
              <a:gdLst/>
              <a:ahLst/>
              <a:cxnLst/>
              <a:rect l="l" t="t" r="r" b="b"/>
              <a:pathLst>
                <a:path w="1289684">
                  <a:moveTo>
                    <a:pt x="0" y="0"/>
                  </a:moveTo>
                  <a:lnTo>
                    <a:pt x="237743" y="0"/>
                  </a:lnTo>
                </a:path>
                <a:path w="1289684">
                  <a:moveTo>
                    <a:pt x="1143000" y="0"/>
                  </a:moveTo>
                  <a:lnTo>
                    <a:pt x="1289304" y="0"/>
                  </a:lnTo>
                </a:path>
              </a:pathLst>
            </a:custGeom>
            <a:ln w="4572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7338059" y="1140707"/>
              <a:ext cx="78105" cy="0"/>
            </a:xfrm>
            <a:custGeom>
              <a:avLst/>
              <a:gdLst/>
              <a:ahLst/>
              <a:cxnLst/>
              <a:rect l="l" t="t" r="r" b="b"/>
              <a:pathLst>
                <a:path w="78104">
                  <a:moveTo>
                    <a:pt x="0" y="0"/>
                  </a:moveTo>
                  <a:lnTo>
                    <a:pt x="77723" y="0"/>
                  </a:lnTo>
                </a:path>
              </a:pathLst>
            </a:custGeom>
            <a:ln w="4572">
              <a:solidFill>
                <a:srgbClr val="49E1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5948171" y="1145279"/>
              <a:ext cx="1175385" cy="0"/>
            </a:xfrm>
            <a:custGeom>
              <a:avLst/>
              <a:gdLst/>
              <a:ahLst/>
              <a:cxnLst/>
              <a:rect l="l" t="t" r="r" b="b"/>
              <a:pathLst>
                <a:path w="1175384">
                  <a:moveTo>
                    <a:pt x="0" y="0"/>
                  </a:moveTo>
                  <a:lnTo>
                    <a:pt x="256031" y="0"/>
                  </a:lnTo>
                </a:path>
                <a:path w="1175384">
                  <a:moveTo>
                    <a:pt x="996696" y="0"/>
                  </a:moveTo>
                  <a:lnTo>
                    <a:pt x="1175003" y="0"/>
                  </a:lnTo>
                </a:path>
              </a:pathLst>
            </a:custGeom>
            <a:ln w="4572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7306055" y="1145279"/>
              <a:ext cx="82550" cy="0"/>
            </a:xfrm>
            <a:custGeom>
              <a:avLst/>
              <a:gdLst/>
              <a:ahLst/>
              <a:cxnLst/>
              <a:rect l="l" t="t" r="r" b="b"/>
              <a:pathLst>
                <a:path w="82550">
                  <a:moveTo>
                    <a:pt x="0" y="0"/>
                  </a:moveTo>
                  <a:lnTo>
                    <a:pt x="82296" y="0"/>
                  </a:lnTo>
                </a:path>
              </a:pathLst>
            </a:custGeom>
            <a:ln w="4572">
              <a:solidFill>
                <a:srgbClr val="49E1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6025895" y="1149851"/>
              <a:ext cx="1047115" cy="0"/>
            </a:xfrm>
            <a:custGeom>
              <a:avLst/>
              <a:gdLst/>
              <a:ahLst/>
              <a:cxnLst/>
              <a:rect l="l" t="t" r="r" b="b"/>
              <a:pathLst>
                <a:path w="1047115">
                  <a:moveTo>
                    <a:pt x="0" y="0"/>
                  </a:moveTo>
                  <a:lnTo>
                    <a:pt x="306324" y="0"/>
                  </a:lnTo>
                </a:path>
                <a:path w="1047115">
                  <a:moveTo>
                    <a:pt x="827532" y="0"/>
                  </a:moveTo>
                  <a:lnTo>
                    <a:pt x="1046988" y="0"/>
                  </a:lnTo>
                </a:path>
              </a:pathLst>
            </a:custGeom>
            <a:ln w="4572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7283195" y="1149851"/>
              <a:ext cx="82550" cy="0"/>
            </a:xfrm>
            <a:custGeom>
              <a:avLst/>
              <a:gdLst/>
              <a:ahLst/>
              <a:cxnLst/>
              <a:rect l="l" t="t" r="r" b="b"/>
              <a:pathLst>
                <a:path w="82550">
                  <a:moveTo>
                    <a:pt x="0" y="0"/>
                  </a:moveTo>
                  <a:lnTo>
                    <a:pt x="82296" y="0"/>
                  </a:lnTo>
                </a:path>
              </a:pathLst>
            </a:custGeom>
            <a:ln w="4572">
              <a:solidFill>
                <a:srgbClr val="49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108191" y="1154423"/>
              <a:ext cx="914400" cy="0"/>
            </a:xfrm>
            <a:custGeom>
              <a:avLst/>
              <a:gdLst/>
              <a:ahLst/>
              <a:cxnLst/>
              <a:rect l="l" t="t" r="r" b="b"/>
              <a:pathLst>
                <a:path w="914400">
                  <a:moveTo>
                    <a:pt x="0" y="0"/>
                  </a:moveTo>
                  <a:lnTo>
                    <a:pt x="443483" y="0"/>
                  </a:lnTo>
                </a:path>
                <a:path w="914400">
                  <a:moveTo>
                    <a:pt x="580643" y="0"/>
                  </a:moveTo>
                  <a:lnTo>
                    <a:pt x="914400" y="0"/>
                  </a:lnTo>
                </a:path>
              </a:pathLst>
            </a:custGeom>
            <a:ln w="4572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7251192" y="1154423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4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4572">
              <a:solidFill>
                <a:srgbClr val="49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6199632" y="1158995"/>
              <a:ext cx="749935" cy="0"/>
            </a:xfrm>
            <a:custGeom>
              <a:avLst/>
              <a:gdLst/>
              <a:ahLst/>
              <a:cxnLst/>
              <a:rect l="l" t="t" r="r" b="b"/>
              <a:pathLst>
                <a:path w="749934">
                  <a:moveTo>
                    <a:pt x="0" y="0"/>
                  </a:moveTo>
                  <a:lnTo>
                    <a:pt x="749808" y="0"/>
                  </a:lnTo>
                </a:path>
              </a:pathLst>
            </a:custGeom>
            <a:ln w="4572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7219188" y="1158995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4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4572">
              <a:solidFill>
                <a:srgbClr val="49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6323076" y="1163567"/>
              <a:ext cx="539750" cy="0"/>
            </a:xfrm>
            <a:custGeom>
              <a:avLst/>
              <a:gdLst/>
              <a:ahLst/>
              <a:cxnLst/>
              <a:rect l="l" t="t" r="r" b="b"/>
              <a:pathLst>
                <a:path w="539750">
                  <a:moveTo>
                    <a:pt x="0" y="0"/>
                  </a:moveTo>
                  <a:lnTo>
                    <a:pt x="539495" y="0"/>
                  </a:lnTo>
                </a:path>
              </a:pathLst>
            </a:custGeom>
            <a:ln w="4572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7191755" y="1163567"/>
              <a:ext cx="96520" cy="0"/>
            </a:xfrm>
            <a:custGeom>
              <a:avLst/>
              <a:gdLst/>
              <a:ahLst/>
              <a:cxnLst/>
              <a:rect l="l" t="t" r="r" b="b"/>
              <a:pathLst>
                <a:path w="96520">
                  <a:moveTo>
                    <a:pt x="0" y="0"/>
                  </a:moveTo>
                  <a:lnTo>
                    <a:pt x="96011" y="0"/>
                  </a:lnTo>
                </a:path>
              </a:pathLst>
            </a:custGeom>
            <a:ln w="4572">
              <a:solidFill>
                <a:srgbClr val="49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1435601" y="1161281"/>
              <a:ext cx="68580" cy="9144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5824727" y="1168139"/>
              <a:ext cx="160020" cy="0"/>
            </a:xfrm>
            <a:custGeom>
              <a:avLst/>
              <a:gdLst/>
              <a:ahLst/>
              <a:cxnLst/>
              <a:rect l="l" t="t" r="r" b="b"/>
              <a:pathLst>
                <a:path w="160020">
                  <a:moveTo>
                    <a:pt x="0" y="0"/>
                  </a:moveTo>
                  <a:lnTo>
                    <a:pt x="160020" y="0"/>
                  </a:lnTo>
                </a:path>
              </a:pathLst>
            </a:custGeom>
            <a:ln w="4572">
              <a:solidFill>
                <a:srgbClr val="49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6524244" y="1168139"/>
              <a:ext cx="178435" cy="0"/>
            </a:xfrm>
            <a:custGeom>
              <a:avLst/>
              <a:gdLst/>
              <a:ahLst/>
              <a:cxnLst/>
              <a:rect l="l" t="t" r="r" b="b"/>
              <a:pathLst>
                <a:path w="178434">
                  <a:moveTo>
                    <a:pt x="0" y="0"/>
                  </a:moveTo>
                  <a:lnTo>
                    <a:pt x="178307" y="0"/>
                  </a:lnTo>
                </a:path>
              </a:pathLst>
            </a:custGeom>
            <a:ln w="4572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5920739" y="1168139"/>
              <a:ext cx="1330960" cy="9525"/>
            </a:xfrm>
            <a:custGeom>
              <a:avLst/>
              <a:gdLst/>
              <a:ahLst/>
              <a:cxnLst/>
              <a:rect l="l" t="t" r="r" b="b"/>
              <a:pathLst>
                <a:path w="1330959" h="9525">
                  <a:moveTo>
                    <a:pt x="1234439" y="0"/>
                  </a:moveTo>
                  <a:lnTo>
                    <a:pt x="1330451" y="0"/>
                  </a:lnTo>
                </a:path>
                <a:path w="1330959" h="9525">
                  <a:moveTo>
                    <a:pt x="0" y="4572"/>
                  </a:moveTo>
                  <a:lnTo>
                    <a:pt x="182879" y="4572"/>
                  </a:lnTo>
                </a:path>
                <a:path w="1330959" h="9525">
                  <a:moveTo>
                    <a:pt x="1152143" y="4572"/>
                  </a:moveTo>
                  <a:lnTo>
                    <a:pt x="1271015" y="4572"/>
                  </a:lnTo>
                </a:path>
                <a:path w="1330959" h="9525">
                  <a:moveTo>
                    <a:pt x="59436" y="9144"/>
                  </a:moveTo>
                  <a:lnTo>
                    <a:pt x="242315" y="9144"/>
                  </a:lnTo>
                </a:path>
                <a:path w="1330959" h="9525">
                  <a:moveTo>
                    <a:pt x="1106423" y="9144"/>
                  </a:moveTo>
                  <a:lnTo>
                    <a:pt x="1239011" y="9144"/>
                  </a:lnTo>
                </a:path>
              </a:pathLst>
            </a:custGeom>
            <a:ln w="4572">
              <a:solidFill>
                <a:srgbClr val="49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1325873" y="1161281"/>
              <a:ext cx="292614" cy="36576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6035039" y="1181855"/>
              <a:ext cx="1083945" cy="18415"/>
            </a:xfrm>
            <a:custGeom>
              <a:avLst/>
              <a:gdLst/>
              <a:ahLst/>
              <a:cxnLst/>
              <a:rect l="l" t="t" r="r" b="b"/>
              <a:pathLst>
                <a:path w="1083945" h="18415">
                  <a:moveTo>
                    <a:pt x="0" y="0"/>
                  </a:moveTo>
                  <a:lnTo>
                    <a:pt x="205740" y="0"/>
                  </a:lnTo>
                </a:path>
                <a:path w="1083945" h="18415">
                  <a:moveTo>
                    <a:pt x="941832" y="0"/>
                  </a:moveTo>
                  <a:lnTo>
                    <a:pt x="1083563" y="0"/>
                  </a:lnTo>
                </a:path>
                <a:path w="1083945" h="18415">
                  <a:moveTo>
                    <a:pt x="64008" y="4572"/>
                  </a:moveTo>
                  <a:lnTo>
                    <a:pt x="292608" y="4572"/>
                  </a:lnTo>
                </a:path>
                <a:path w="1083945" h="18415">
                  <a:moveTo>
                    <a:pt x="877823" y="4572"/>
                  </a:moveTo>
                  <a:lnTo>
                    <a:pt x="1042416" y="4572"/>
                  </a:lnTo>
                </a:path>
                <a:path w="1083945" h="18415">
                  <a:moveTo>
                    <a:pt x="123443" y="9144"/>
                  </a:moveTo>
                  <a:lnTo>
                    <a:pt x="411480" y="9144"/>
                  </a:lnTo>
                </a:path>
                <a:path w="1083945" h="18415">
                  <a:moveTo>
                    <a:pt x="781812" y="9144"/>
                  </a:moveTo>
                  <a:lnTo>
                    <a:pt x="996696" y="9144"/>
                  </a:lnTo>
                </a:path>
                <a:path w="1083945" h="18415">
                  <a:moveTo>
                    <a:pt x="201167" y="13716"/>
                  </a:moveTo>
                  <a:lnTo>
                    <a:pt x="946404" y="13716"/>
                  </a:lnTo>
                </a:path>
                <a:path w="1083945" h="18415">
                  <a:moveTo>
                    <a:pt x="288036" y="18287"/>
                  </a:moveTo>
                  <a:lnTo>
                    <a:pt x="882395" y="18287"/>
                  </a:lnTo>
                </a:path>
              </a:pathLst>
            </a:custGeom>
            <a:ln w="4572">
              <a:solidFill>
                <a:srgbClr val="49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1293869" y="1197857"/>
              <a:ext cx="146303" cy="9144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6432803" y="1204715"/>
              <a:ext cx="393700" cy="0"/>
            </a:xfrm>
            <a:custGeom>
              <a:avLst/>
              <a:gdLst/>
              <a:ahLst/>
              <a:cxnLst/>
              <a:rect l="l" t="t" r="r" b="b"/>
              <a:pathLst>
                <a:path w="393700">
                  <a:moveTo>
                    <a:pt x="0" y="0"/>
                  </a:moveTo>
                  <a:lnTo>
                    <a:pt x="393191" y="0"/>
                  </a:lnTo>
                </a:path>
              </a:pathLst>
            </a:custGeom>
            <a:ln w="4572">
              <a:solidFill>
                <a:srgbClr val="49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1275581" y="1209287"/>
              <a:ext cx="50800" cy="0"/>
            </a:xfrm>
            <a:custGeom>
              <a:avLst/>
              <a:gdLst/>
              <a:ahLst/>
              <a:cxnLst/>
              <a:rect l="l" t="t" r="r" b="b"/>
              <a:pathLst>
                <a:path w="50800">
                  <a:moveTo>
                    <a:pt x="0" y="0"/>
                  </a:moveTo>
                  <a:lnTo>
                    <a:pt x="50292" y="0"/>
                  </a:lnTo>
                </a:path>
              </a:pathLst>
            </a:custGeom>
            <a:ln w="4572">
              <a:solidFill>
                <a:srgbClr val="049B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809237" y="1207001"/>
              <a:ext cx="589788" cy="123444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626357" y="1332731"/>
              <a:ext cx="219710" cy="36830"/>
            </a:xfrm>
            <a:custGeom>
              <a:avLst/>
              <a:gdLst/>
              <a:ahLst/>
              <a:cxnLst/>
              <a:rect l="l" t="t" r="r" b="b"/>
              <a:pathLst>
                <a:path w="219709" h="36830">
                  <a:moveTo>
                    <a:pt x="169164" y="0"/>
                  </a:moveTo>
                  <a:lnTo>
                    <a:pt x="219456" y="0"/>
                  </a:lnTo>
                </a:path>
                <a:path w="219709" h="36830">
                  <a:moveTo>
                    <a:pt x="146303" y="4572"/>
                  </a:moveTo>
                  <a:lnTo>
                    <a:pt x="205739" y="4572"/>
                  </a:lnTo>
                </a:path>
                <a:path w="219709" h="36830">
                  <a:moveTo>
                    <a:pt x="128015" y="9144"/>
                  </a:moveTo>
                  <a:lnTo>
                    <a:pt x="187451" y="9144"/>
                  </a:lnTo>
                </a:path>
                <a:path w="219709" h="36830">
                  <a:moveTo>
                    <a:pt x="114300" y="13716"/>
                  </a:moveTo>
                  <a:lnTo>
                    <a:pt x="169164" y="13716"/>
                  </a:lnTo>
                </a:path>
                <a:path w="219709" h="36830">
                  <a:moveTo>
                    <a:pt x="91439" y="18288"/>
                  </a:moveTo>
                  <a:lnTo>
                    <a:pt x="150875" y="18288"/>
                  </a:lnTo>
                </a:path>
                <a:path w="219709" h="36830">
                  <a:moveTo>
                    <a:pt x="54864" y="22860"/>
                  </a:moveTo>
                  <a:lnTo>
                    <a:pt x="114299" y="22860"/>
                  </a:lnTo>
                </a:path>
                <a:path w="219709" h="36830">
                  <a:moveTo>
                    <a:pt x="36575" y="27432"/>
                  </a:moveTo>
                  <a:lnTo>
                    <a:pt x="96011" y="27432"/>
                  </a:lnTo>
                </a:path>
                <a:path w="219709" h="36830">
                  <a:moveTo>
                    <a:pt x="18287" y="32004"/>
                  </a:moveTo>
                  <a:lnTo>
                    <a:pt x="77723" y="32004"/>
                  </a:lnTo>
                </a:path>
                <a:path w="219709" h="36830">
                  <a:moveTo>
                    <a:pt x="0" y="36575"/>
                  </a:moveTo>
                  <a:lnTo>
                    <a:pt x="59435" y="36575"/>
                  </a:lnTo>
                </a:path>
              </a:pathLst>
            </a:custGeom>
            <a:ln w="4572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617213" y="1330445"/>
              <a:ext cx="278892" cy="82296"/>
            </a:xfrm>
            <a:prstGeom prst="rect">
              <a:avLst/>
            </a:prstGeom>
            <a:blipFill>
              <a:blip r:embed="rId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480053" y="1373879"/>
              <a:ext cx="182880" cy="27940"/>
            </a:xfrm>
            <a:custGeom>
              <a:avLst/>
              <a:gdLst/>
              <a:ahLst/>
              <a:cxnLst/>
              <a:rect l="l" t="t" r="r" b="b"/>
              <a:pathLst>
                <a:path w="182879" h="27940">
                  <a:moveTo>
                    <a:pt x="128016" y="0"/>
                  </a:moveTo>
                  <a:lnTo>
                    <a:pt x="182880" y="0"/>
                  </a:lnTo>
                </a:path>
                <a:path w="182879" h="27940">
                  <a:moveTo>
                    <a:pt x="105156" y="4572"/>
                  </a:moveTo>
                  <a:lnTo>
                    <a:pt x="169163" y="4572"/>
                  </a:lnTo>
                </a:path>
                <a:path w="182879" h="27940">
                  <a:moveTo>
                    <a:pt x="86868" y="9144"/>
                  </a:moveTo>
                  <a:lnTo>
                    <a:pt x="146303" y="9144"/>
                  </a:lnTo>
                </a:path>
                <a:path w="182879" h="27940">
                  <a:moveTo>
                    <a:pt x="64007" y="13716"/>
                  </a:moveTo>
                  <a:lnTo>
                    <a:pt x="128015" y="13716"/>
                  </a:lnTo>
                </a:path>
                <a:path w="182879" h="27940">
                  <a:moveTo>
                    <a:pt x="41148" y="18287"/>
                  </a:moveTo>
                  <a:lnTo>
                    <a:pt x="105155" y="18287"/>
                  </a:lnTo>
                </a:path>
                <a:path w="182879" h="27940">
                  <a:moveTo>
                    <a:pt x="22860" y="22860"/>
                  </a:moveTo>
                  <a:lnTo>
                    <a:pt x="86867" y="22860"/>
                  </a:lnTo>
                </a:path>
                <a:path w="182879" h="27940">
                  <a:moveTo>
                    <a:pt x="0" y="27432"/>
                  </a:moveTo>
                  <a:lnTo>
                    <a:pt x="68580" y="27432"/>
                  </a:lnTo>
                </a:path>
              </a:pathLst>
            </a:custGeom>
            <a:ln w="4572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8" name="object 138"/>
          <p:cNvSpPr/>
          <p:nvPr/>
        </p:nvSpPr>
        <p:spPr>
          <a:xfrm>
            <a:off x="457193" y="1405883"/>
            <a:ext cx="50800" cy="5080"/>
          </a:xfrm>
          <a:custGeom>
            <a:avLst/>
            <a:gdLst/>
            <a:ahLst/>
            <a:cxnLst/>
            <a:rect l="l" t="t" r="r" b="b"/>
            <a:pathLst>
              <a:path w="50800" h="5080">
                <a:moveTo>
                  <a:pt x="0" y="0"/>
                </a:moveTo>
                <a:lnTo>
                  <a:pt x="50292" y="0"/>
                </a:lnTo>
              </a:path>
              <a:path w="50800" h="5080">
                <a:moveTo>
                  <a:pt x="4571" y="4571"/>
                </a:moveTo>
                <a:lnTo>
                  <a:pt x="22860" y="4571"/>
                </a:lnTo>
              </a:path>
            </a:pathLst>
          </a:custGeom>
          <a:ln w="4572">
            <a:solidFill>
              <a:srgbClr val="0FCE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21201" y="1415027"/>
            <a:ext cx="123825" cy="32384"/>
          </a:xfrm>
          <a:custGeom>
            <a:avLst/>
            <a:gdLst/>
            <a:ahLst/>
            <a:cxnLst/>
            <a:rect l="l" t="t" r="r" b="b"/>
            <a:pathLst>
              <a:path w="123825" h="32384">
                <a:moveTo>
                  <a:pt x="86868" y="0"/>
                </a:moveTo>
                <a:lnTo>
                  <a:pt x="123444" y="0"/>
                </a:lnTo>
              </a:path>
              <a:path w="123825" h="32384">
                <a:moveTo>
                  <a:pt x="73151" y="4572"/>
                </a:moveTo>
                <a:lnTo>
                  <a:pt x="114300" y="4572"/>
                </a:lnTo>
              </a:path>
              <a:path w="123825" h="32384">
                <a:moveTo>
                  <a:pt x="59436" y="9144"/>
                </a:moveTo>
                <a:lnTo>
                  <a:pt x="100584" y="9144"/>
                </a:lnTo>
              </a:path>
              <a:path w="123825" h="32384">
                <a:moveTo>
                  <a:pt x="45720" y="13716"/>
                </a:moveTo>
                <a:lnTo>
                  <a:pt x="91439" y="13716"/>
                </a:lnTo>
              </a:path>
              <a:path w="123825" h="32384">
                <a:moveTo>
                  <a:pt x="36576" y="18287"/>
                </a:moveTo>
                <a:lnTo>
                  <a:pt x="77724" y="18287"/>
                </a:lnTo>
              </a:path>
              <a:path w="123825" h="32384">
                <a:moveTo>
                  <a:pt x="27431" y="22860"/>
                </a:moveTo>
                <a:lnTo>
                  <a:pt x="64008" y="22860"/>
                </a:lnTo>
              </a:path>
              <a:path w="123825" h="32384">
                <a:moveTo>
                  <a:pt x="13715" y="27432"/>
                </a:moveTo>
                <a:lnTo>
                  <a:pt x="50292" y="27432"/>
                </a:lnTo>
              </a:path>
              <a:path w="123825" h="32384">
                <a:moveTo>
                  <a:pt x="0" y="32003"/>
                </a:moveTo>
                <a:lnTo>
                  <a:pt x="41148" y="32003"/>
                </a:lnTo>
              </a:path>
            </a:pathLst>
          </a:custGeom>
          <a:ln w="4572">
            <a:solidFill>
              <a:srgbClr val="4949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57193" y="1449317"/>
            <a:ext cx="82296" cy="32004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 txBox="1">
            <a:spLocks noGrp="1"/>
          </p:cNvSpPr>
          <p:nvPr>
            <p:ph type="title"/>
          </p:nvPr>
        </p:nvSpPr>
        <p:spPr>
          <a:xfrm>
            <a:off x="903217" y="1165351"/>
            <a:ext cx="733107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PIL </a:t>
            </a:r>
            <a:r>
              <a:rPr sz="3600" spc="-10" dirty="0"/>
              <a:t>can </a:t>
            </a:r>
            <a:r>
              <a:rPr sz="3600" dirty="0"/>
              <a:t>be </a:t>
            </a:r>
            <a:r>
              <a:rPr sz="3600" spc="-5" dirty="0"/>
              <a:t>filed </a:t>
            </a:r>
            <a:r>
              <a:rPr sz="3600" dirty="0"/>
              <a:t>in </a:t>
            </a:r>
            <a:r>
              <a:rPr sz="3600" spc="-5" dirty="0"/>
              <a:t>the </a:t>
            </a:r>
            <a:r>
              <a:rPr sz="3600" spc="-10" dirty="0"/>
              <a:t>Supreme </a:t>
            </a:r>
            <a:r>
              <a:rPr sz="3600" spc="-5" dirty="0"/>
              <a:t>court</a:t>
            </a:r>
            <a:r>
              <a:rPr sz="3600" spc="-175" dirty="0"/>
              <a:t> </a:t>
            </a:r>
            <a:r>
              <a:rPr sz="3600" spc="-5" dirty="0"/>
              <a:t>or  High court </a:t>
            </a:r>
            <a:r>
              <a:rPr sz="3600" dirty="0"/>
              <a:t>in </a:t>
            </a:r>
            <a:r>
              <a:rPr sz="3600" spc="-15" dirty="0"/>
              <a:t>following</a:t>
            </a:r>
            <a:r>
              <a:rPr sz="3600" spc="-75" dirty="0"/>
              <a:t> </a:t>
            </a:r>
            <a:r>
              <a:rPr sz="3600" spc="-30" dirty="0"/>
              <a:t>ways:-</a:t>
            </a:r>
            <a:endParaRPr sz="3600"/>
          </a:p>
        </p:txBody>
      </p:sp>
      <p:sp>
        <p:nvSpPr>
          <p:cNvPr id="143" name="object 143"/>
          <p:cNvSpPr txBox="1"/>
          <p:nvPr/>
        </p:nvSpPr>
        <p:spPr>
          <a:xfrm>
            <a:off x="993133" y="2402838"/>
            <a:ext cx="8077834" cy="3695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8290" marR="10160" indent="-274320" algn="just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4642"/>
              <a:buFont typeface="Arial"/>
              <a:buChar char="●"/>
              <a:tabLst>
                <a:tab pos="288925" algn="l"/>
              </a:tabLst>
            </a:pPr>
            <a:r>
              <a:rPr sz="2800" spc="-130" dirty="0">
                <a:solidFill>
                  <a:srgbClr val="FFFFFF"/>
                </a:solidFill>
                <a:latin typeface="Times New Roman"/>
                <a:cs typeface="Times New Roman"/>
              </a:rPr>
              <a:t>By </a:t>
            </a:r>
            <a:r>
              <a:rPr sz="2800" spc="110" dirty="0">
                <a:solidFill>
                  <a:srgbClr val="FFFFFF"/>
                </a:solidFill>
                <a:latin typeface="Times New Roman"/>
                <a:cs typeface="Times New Roman"/>
              </a:rPr>
              <a:t>sending letter </a:t>
            </a:r>
            <a:r>
              <a:rPr sz="2800" spc="114" dirty="0">
                <a:solidFill>
                  <a:srgbClr val="FFFFFF"/>
                </a:solidFill>
                <a:latin typeface="Times New Roman"/>
                <a:cs typeface="Times New Roman"/>
              </a:rPr>
              <a:t>petitions with </a:t>
            </a:r>
            <a:r>
              <a:rPr sz="2800" spc="95" dirty="0">
                <a:solidFill>
                  <a:srgbClr val="FFFFFF"/>
                </a:solidFill>
                <a:latin typeface="Times New Roman"/>
                <a:cs typeface="Times New Roman"/>
              </a:rPr>
              <a:t>relevant </a:t>
            </a:r>
            <a:r>
              <a:rPr sz="2800" spc="65" dirty="0">
                <a:solidFill>
                  <a:srgbClr val="FFFFFF"/>
                </a:solidFill>
                <a:latin typeface="Times New Roman"/>
                <a:cs typeface="Times New Roman"/>
              </a:rPr>
              <a:t>facts </a:t>
            </a:r>
            <a:r>
              <a:rPr sz="2800" spc="170" dirty="0">
                <a:solidFill>
                  <a:srgbClr val="FFFFFF"/>
                </a:solidFill>
                <a:latin typeface="Times New Roman"/>
                <a:cs typeface="Times New Roman"/>
              </a:rPr>
              <a:t>and  </a:t>
            </a:r>
            <a:r>
              <a:rPr sz="2800" spc="145" dirty="0">
                <a:solidFill>
                  <a:srgbClr val="FFFFFF"/>
                </a:solidFill>
                <a:latin typeface="Times New Roman"/>
                <a:cs typeface="Times New Roman"/>
              </a:rPr>
              <a:t>documents </a:t>
            </a:r>
            <a:r>
              <a:rPr sz="2800" spc="140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2800" spc="17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800" spc="40" dirty="0">
                <a:solidFill>
                  <a:srgbClr val="FFFFFF"/>
                </a:solidFill>
                <a:latin typeface="Times New Roman"/>
                <a:cs typeface="Times New Roman"/>
              </a:rPr>
              <a:t>Chief </a:t>
            </a:r>
            <a:r>
              <a:rPr sz="2800" spc="35" dirty="0">
                <a:solidFill>
                  <a:srgbClr val="FFFFFF"/>
                </a:solidFill>
                <a:latin typeface="Times New Roman"/>
                <a:cs typeface="Times New Roman"/>
              </a:rPr>
              <a:t>Justice </a:t>
            </a:r>
            <a:r>
              <a:rPr sz="2800" spc="2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2800" spc="17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800" spc="110" dirty="0">
                <a:solidFill>
                  <a:srgbClr val="FFFFFF"/>
                </a:solidFill>
                <a:latin typeface="Times New Roman"/>
                <a:cs typeface="Times New Roman"/>
              </a:rPr>
              <a:t>concerned  </a:t>
            </a:r>
            <a:r>
              <a:rPr sz="2800" spc="105" dirty="0">
                <a:solidFill>
                  <a:srgbClr val="FFFFFF"/>
                </a:solidFill>
                <a:latin typeface="Times New Roman"/>
                <a:cs typeface="Times New Roman"/>
              </a:rPr>
              <a:t>court.</a:t>
            </a:r>
            <a:endParaRPr sz="2800">
              <a:latin typeface="Times New Roman"/>
              <a:cs typeface="Times New Roman"/>
            </a:endParaRPr>
          </a:p>
          <a:p>
            <a:pPr marL="287020" marR="5080" indent="-274320" algn="just">
              <a:lnSpc>
                <a:spcPct val="100000"/>
              </a:lnSpc>
              <a:spcBef>
                <a:spcPts val="670"/>
              </a:spcBef>
              <a:buClr>
                <a:srgbClr val="0AD0D9"/>
              </a:buClr>
              <a:buSzPct val="94642"/>
              <a:buFont typeface="Arial"/>
              <a:buChar char="●"/>
              <a:tabLst>
                <a:tab pos="287020" algn="l"/>
              </a:tabLst>
            </a:pPr>
            <a:r>
              <a:rPr sz="2800" spc="-130" dirty="0">
                <a:solidFill>
                  <a:srgbClr val="FFFFFF"/>
                </a:solidFill>
                <a:latin typeface="Times New Roman"/>
                <a:cs typeface="Times New Roman"/>
              </a:rPr>
              <a:t>By </a:t>
            </a:r>
            <a:r>
              <a:rPr sz="2800" spc="65" dirty="0">
                <a:solidFill>
                  <a:srgbClr val="FFFFFF"/>
                </a:solidFill>
                <a:latin typeface="Times New Roman"/>
                <a:cs typeface="Times New Roman"/>
              </a:rPr>
              <a:t>directly </a:t>
            </a:r>
            <a:r>
              <a:rPr sz="2800" spc="45" dirty="0">
                <a:solidFill>
                  <a:srgbClr val="FFFFFF"/>
                </a:solidFill>
                <a:latin typeface="Times New Roman"/>
                <a:cs typeface="Times New Roman"/>
              </a:rPr>
              <a:t>filing </a:t>
            </a:r>
            <a:r>
              <a:rPr sz="2800" spc="17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800" spc="-45" dirty="0">
                <a:solidFill>
                  <a:srgbClr val="FFFFFF"/>
                </a:solidFill>
                <a:latin typeface="Times New Roman"/>
                <a:cs typeface="Times New Roman"/>
              </a:rPr>
              <a:t>PIL </a:t>
            </a:r>
            <a:r>
              <a:rPr sz="2800" spc="114" dirty="0">
                <a:solidFill>
                  <a:srgbClr val="FFFFFF"/>
                </a:solidFill>
                <a:latin typeface="Times New Roman"/>
                <a:cs typeface="Times New Roman"/>
              </a:rPr>
              <a:t>in </a:t>
            </a:r>
            <a:r>
              <a:rPr sz="2800" spc="17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800" spc="125" dirty="0">
                <a:solidFill>
                  <a:srgbClr val="FFFFFF"/>
                </a:solidFill>
                <a:latin typeface="Times New Roman"/>
                <a:cs typeface="Times New Roman"/>
              </a:rPr>
              <a:t>court </a:t>
            </a:r>
            <a:r>
              <a:rPr sz="2800" spc="145" dirty="0">
                <a:solidFill>
                  <a:srgbClr val="FFFFFF"/>
                </a:solidFill>
                <a:latin typeface="Times New Roman"/>
                <a:cs typeface="Times New Roman"/>
              </a:rPr>
              <a:t>through </a:t>
            </a:r>
            <a:r>
              <a:rPr sz="2800" spc="175" dirty="0">
                <a:solidFill>
                  <a:srgbClr val="FFFFFF"/>
                </a:solidFill>
                <a:latin typeface="Times New Roman"/>
                <a:cs typeface="Times New Roman"/>
              </a:rPr>
              <a:t>the  </a:t>
            </a:r>
            <a:r>
              <a:rPr sz="2800" spc="40" dirty="0">
                <a:solidFill>
                  <a:srgbClr val="FFFFFF"/>
                </a:solidFill>
                <a:latin typeface="Times New Roman"/>
                <a:cs typeface="Times New Roman"/>
              </a:rPr>
              <a:t>Free</a:t>
            </a:r>
            <a:r>
              <a:rPr sz="28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15" dirty="0">
                <a:solidFill>
                  <a:srgbClr val="FFFFFF"/>
                </a:solidFill>
                <a:latin typeface="Times New Roman"/>
                <a:cs typeface="Times New Roman"/>
              </a:rPr>
              <a:t>Legal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25" dirty="0">
                <a:solidFill>
                  <a:srgbClr val="FFFFFF"/>
                </a:solidFill>
                <a:latin typeface="Times New Roman"/>
                <a:cs typeface="Times New Roman"/>
              </a:rPr>
              <a:t>Service</a:t>
            </a:r>
            <a:r>
              <a:rPr sz="28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114" dirty="0">
                <a:solidFill>
                  <a:srgbClr val="FFFFFF"/>
                </a:solidFill>
                <a:latin typeface="Times New Roman"/>
                <a:cs typeface="Times New Roman"/>
              </a:rPr>
              <a:t>Committee</a:t>
            </a:r>
            <a:r>
              <a:rPr sz="2800" spc="-1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2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8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17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800" spc="-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105" dirty="0">
                <a:solidFill>
                  <a:srgbClr val="FFFFFF"/>
                </a:solidFill>
                <a:latin typeface="Times New Roman"/>
                <a:cs typeface="Times New Roman"/>
              </a:rPr>
              <a:t>court.</a:t>
            </a:r>
            <a:endParaRPr sz="2800">
              <a:latin typeface="Times New Roman"/>
              <a:cs typeface="Times New Roman"/>
            </a:endParaRPr>
          </a:p>
          <a:p>
            <a:pPr marL="287020" marR="6350" indent="-274320" algn="just">
              <a:lnSpc>
                <a:spcPct val="100000"/>
              </a:lnSpc>
              <a:spcBef>
                <a:spcPts val="675"/>
              </a:spcBef>
              <a:buClr>
                <a:srgbClr val="0AD0D9"/>
              </a:buClr>
              <a:buSzPct val="94642"/>
              <a:buFont typeface="Arial"/>
              <a:buChar char="●"/>
              <a:tabLst>
                <a:tab pos="287020" algn="l"/>
              </a:tabLst>
            </a:pPr>
            <a:r>
              <a:rPr sz="2800" spc="-130" dirty="0">
                <a:solidFill>
                  <a:srgbClr val="FFFFFF"/>
                </a:solidFill>
                <a:latin typeface="Times New Roman"/>
                <a:cs typeface="Times New Roman"/>
              </a:rPr>
              <a:t>By </a:t>
            </a:r>
            <a:r>
              <a:rPr sz="2800" spc="65" dirty="0">
                <a:solidFill>
                  <a:srgbClr val="FFFFFF"/>
                </a:solidFill>
                <a:latin typeface="Times New Roman"/>
                <a:cs typeface="Times New Roman"/>
              </a:rPr>
              <a:t>directly </a:t>
            </a:r>
            <a:r>
              <a:rPr sz="2800" spc="45" dirty="0">
                <a:solidFill>
                  <a:srgbClr val="FFFFFF"/>
                </a:solidFill>
                <a:latin typeface="Times New Roman"/>
                <a:cs typeface="Times New Roman"/>
              </a:rPr>
              <a:t>filing </a:t>
            </a:r>
            <a:r>
              <a:rPr sz="2800" spc="18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800" spc="70" dirty="0">
                <a:solidFill>
                  <a:srgbClr val="FFFFFF"/>
                </a:solidFill>
                <a:latin typeface="Times New Roman"/>
                <a:cs typeface="Times New Roman"/>
              </a:rPr>
              <a:t>case </a:t>
            </a:r>
            <a:r>
              <a:rPr sz="2800" spc="110" dirty="0">
                <a:solidFill>
                  <a:srgbClr val="FFFFFF"/>
                </a:solidFill>
                <a:latin typeface="Times New Roman"/>
                <a:cs typeface="Times New Roman"/>
              </a:rPr>
              <a:t>with </a:t>
            </a:r>
            <a:r>
              <a:rPr sz="2800" spc="17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800" spc="120" dirty="0">
                <a:solidFill>
                  <a:srgbClr val="FFFFFF"/>
                </a:solidFill>
                <a:latin typeface="Times New Roman"/>
                <a:cs typeface="Times New Roman"/>
              </a:rPr>
              <a:t>help </a:t>
            </a:r>
            <a:r>
              <a:rPr sz="2800" spc="2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2800" spc="75" dirty="0">
                <a:solidFill>
                  <a:srgbClr val="FFFFFF"/>
                </a:solidFill>
                <a:latin typeface="Times New Roman"/>
                <a:cs typeface="Times New Roman"/>
              </a:rPr>
              <a:t>any </a:t>
            </a:r>
            <a:r>
              <a:rPr sz="2800" spc="-45" dirty="0">
                <a:solidFill>
                  <a:srgbClr val="FFFFFF"/>
                </a:solidFill>
                <a:latin typeface="Times New Roman"/>
                <a:cs typeface="Times New Roman"/>
              </a:rPr>
              <a:t>PIL 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lawyer.</a:t>
            </a:r>
            <a:endParaRPr sz="2800">
              <a:latin typeface="Times New Roman"/>
              <a:cs typeface="Times New Roman"/>
            </a:endParaRPr>
          </a:p>
          <a:p>
            <a:pPr marL="287020" indent="-274320" algn="just">
              <a:lnSpc>
                <a:spcPct val="100000"/>
              </a:lnSpc>
              <a:spcBef>
                <a:spcPts val="670"/>
              </a:spcBef>
              <a:buClr>
                <a:srgbClr val="0AD0D9"/>
              </a:buClr>
              <a:buSzPct val="94642"/>
              <a:buFont typeface="Arial"/>
              <a:buChar char="●"/>
              <a:tabLst>
                <a:tab pos="287020" algn="l"/>
              </a:tabLst>
            </a:pPr>
            <a:r>
              <a:rPr sz="2800" spc="-130" dirty="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sz="28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45" dirty="0">
                <a:solidFill>
                  <a:srgbClr val="FFFFFF"/>
                </a:solidFill>
                <a:latin typeface="Times New Roman"/>
                <a:cs typeface="Times New Roman"/>
              </a:rPr>
              <a:t>filing</a:t>
            </a:r>
            <a:r>
              <a:rPr sz="2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17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800" spc="-1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70" dirty="0">
                <a:solidFill>
                  <a:srgbClr val="FFFFFF"/>
                </a:solidFill>
                <a:latin typeface="Times New Roman"/>
                <a:cs typeface="Times New Roman"/>
              </a:rPr>
              <a:t>case</a:t>
            </a:r>
            <a:r>
              <a:rPr sz="28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145" dirty="0">
                <a:solidFill>
                  <a:srgbClr val="FFFFFF"/>
                </a:solidFill>
                <a:latin typeface="Times New Roman"/>
                <a:cs typeface="Times New Roman"/>
              </a:rPr>
              <a:t>through</a:t>
            </a:r>
            <a:r>
              <a:rPr sz="2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65" dirty="0">
                <a:solidFill>
                  <a:srgbClr val="FFFFFF"/>
                </a:solidFill>
                <a:latin typeface="Times New Roman"/>
                <a:cs typeface="Times New Roman"/>
              </a:rPr>
              <a:t>NGOs</a:t>
            </a:r>
            <a:r>
              <a:rPr sz="28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125" dirty="0">
                <a:solidFill>
                  <a:srgbClr val="FFFFFF"/>
                </a:solidFill>
                <a:latin typeface="Times New Roman"/>
                <a:cs typeface="Times New Roman"/>
              </a:rPr>
              <a:t>or</a:t>
            </a:r>
            <a:r>
              <a:rPr sz="2800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45" dirty="0">
                <a:solidFill>
                  <a:srgbClr val="FFFFFF"/>
                </a:solidFill>
                <a:latin typeface="Times New Roman"/>
                <a:cs typeface="Times New Roman"/>
              </a:rPr>
              <a:t>PIL</a:t>
            </a:r>
            <a:r>
              <a:rPr sz="28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65" dirty="0">
                <a:solidFill>
                  <a:srgbClr val="FFFFFF"/>
                </a:solidFill>
                <a:latin typeface="Times New Roman"/>
                <a:cs typeface="Times New Roman"/>
              </a:rPr>
              <a:t>firms.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193" y="457193"/>
            <a:ext cx="9144000" cy="3429000"/>
            <a:chOff x="457193" y="457193"/>
            <a:chExt cx="9144000" cy="3429000"/>
          </a:xfrm>
        </p:grpSpPr>
        <p:sp>
          <p:nvSpPr>
            <p:cNvPr id="3" name="object 3"/>
            <p:cNvSpPr/>
            <p:nvPr/>
          </p:nvSpPr>
          <p:spPr>
            <a:xfrm>
              <a:off x="457193" y="457447"/>
              <a:ext cx="9144005" cy="102997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855463" y="458463"/>
              <a:ext cx="4745735" cy="60070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509759" y="459479"/>
              <a:ext cx="41275" cy="0"/>
            </a:xfrm>
            <a:custGeom>
              <a:avLst/>
              <a:gdLst/>
              <a:ahLst/>
              <a:cxnLst/>
              <a:rect l="l" t="t" r="r" b="b"/>
              <a:pathLst>
                <a:path w="41275">
                  <a:moveTo>
                    <a:pt x="0" y="0"/>
                  </a:moveTo>
                  <a:lnTo>
                    <a:pt x="41148" y="0"/>
                  </a:lnTo>
                </a:path>
              </a:pathLst>
            </a:custGeom>
            <a:ln w="4572">
              <a:solidFill>
                <a:srgbClr val="0098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445752" y="464051"/>
              <a:ext cx="91440" cy="13970"/>
            </a:xfrm>
            <a:custGeom>
              <a:avLst/>
              <a:gdLst/>
              <a:ahLst/>
              <a:cxnLst/>
              <a:rect l="l" t="t" r="r" b="b"/>
              <a:pathLst>
                <a:path w="91440" h="13970">
                  <a:moveTo>
                    <a:pt x="50292" y="0"/>
                  </a:moveTo>
                  <a:lnTo>
                    <a:pt x="91440" y="0"/>
                  </a:lnTo>
                </a:path>
                <a:path w="91440" h="13970">
                  <a:moveTo>
                    <a:pt x="36575" y="4572"/>
                  </a:moveTo>
                  <a:lnTo>
                    <a:pt x="82295" y="4572"/>
                  </a:lnTo>
                </a:path>
                <a:path w="91440" h="13970">
                  <a:moveTo>
                    <a:pt x="22859" y="9143"/>
                  </a:moveTo>
                  <a:lnTo>
                    <a:pt x="64008" y="9143"/>
                  </a:lnTo>
                </a:path>
                <a:path w="91440" h="13970">
                  <a:moveTo>
                    <a:pt x="0" y="13715"/>
                  </a:moveTo>
                  <a:lnTo>
                    <a:pt x="41148" y="13715"/>
                  </a:lnTo>
                </a:path>
              </a:pathLst>
            </a:custGeom>
            <a:ln w="4572">
              <a:solidFill>
                <a:srgbClr val="0098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409176" y="482339"/>
              <a:ext cx="64135" cy="9525"/>
            </a:xfrm>
            <a:custGeom>
              <a:avLst/>
              <a:gdLst/>
              <a:ahLst/>
              <a:cxnLst/>
              <a:rect l="l" t="t" r="r" b="b"/>
              <a:pathLst>
                <a:path w="64134" h="9525">
                  <a:moveTo>
                    <a:pt x="27431" y="0"/>
                  </a:moveTo>
                  <a:lnTo>
                    <a:pt x="64008" y="0"/>
                  </a:lnTo>
                </a:path>
                <a:path w="64134" h="9525">
                  <a:moveTo>
                    <a:pt x="13715" y="4572"/>
                  </a:moveTo>
                  <a:lnTo>
                    <a:pt x="50292" y="4572"/>
                  </a:lnTo>
                </a:path>
                <a:path w="64134" h="9525">
                  <a:moveTo>
                    <a:pt x="0" y="9144"/>
                  </a:moveTo>
                  <a:lnTo>
                    <a:pt x="36576" y="9144"/>
                  </a:lnTo>
                </a:path>
              </a:pathLst>
            </a:custGeom>
            <a:ln w="4572">
              <a:solidFill>
                <a:srgbClr val="0098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72600" y="496055"/>
              <a:ext cx="64135" cy="9525"/>
            </a:xfrm>
            <a:custGeom>
              <a:avLst/>
              <a:gdLst/>
              <a:ahLst/>
              <a:cxnLst/>
              <a:rect l="l" t="t" r="r" b="b"/>
              <a:pathLst>
                <a:path w="64134" h="9525">
                  <a:moveTo>
                    <a:pt x="27431" y="0"/>
                  </a:moveTo>
                  <a:lnTo>
                    <a:pt x="64008" y="0"/>
                  </a:lnTo>
                </a:path>
                <a:path w="64134" h="9525">
                  <a:moveTo>
                    <a:pt x="13715" y="4572"/>
                  </a:moveTo>
                  <a:lnTo>
                    <a:pt x="54864" y="4572"/>
                  </a:lnTo>
                </a:path>
                <a:path w="64134" h="9525">
                  <a:moveTo>
                    <a:pt x="0" y="9144"/>
                  </a:moveTo>
                  <a:lnTo>
                    <a:pt x="41148" y="9144"/>
                  </a:lnTo>
                </a:path>
              </a:pathLst>
            </a:custGeom>
            <a:ln w="4572">
              <a:solidFill>
                <a:srgbClr val="0097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54312" y="509771"/>
              <a:ext cx="45720" cy="5080"/>
            </a:xfrm>
            <a:custGeom>
              <a:avLst/>
              <a:gdLst/>
              <a:ahLst/>
              <a:cxnLst/>
              <a:rect l="l" t="t" r="r" b="b"/>
              <a:pathLst>
                <a:path w="45720" h="5079">
                  <a:moveTo>
                    <a:pt x="9144" y="0"/>
                  </a:moveTo>
                  <a:lnTo>
                    <a:pt x="45720" y="0"/>
                  </a:lnTo>
                </a:path>
                <a:path w="45720" h="5079">
                  <a:moveTo>
                    <a:pt x="0" y="4571"/>
                  </a:moveTo>
                  <a:lnTo>
                    <a:pt x="36576" y="4571"/>
                  </a:lnTo>
                </a:path>
              </a:pathLst>
            </a:custGeom>
            <a:ln w="4572">
              <a:solidFill>
                <a:srgbClr val="0097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587483" y="514343"/>
              <a:ext cx="13970" cy="0"/>
            </a:xfrm>
            <a:custGeom>
              <a:avLst/>
              <a:gdLst/>
              <a:ahLst/>
              <a:cxnLst/>
              <a:rect l="l" t="t" r="r" b="b"/>
              <a:pathLst>
                <a:path w="13970">
                  <a:moveTo>
                    <a:pt x="0" y="0"/>
                  </a:moveTo>
                  <a:lnTo>
                    <a:pt x="13716" y="0"/>
                  </a:lnTo>
                </a:path>
              </a:pathLst>
            </a:custGeom>
            <a:ln w="4572">
              <a:solidFill>
                <a:srgbClr val="00A1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340595" y="518915"/>
              <a:ext cx="36830" cy="0"/>
            </a:xfrm>
            <a:custGeom>
              <a:avLst/>
              <a:gdLst/>
              <a:ahLst/>
              <a:cxnLst/>
              <a:rect l="l" t="t" r="r" b="b"/>
              <a:pathLst>
                <a:path w="36829">
                  <a:moveTo>
                    <a:pt x="0" y="0"/>
                  </a:moveTo>
                  <a:lnTo>
                    <a:pt x="36576" y="0"/>
                  </a:lnTo>
                </a:path>
              </a:pathLst>
            </a:custGeom>
            <a:ln w="4572">
              <a:solidFill>
                <a:srgbClr val="0097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573767" y="518915"/>
              <a:ext cx="27940" cy="0"/>
            </a:xfrm>
            <a:custGeom>
              <a:avLst/>
              <a:gdLst/>
              <a:ahLst/>
              <a:cxnLst/>
              <a:rect l="l" t="t" r="r" b="b"/>
              <a:pathLst>
                <a:path w="27940">
                  <a:moveTo>
                    <a:pt x="0" y="0"/>
                  </a:moveTo>
                  <a:lnTo>
                    <a:pt x="27432" y="0"/>
                  </a:lnTo>
                </a:path>
              </a:pathLst>
            </a:custGeom>
            <a:ln w="4572">
              <a:solidFill>
                <a:srgbClr val="00A1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317736" y="523487"/>
              <a:ext cx="36830" cy="0"/>
            </a:xfrm>
            <a:custGeom>
              <a:avLst/>
              <a:gdLst/>
              <a:ahLst/>
              <a:cxnLst/>
              <a:rect l="l" t="t" r="r" b="b"/>
              <a:pathLst>
                <a:path w="36829">
                  <a:moveTo>
                    <a:pt x="0" y="0"/>
                  </a:moveTo>
                  <a:lnTo>
                    <a:pt x="36576" y="0"/>
                  </a:lnTo>
                </a:path>
              </a:pathLst>
            </a:custGeom>
            <a:ln w="4572">
              <a:solidFill>
                <a:srgbClr val="0097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541764" y="523487"/>
              <a:ext cx="50800" cy="0"/>
            </a:xfrm>
            <a:custGeom>
              <a:avLst/>
              <a:gdLst/>
              <a:ahLst/>
              <a:cxnLst/>
              <a:rect l="l" t="t" r="r" b="b"/>
              <a:pathLst>
                <a:path w="50800">
                  <a:moveTo>
                    <a:pt x="0" y="0"/>
                  </a:moveTo>
                  <a:lnTo>
                    <a:pt x="50292" y="0"/>
                  </a:lnTo>
                </a:path>
              </a:pathLst>
            </a:custGeom>
            <a:ln w="4572">
              <a:solidFill>
                <a:srgbClr val="00A1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308592" y="528059"/>
              <a:ext cx="36830" cy="0"/>
            </a:xfrm>
            <a:custGeom>
              <a:avLst/>
              <a:gdLst/>
              <a:ahLst/>
              <a:cxnLst/>
              <a:rect l="l" t="t" r="r" b="b"/>
              <a:pathLst>
                <a:path w="36829">
                  <a:moveTo>
                    <a:pt x="0" y="0"/>
                  </a:moveTo>
                  <a:lnTo>
                    <a:pt x="36576" y="0"/>
                  </a:lnTo>
                </a:path>
              </a:pathLst>
            </a:custGeom>
            <a:ln w="4572">
              <a:solidFill>
                <a:srgbClr val="0097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528047" y="528059"/>
              <a:ext cx="50800" cy="0"/>
            </a:xfrm>
            <a:custGeom>
              <a:avLst/>
              <a:gdLst/>
              <a:ahLst/>
              <a:cxnLst/>
              <a:rect l="l" t="t" r="r" b="b"/>
              <a:pathLst>
                <a:path w="50800">
                  <a:moveTo>
                    <a:pt x="0" y="0"/>
                  </a:moveTo>
                  <a:lnTo>
                    <a:pt x="50292" y="0"/>
                  </a:lnTo>
                </a:path>
              </a:pathLst>
            </a:custGeom>
            <a:ln w="4572">
              <a:solidFill>
                <a:srgbClr val="00A1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294876" y="532631"/>
              <a:ext cx="36830" cy="0"/>
            </a:xfrm>
            <a:custGeom>
              <a:avLst/>
              <a:gdLst/>
              <a:ahLst/>
              <a:cxnLst/>
              <a:rect l="l" t="t" r="r" b="b"/>
              <a:pathLst>
                <a:path w="36829">
                  <a:moveTo>
                    <a:pt x="0" y="0"/>
                  </a:moveTo>
                  <a:lnTo>
                    <a:pt x="36576" y="0"/>
                  </a:lnTo>
                </a:path>
              </a:pathLst>
            </a:custGeom>
            <a:ln w="4572">
              <a:solidFill>
                <a:srgbClr val="0097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509759" y="532631"/>
              <a:ext cx="50800" cy="0"/>
            </a:xfrm>
            <a:custGeom>
              <a:avLst/>
              <a:gdLst/>
              <a:ahLst/>
              <a:cxnLst/>
              <a:rect l="l" t="t" r="r" b="b"/>
              <a:pathLst>
                <a:path w="50800">
                  <a:moveTo>
                    <a:pt x="0" y="0"/>
                  </a:moveTo>
                  <a:lnTo>
                    <a:pt x="50292" y="0"/>
                  </a:lnTo>
                </a:path>
              </a:pathLst>
            </a:custGeom>
            <a:ln w="4572">
              <a:solidFill>
                <a:srgbClr val="00A1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281159" y="537203"/>
              <a:ext cx="36830" cy="0"/>
            </a:xfrm>
            <a:custGeom>
              <a:avLst/>
              <a:gdLst/>
              <a:ahLst/>
              <a:cxnLst/>
              <a:rect l="l" t="t" r="r" b="b"/>
              <a:pathLst>
                <a:path w="36829">
                  <a:moveTo>
                    <a:pt x="0" y="0"/>
                  </a:moveTo>
                  <a:lnTo>
                    <a:pt x="36576" y="0"/>
                  </a:lnTo>
                </a:path>
              </a:pathLst>
            </a:custGeom>
            <a:ln w="4572">
              <a:solidFill>
                <a:srgbClr val="0097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496043" y="537203"/>
              <a:ext cx="45720" cy="0"/>
            </a:xfrm>
            <a:custGeom>
              <a:avLst/>
              <a:gdLst/>
              <a:ahLst/>
              <a:cxnLst/>
              <a:rect l="l" t="t" r="r" b="b"/>
              <a:pathLst>
                <a:path w="45720">
                  <a:moveTo>
                    <a:pt x="0" y="0"/>
                  </a:moveTo>
                  <a:lnTo>
                    <a:pt x="45719" y="0"/>
                  </a:lnTo>
                </a:path>
              </a:pathLst>
            </a:custGeom>
            <a:ln w="4572">
              <a:solidFill>
                <a:srgbClr val="00A1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272016" y="541775"/>
              <a:ext cx="36830" cy="0"/>
            </a:xfrm>
            <a:custGeom>
              <a:avLst/>
              <a:gdLst/>
              <a:ahLst/>
              <a:cxnLst/>
              <a:rect l="l" t="t" r="r" b="b"/>
              <a:pathLst>
                <a:path w="36829">
                  <a:moveTo>
                    <a:pt x="0" y="0"/>
                  </a:moveTo>
                  <a:lnTo>
                    <a:pt x="36576" y="0"/>
                  </a:lnTo>
                </a:path>
              </a:pathLst>
            </a:custGeom>
            <a:ln w="4572">
              <a:solidFill>
                <a:srgbClr val="0097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482328" y="541775"/>
              <a:ext cx="50800" cy="0"/>
            </a:xfrm>
            <a:custGeom>
              <a:avLst/>
              <a:gdLst/>
              <a:ahLst/>
              <a:cxnLst/>
              <a:rect l="l" t="t" r="r" b="b"/>
              <a:pathLst>
                <a:path w="50800">
                  <a:moveTo>
                    <a:pt x="0" y="0"/>
                  </a:moveTo>
                  <a:lnTo>
                    <a:pt x="50292" y="0"/>
                  </a:lnTo>
                </a:path>
              </a:pathLst>
            </a:custGeom>
            <a:ln w="4572">
              <a:solidFill>
                <a:srgbClr val="00A1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262871" y="546347"/>
              <a:ext cx="36830" cy="0"/>
            </a:xfrm>
            <a:custGeom>
              <a:avLst/>
              <a:gdLst/>
              <a:ahLst/>
              <a:cxnLst/>
              <a:rect l="l" t="t" r="r" b="b"/>
              <a:pathLst>
                <a:path w="36829">
                  <a:moveTo>
                    <a:pt x="0" y="0"/>
                  </a:moveTo>
                  <a:lnTo>
                    <a:pt x="36576" y="0"/>
                  </a:lnTo>
                </a:path>
              </a:pathLst>
            </a:custGeom>
            <a:ln w="4572">
              <a:solidFill>
                <a:srgbClr val="0096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468612" y="546347"/>
              <a:ext cx="45720" cy="0"/>
            </a:xfrm>
            <a:custGeom>
              <a:avLst/>
              <a:gdLst/>
              <a:ahLst/>
              <a:cxnLst/>
              <a:rect l="l" t="t" r="r" b="b"/>
              <a:pathLst>
                <a:path w="45720">
                  <a:moveTo>
                    <a:pt x="0" y="0"/>
                  </a:moveTo>
                  <a:lnTo>
                    <a:pt x="45719" y="0"/>
                  </a:lnTo>
                </a:path>
              </a:pathLst>
            </a:custGeom>
            <a:ln w="4572">
              <a:solidFill>
                <a:srgbClr val="00A0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249155" y="550919"/>
              <a:ext cx="36830" cy="0"/>
            </a:xfrm>
            <a:custGeom>
              <a:avLst/>
              <a:gdLst/>
              <a:ahLst/>
              <a:cxnLst/>
              <a:rect l="l" t="t" r="r" b="b"/>
              <a:pathLst>
                <a:path w="36829">
                  <a:moveTo>
                    <a:pt x="0" y="0"/>
                  </a:moveTo>
                  <a:lnTo>
                    <a:pt x="36576" y="0"/>
                  </a:lnTo>
                </a:path>
              </a:pathLst>
            </a:custGeom>
            <a:ln w="4572">
              <a:solidFill>
                <a:srgbClr val="0096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441179" y="550919"/>
              <a:ext cx="55244" cy="5080"/>
            </a:xfrm>
            <a:custGeom>
              <a:avLst/>
              <a:gdLst/>
              <a:ahLst/>
              <a:cxnLst/>
              <a:rect l="l" t="t" r="r" b="b"/>
              <a:pathLst>
                <a:path w="55245" h="5079">
                  <a:moveTo>
                    <a:pt x="9144" y="0"/>
                  </a:moveTo>
                  <a:lnTo>
                    <a:pt x="54863" y="0"/>
                  </a:lnTo>
                </a:path>
                <a:path w="55245" h="5079">
                  <a:moveTo>
                    <a:pt x="0" y="4572"/>
                  </a:moveTo>
                  <a:lnTo>
                    <a:pt x="45719" y="4572"/>
                  </a:lnTo>
                </a:path>
              </a:pathLst>
            </a:custGeom>
            <a:ln w="4572">
              <a:solidFill>
                <a:srgbClr val="00A0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226295" y="553205"/>
              <a:ext cx="45719" cy="91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381743" y="560063"/>
              <a:ext cx="86995" cy="9525"/>
            </a:xfrm>
            <a:custGeom>
              <a:avLst/>
              <a:gdLst/>
              <a:ahLst/>
              <a:cxnLst/>
              <a:rect l="l" t="t" r="r" b="b"/>
              <a:pathLst>
                <a:path w="86995" h="9525">
                  <a:moveTo>
                    <a:pt x="41147" y="0"/>
                  </a:moveTo>
                  <a:lnTo>
                    <a:pt x="86867" y="0"/>
                  </a:lnTo>
                </a:path>
                <a:path w="86995" h="9525">
                  <a:moveTo>
                    <a:pt x="27431" y="4572"/>
                  </a:moveTo>
                  <a:lnTo>
                    <a:pt x="73151" y="4572"/>
                  </a:lnTo>
                </a:path>
                <a:path w="86995" h="9525">
                  <a:moveTo>
                    <a:pt x="0" y="9144"/>
                  </a:moveTo>
                  <a:lnTo>
                    <a:pt x="45719" y="9144"/>
                  </a:lnTo>
                </a:path>
              </a:pathLst>
            </a:custGeom>
            <a:ln w="4572">
              <a:solidFill>
                <a:srgbClr val="00A0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185147" y="562349"/>
              <a:ext cx="68580" cy="1371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368028" y="573779"/>
              <a:ext cx="45720" cy="0"/>
            </a:xfrm>
            <a:custGeom>
              <a:avLst/>
              <a:gdLst/>
              <a:ahLst/>
              <a:cxnLst/>
              <a:rect l="l" t="t" r="r" b="b"/>
              <a:pathLst>
                <a:path w="45720">
                  <a:moveTo>
                    <a:pt x="0" y="0"/>
                  </a:moveTo>
                  <a:lnTo>
                    <a:pt x="45719" y="0"/>
                  </a:lnTo>
                </a:path>
              </a:pathLst>
            </a:custGeom>
            <a:ln w="4572">
              <a:solidFill>
                <a:srgbClr val="00A0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326879" y="578351"/>
              <a:ext cx="73660" cy="9525"/>
            </a:xfrm>
            <a:custGeom>
              <a:avLst/>
              <a:gdLst/>
              <a:ahLst/>
              <a:cxnLst/>
              <a:rect l="l" t="t" r="r" b="b"/>
              <a:pathLst>
                <a:path w="73659" h="9525">
                  <a:moveTo>
                    <a:pt x="27431" y="0"/>
                  </a:moveTo>
                  <a:lnTo>
                    <a:pt x="73151" y="0"/>
                  </a:lnTo>
                </a:path>
                <a:path w="73659" h="9525">
                  <a:moveTo>
                    <a:pt x="18287" y="4572"/>
                  </a:moveTo>
                  <a:lnTo>
                    <a:pt x="59436" y="4572"/>
                  </a:lnTo>
                </a:path>
                <a:path w="73659" h="9525">
                  <a:moveTo>
                    <a:pt x="0" y="9143"/>
                  </a:moveTo>
                  <a:lnTo>
                    <a:pt x="45719" y="9143"/>
                  </a:lnTo>
                </a:path>
              </a:pathLst>
            </a:custGeom>
            <a:ln w="4572">
              <a:solidFill>
                <a:srgbClr val="00A0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139428" y="576065"/>
              <a:ext cx="68580" cy="1828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313164" y="592067"/>
              <a:ext cx="45720" cy="0"/>
            </a:xfrm>
            <a:custGeom>
              <a:avLst/>
              <a:gdLst/>
              <a:ahLst/>
              <a:cxnLst/>
              <a:rect l="l" t="t" r="r" b="b"/>
              <a:pathLst>
                <a:path w="45720">
                  <a:moveTo>
                    <a:pt x="0" y="0"/>
                  </a:moveTo>
                  <a:lnTo>
                    <a:pt x="45719" y="0"/>
                  </a:lnTo>
                </a:path>
              </a:pathLst>
            </a:custGeom>
            <a:ln w="4572">
              <a:solidFill>
                <a:srgbClr val="009F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304019" y="596639"/>
              <a:ext cx="41275" cy="0"/>
            </a:xfrm>
            <a:custGeom>
              <a:avLst/>
              <a:gdLst/>
              <a:ahLst/>
              <a:cxnLst/>
              <a:rect l="l" t="t" r="r" b="b"/>
              <a:pathLst>
                <a:path w="41275">
                  <a:moveTo>
                    <a:pt x="0" y="0"/>
                  </a:moveTo>
                  <a:lnTo>
                    <a:pt x="41148" y="0"/>
                  </a:lnTo>
                </a:path>
              </a:pathLst>
            </a:custGeom>
            <a:ln w="4572">
              <a:solidFill>
                <a:srgbClr val="009F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121140" y="594353"/>
              <a:ext cx="45720" cy="914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276588" y="601211"/>
              <a:ext cx="55244" cy="5080"/>
            </a:xfrm>
            <a:custGeom>
              <a:avLst/>
              <a:gdLst/>
              <a:ahLst/>
              <a:cxnLst/>
              <a:rect l="l" t="t" r="r" b="b"/>
              <a:pathLst>
                <a:path w="55245" h="5079">
                  <a:moveTo>
                    <a:pt x="13716" y="0"/>
                  </a:moveTo>
                  <a:lnTo>
                    <a:pt x="54864" y="0"/>
                  </a:lnTo>
                </a:path>
                <a:path w="55245" h="5079">
                  <a:moveTo>
                    <a:pt x="0" y="4572"/>
                  </a:moveTo>
                  <a:lnTo>
                    <a:pt x="41148" y="4572"/>
                  </a:lnTo>
                </a:path>
              </a:pathLst>
            </a:custGeom>
            <a:ln w="4572">
              <a:solidFill>
                <a:srgbClr val="009F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098279" y="603497"/>
              <a:ext cx="45720" cy="914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235440" y="610355"/>
              <a:ext cx="73660" cy="5080"/>
            </a:xfrm>
            <a:custGeom>
              <a:avLst/>
              <a:gdLst/>
              <a:ahLst/>
              <a:cxnLst/>
              <a:rect l="l" t="t" r="r" b="b"/>
              <a:pathLst>
                <a:path w="73659" h="5079">
                  <a:moveTo>
                    <a:pt x="27432" y="0"/>
                  </a:moveTo>
                  <a:lnTo>
                    <a:pt x="73151" y="0"/>
                  </a:lnTo>
                </a:path>
                <a:path w="73659" h="5079">
                  <a:moveTo>
                    <a:pt x="0" y="4572"/>
                  </a:moveTo>
                  <a:lnTo>
                    <a:pt x="41148" y="4572"/>
                  </a:lnTo>
                </a:path>
              </a:pathLst>
            </a:custGeom>
            <a:ln w="4572">
              <a:solidFill>
                <a:srgbClr val="009F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9066276" y="612641"/>
              <a:ext cx="45719" cy="914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9212579" y="619499"/>
              <a:ext cx="50800" cy="5080"/>
            </a:xfrm>
            <a:custGeom>
              <a:avLst/>
              <a:gdLst/>
              <a:ahLst/>
              <a:cxnLst/>
              <a:rect l="l" t="t" r="r" b="b"/>
              <a:pathLst>
                <a:path w="50800" h="5079">
                  <a:moveTo>
                    <a:pt x="9144" y="0"/>
                  </a:moveTo>
                  <a:lnTo>
                    <a:pt x="50292" y="0"/>
                  </a:lnTo>
                </a:path>
                <a:path w="50800" h="5079">
                  <a:moveTo>
                    <a:pt x="0" y="4572"/>
                  </a:moveTo>
                  <a:lnTo>
                    <a:pt x="41148" y="4572"/>
                  </a:lnTo>
                </a:path>
              </a:pathLst>
            </a:custGeom>
            <a:ln w="4572">
              <a:solidFill>
                <a:srgbClr val="009F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9043416" y="621785"/>
              <a:ext cx="45720" cy="914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9198864" y="628643"/>
              <a:ext cx="41275" cy="0"/>
            </a:xfrm>
            <a:custGeom>
              <a:avLst/>
              <a:gdLst/>
              <a:ahLst/>
              <a:cxnLst/>
              <a:rect l="l" t="t" r="r" b="b"/>
              <a:pathLst>
                <a:path w="41275">
                  <a:moveTo>
                    <a:pt x="0" y="0"/>
                  </a:moveTo>
                  <a:lnTo>
                    <a:pt x="41148" y="0"/>
                  </a:lnTo>
                </a:path>
              </a:pathLst>
            </a:custGeom>
            <a:ln w="4572">
              <a:solidFill>
                <a:srgbClr val="009F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9185147" y="633215"/>
              <a:ext cx="41275" cy="0"/>
            </a:xfrm>
            <a:custGeom>
              <a:avLst/>
              <a:gdLst/>
              <a:ahLst/>
              <a:cxnLst/>
              <a:rect l="l" t="t" r="r" b="b"/>
              <a:pathLst>
                <a:path w="41275">
                  <a:moveTo>
                    <a:pt x="0" y="0"/>
                  </a:moveTo>
                  <a:lnTo>
                    <a:pt x="41148" y="0"/>
                  </a:lnTo>
                </a:path>
              </a:pathLst>
            </a:custGeom>
            <a:ln w="4572">
              <a:solidFill>
                <a:srgbClr val="009F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9025128" y="630929"/>
              <a:ext cx="45720" cy="914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9162288" y="637787"/>
              <a:ext cx="55244" cy="5080"/>
            </a:xfrm>
            <a:custGeom>
              <a:avLst/>
              <a:gdLst/>
              <a:ahLst/>
              <a:cxnLst/>
              <a:rect l="l" t="t" r="r" b="b"/>
              <a:pathLst>
                <a:path w="55245" h="5079">
                  <a:moveTo>
                    <a:pt x="9144" y="0"/>
                  </a:moveTo>
                  <a:lnTo>
                    <a:pt x="54863" y="0"/>
                  </a:lnTo>
                </a:path>
                <a:path w="55245" h="5079">
                  <a:moveTo>
                    <a:pt x="0" y="4572"/>
                  </a:moveTo>
                  <a:lnTo>
                    <a:pt x="41148" y="4572"/>
                  </a:lnTo>
                </a:path>
              </a:pathLst>
            </a:custGeom>
            <a:ln w="4572">
              <a:solidFill>
                <a:srgbClr val="009F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97695" y="640073"/>
              <a:ext cx="45719" cy="914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9134855" y="646931"/>
              <a:ext cx="55244" cy="5080"/>
            </a:xfrm>
            <a:custGeom>
              <a:avLst/>
              <a:gdLst/>
              <a:ahLst/>
              <a:cxnLst/>
              <a:rect l="l" t="t" r="r" b="b"/>
              <a:pathLst>
                <a:path w="55245" h="5079">
                  <a:moveTo>
                    <a:pt x="13716" y="0"/>
                  </a:moveTo>
                  <a:lnTo>
                    <a:pt x="54864" y="0"/>
                  </a:lnTo>
                </a:path>
                <a:path w="55245" h="5079">
                  <a:moveTo>
                    <a:pt x="0" y="4572"/>
                  </a:moveTo>
                  <a:lnTo>
                    <a:pt x="36576" y="4572"/>
                  </a:lnTo>
                </a:path>
              </a:pathLst>
            </a:custGeom>
            <a:ln w="4572">
              <a:solidFill>
                <a:srgbClr val="009F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956547" y="649217"/>
              <a:ext cx="68580" cy="1371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9121140" y="656075"/>
              <a:ext cx="41275" cy="0"/>
            </a:xfrm>
            <a:custGeom>
              <a:avLst/>
              <a:gdLst/>
              <a:ahLst/>
              <a:cxnLst/>
              <a:rect l="l" t="t" r="r" b="b"/>
              <a:pathLst>
                <a:path w="41275">
                  <a:moveTo>
                    <a:pt x="0" y="0"/>
                  </a:moveTo>
                  <a:lnTo>
                    <a:pt x="41148" y="0"/>
                  </a:lnTo>
                </a:path>
              </a:pathLst>
            </a:custGeom>
            <a:ln w="4572">
              <a:solidFill>
                <a:srgbClr val="009F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070847" y="660647"/>
              <a:ext cx="64135" cy="9525"/>
            </a:xfrm>
            <a:custGeom>
              <a:avLst/>
              <a:gdLst/>
              <a:ahLst/>
              <a:cxnLst/>
              <a:rect l="l" t="t" r="r" b="b"/>
              <a:pathLst>
                <a:path w="64134" h="9525">
                  <a:moveTo>
                    <a:pt x="22859" y="0"/>
                  </a:moveTo>
                  <a:lnTo>
                    <a:pt x="64008" y="0"/>
                  </a:lnTo>
                </a:path>
                <a:path w="64134" h="9525">
                  <a:moveTo>
                    <a:pt x="9143" y="4572"/>
                  </a:moveTo>
                  <a:lnTo>
                    <a:pt x="54863" y="4572"/>
                  </a:lnTo>
                </a:path>
                <a:path w="64134" h="9525">
                  <a:moveTo>
                    <a:pt x="0" y="9144"/>
                  </a:moveTo>
                  <a:lnTo>
                    <a:pt x="41148" y="9144"/>
                  </a:lnTo>
                </a:path>
              </a:pathLst>
            </a:custGeom>
            <a:ln w="4572">
              <a:solidFill>
                <a:srgbClr val="009E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924543" y="662933"/>
              <a:ext cx="59436" cy="13716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9034271" y="674363"/>
              <a:ext cx="64135" cy="9525"/>
            </a:xfrm>
            <a:custGeom>
              <a:avLst/>
              <a:gdLst/>
              <a:ahLst/>
              <a:cxnLst/>
              <a:rect l="l" t="t" r="r" b="b"/>
              <a:pathLst>
                <a:path w="64134" h="9525">
                  <a:moveTo>
                    <a:pt x="22859" y="0"/>
                  </a:moveTo>
                  <a:lnTo>
                    <a:pt x="64008" y="0"/>
                  </a:lnTo>
                </a:path>
                <a:path w="64134" h="9525">
                  <a:moveTo>
                    <a:pt x="9143" y="4572"/>
                  </a:moveTo>
                  <a:lnTo>
                    <a:pt x="50292" y="4572"/>
                  </a:lnTo>
                </a:path>
                <a:path w="64134" h="9525">
                  <a:moveTo>
                    <a:pt x="0" y="9144"/>
                  </a:moveTo>
                  <a:lnTo>
                    <a:pt x="41148" y="9144"/>
                  </a:lnTo>
                </a:path>
              </a:pathLst>
            </a:custGeom>
            <a:ln w="4572">
              <a:solidFill>
                <a:srgbClr val="009E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883395" y="676649"/>
              <a:ext cx="64007" cy="1828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8993124" y="688079"/>
              <a:ext cx="68580" cy="9525"/>
            </a:xfrm>
            <a:custGeom>
              <a:avLst/>
              <a:gdLst/>
              <a:ahLst/>
              <a:cxnLst/>
              <a:rect l="l" t="t" r="r" b="b"/>
              <a:pathLst>
                <a:path w="68579" h="9525">
                  <a:moveTo>
                    <a:pt x="27431" y="0"/>
                  </a:moveTo>
                  <a:lnTo>
                    <a:pt x="68580" y="0"/>
                  </a:lnTo>
                </a:path>
                <a:path w="68579" h="9525">
                  <a:moveTo>
                    <a:pt x="13715" y="4572"/>
                  </a:moveTo>
                  <a:lnTo>
                    <a:pt x="54864" y="4572"/>
                  </a:lnTo>
                </a:path>
                <a:path w="68579" h="9525">
                  <a:moveTo>
                    <a:pt x="0" y="9144"/>
                  </a:moveTo>
                  <a:lnTo>
                    <a:pt x="41148" y="9144"/>
                  </a:lnTo>
                </a:path>
              </a:pathLst>
            </a:custGeom>
            <a:ln w="4572">
              <a:solidFill>
                <a:srgbClr val="009E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8983979" y="701795"/>
              <a:ext cx="41275" cy="0"/>
            </a:xfrm>
            <a:custGeom>
              <a:avLst/>
              <a:gdLst/>
              <a:ahLst/>
              <a:cxnLst/>
              <a:rect l="l" t="t" r="r" b="b"/>
              <a:pathLst>
                <a:path w="41275">
                  <a:moveTo>
                    <a:pt x="0" y="0"/>
                  </a:moveTo>
                  <a:lnTo>
                    <a:pt x="41148" y="0"/>
                  </a:lnTo>
                </a:path>
              </a:pathLst>
            </a:custGeom>
            <a:ln w="4572">
              <a:solidFill>
                <a:srgbClr val="009E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837676" y="694937"/>
              <a:ext cx="68580" cy="1371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956547" y="706367"/>
              <a:ext cx="36830" cy="0"/>
            </a:xfrm>
            <a:custGeom>
              <a:avLst/>
              <a:gdLst/>
              <a:ahLst/>
              <a:cxnLst/>
              <a:rect l="l" t="t" r="r" b="b"/>
              <a:pathLst>
                <a:path w="36829">
                  <a:moveTo>
                    <a:pt x="0" y="0"/>
                  </a:moveTo>
                  <a:lnTo>
                    <a:pt x="36576" y="0"/>
                  </a:lnTo>
                </a:path>
              </a:pathLst>
            </a:custGeom>
            <a:ln w="4572">
              <a:solidFill>
                <a:srgbClr val="009E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814816" y="708653"/>
              <a:ext cx="45719" cy="914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8796528" y="717797"/>
              <a:ext cx="45720" cy="91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8714231" y="708653"/>
              <a:ext cx="269748" cy="4572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8604504" y="754373"/>
              <a:ext cx="237744" cy="45720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8545067" y="781805"/>
              <a:ext cx="155447" cy="36576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8522207" y="818381"/>
              <a:ext cx="123443" cy="9144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8476488" y="827525"/>
              <a:ext cx="141732" cy="18288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8439912" y="845813"/>
              <a:ext cx="109727" cy="9144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8417052" y="857243"/>
              <a:ext cx="50800" cy="5080"/>
            </a:xfrm>
            <a:custGeom>
              <a:avLst/>
              <a:gdLst/>
              <a:ahLst/>
              <a:cxnLst/>
              <a:rect l="l" t="t" r="r" b="b"/>
              <a:pathLst>
                <a:path w="50800" h="5080">
                  <a:moveTo>
                    <a:pt x="13716" y="0"/>
                  </a:moveTo>
                  <a:lnTo>
                    <a:pt x="50292" y="0"/>
                  </a:lnTo>
                </a:path>
                <a:path w="50800" h="5080">
                  <a:moveTo>
                    <a:pt x="0" y="4572"/>
                  </a:moveTo>
                  <a:lnTo>
                    <a:pt x="36576" y="4572"/>
                  </a:lnTo>
                </a:path>
              </a:pathLst>
            </a:custGeom>
            <a:ln w="4572">
              <a:solidFill>
                <a:srgbClr val="04AC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8403336" y="866387"/>
              <a:ext cx="36830" cy="0"/>
            </a:xfrm>
            <a:custGeom>
              <a:avLst/>
              <a:gdLst/>
              <a:ahLst/>
              <a:cxnLst/>
              <a:rect l="l" t="t" r="r" b="b"/>
              <a:pathLst>
                <a:path w="36829">
                  <a:moveTo>
                    <a:pt x="0" y="0"/>
                  </a:moveTo>
                  <a:lnTo>
                    <a:pt x="36576" y="0"/>
                  </a:lnTo>
                </a:path>
              </a:pathLst>
            </a:custGeom>
            <a:ln w="4572">
              <a:solidFill>
                <a:srgbClr val="04AD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532887" y="923537"/>
              <a:ext cx="1389887" cy="41148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845552" y="854957"/>
              <a:ext cx="676655" cy="169164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944368" y="960113"/>
              <a:ext cx="740663" cy="13716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811780" y="976115"/>
              <a:ext cx="361315" cy="5080"/>
            </a:xfrm>
            <a:custGeom>
              <a:avLst/>
              <a:gdLst/>
              <a:ahLst/>
              <a:cxnLst/>
              <a:rect l="l" t="t" r="r" b="b"/>
              <a:pathLst>
                <a:path w="361314" h="5080">
                  <a:moveTo>
                    <a:pt x="59435" y="0"/>
                  </a:moveTo>
                  <a:lnTo>
                    <a:pt x="361188" y="0"/>
                  </a:lnTo>
                </a:path>
                <a:path w="361314" h="5080">
                  <a:moveTo>
                    <a:pt x="0" y="4571"/>
                  </a:moveTo>
                  <a:lnTo>
                    <a:pt x="224027" y="4571"/>
                  </a:lnTo>
                </a:path>
              </a:pathLst>
            </a:custGeom>
            <a:ln w="4572">
              <a:solidFill>
                <a:srgbClr val="0056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253996" y="964685"/>
              <a:ext cx="365759" cy="36576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400300" y="985259"/>
              <a:ext cx="480059" cy="36830"/>
            </a:xfrm>
            <a:custGeom>
              <a:avLst/>
              <a:gdLst/>
              <a:ahLst/>
              <a:cxnLst/>
              <a:rect l="l" t="t" r="r" b="b"/>
              <a:pathLst>
                <a:path w="480060" h="36830">
                  <a:moveTo>
                    <a:pt x="315468" y="0"/>
                  </a:moveTo>
                  <a:lnTo>
                    <a:pt x="480060" y="0"/>
                  </a:lnTo>
                </a:path>
                <a:path w="480060" h="36830">
                  <a:moveTo>
                    <a:pt x="269747" y="4572"/>
                  </a:moveTo>
                  <a:lnTo>
                    <a:pt x="416052" y="4572"/>
                  </a:lnTo>
                </a:path>
                <a:path w="480060" h="36830">
                  <a:moveTo>
                    <a:pt x="224027" y="9144"/>
                  </a:moveTo>
                  <a:lnTo>
                    <a:pt x="370332" y="9144"/>
                  </a:lnTo>
                </a:path>
                <a:path w="480060" h="36830">
                  <a:moveTo>
                    <a:pt x="182880" y="13716"/>
                  </a:moveTo>
                  <a:lnTo>
                    <a:pt x="320040" y="13716"/>
                  </a:lnTo>
                </a:path>
                <a:path w="480060" h="36830">
                  <a:moveTo>
                    <a:pt x="146303" y="18288"/>
                  </a:moveTo>
                  <a:lnTo>
                    <a:pt x="269748" y="18288"/>
                  </a:lnTo>
                </a:path>
                <a:path w="480060" h="36830">
                  <a:moveTo>
                    <a:pt x="109727" y="22860"/>
                  </a:moveTo>
                  <a:lnTo>
                    <a:pt x="224027" y="22860"/>
                  </a:lnTo>
                </a:path>
                <a:path w="480060" h="36830">
                  <a:moveTo>
                    <a:pt x="68580" y="27431"/>
                  </a:moveTo>
                  <a:lnTo>
                    <a:pt x="187451" y="27431"/>
                  </a:lnTo>
                </a:path>
                <a:path w="480060" h="36830">
                  <a:moveTo>
                    <a:pt x="36575" y="32003"/>
                  </a:moveTo>
                  <a:lnTo>
                    <a:pt x="150875" y="32003"/>
                  </a:lnTo>
                </a:path>
                <a:path w="480060" h="36830">
                  <a:moveTo>
                    <a:pt x="0" y="36575"/>
                  </a:moveTo>
                  <a:lnTo>
                    <a:pt x="114300" y="36575"/>
                  </a:lnTo>
                </a:path>
              </a:pathLst>
            </a:custGeom>
            <a:ln w="4572">
              <a:solidFill>
                <a:srgbClr val="0056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002536" y="1001261"/>
              <a:ext cx="470916" cy="41148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401568" y="960113"/>
              <a:ext cx="2061971" cy="146304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938527" y="1042409"/>
              <a:ext cx="118872" cy="13716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699247" y="1024121"/>
              <a:ext cx="237744" cy="50292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7584947" y="1053839"/>
              <a:ext cx="160020" cy="18415"/>
            </a:xfrm>
            <a:custGeom>
              <a:avLst/>
              <a:gdLst/>
              <a:ahLst/>
              <a:cxnLst/>
              <a:rect l="l" t="t" r="r" b="b"/>
              <a:pathLst>
                <a:path w="160020" h="18415">
                  <a:moveTo>
                    <a:pt x="91439" y="0"/>
                  </a:moveTo>
                  <a:lnTo>
                    <a:pt x="160020" y="0"/>
                  </a:lnTo>
                </a:path>
                <a:path w="160020" h="18415">
                  <a:moveTo>
                    <a:pt x="73151" y="4572"/>
                  </a:moveTo>
                  <a:lnTo>
                    <a:pt x="137159" y="4572"/>
                  </a:lnTo>
                </a:path>
                <a:path w="160020" h="18415">
                  <a:moveTo>
                    <a:pt x="45720" y="9144"/>
                  </a:moveTo>
                  <a:lnTo>
                    <a:pt x="118872" y="9144"/>
                  </a:lnTo>
                </a:path>
                <a:path w="160020" h="18415">
                  <a:moveTo>
                    <a:pt x="27431" y="13716"/>
                  </a:moveTo>
                  <a:lnTo>
                    <a:pt x="96012" y="13716"/>
                  </a:lnTo>
                </a:path>
                <a:path w="160020" h="18415">
                  <a:moveTo>
                    <a:pt x="0" y="18288"/>
                  </a:moveTo>
                  <a:lnTo>
                    <a:pt x="73152" y="18288"/>
                  </a:lnTo>
                </a:path>
              </a:pathLst>
            </a:custGeom>
            <a:ln w="4572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700783" y="1042409"/>
              <a:ext cx="608075" cy="64008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7562088" y="1076699"/>
              <a:ext cx="73660" cy="0"/>
            </a:xfrm>
            <a:custGeom>
              <a:avLst/>
              <a:gdLst/>
              <a:ahLst/>
              <a:cxnLst/>
              <a:rect l="l" t="t" r="r" b="b"/>
              <a:pathLst>
                <a:path w="73659">
                  <a:moveTo>
                    <a:pt x="0" y="0"/>
                  </a:moveTo>
                  <a:lnTo>
                    <a:pt x="73152" y="0"/>
                  </a:lnTo>
                </a:path>
              </a:pathLst>
            </a:custGeom>
            <a:ln w="4572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7680959" y="1076699"/>
              <a:ext cx="59690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0" y="0"/>
                  </a:moveTo>
                  <a:lnTo>
                    <a:pt x="59435" y="0"/>
                  </a:lnTo>
                </a:path>
              </a:pathLst>
            </a:custGeom>
            <a:ln w="4572">
              <a:solidFill>
                <a:srgbClr val="49DB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7516367" y="1081271"/>
              <a:ext cx="73660" cy="0"/>
            </a:xfrm>
            <a:custGeom>
              <a:avLst/>
              <a:gdLst/>
              <a:ahLst/>
              <a:cxnLst/>
              <a:rect l="l" t="t" r="r" b="b"/>
              <a:pathLst>
                <a:path w="73659">
                  <a:moveTo>
                    <a:pt x="0" y="0"/>
                  </a:moveTo>
                  <a:lnTo>
                    <a:pt x="73152" y="0"/>
                  </a:lnTo>
                </a:path>
              </a:pathLst>
            </a:custGeom>
            <a:ln w="4572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7644383" y="1081271"/>
              <a:ext cx="59690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0" y="0"/>
                  </a:moveTo>
                  <a:lnTo>
                    <a:pt x="59435" y="0"/>
                  </a:lnTo>
                </a:path>
              </a:pathLst>
            </a:custGeom>
            <a:ln w="4572">
              <a:solidFill>
                <a:srgbClr val="49D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484364" y="1085843"/>
              <a:ext cx="82550" cy="0"/>
            </a:xfrm>
            <a:custGeom>
              <a:avLst/>
              <a:gdLst/>
              <a:ahLst/>
              <a:cxnLst/>
              <a:rect l="l" t="t" r="r" b="b"/>
              <a:pathLst>
                <a:path w="82550">
                  <a:moveTo>
                    <a:pt x="0" y="0"/>
                  </a:moveTo>
                  <a:lnTo>
                    <a:pt x="82296" y="0"/>
                  </a:lnTo>
                </a:path>
              </a:pathLst>
            </a:custGeom>
            <a:ln w="4572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626095" y="1085843"/>
              <a:ext cx="59690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0" y="0"/>
                  </a:moveTo>
                  <a:lnTo>
                    <a:pt x="59435" y="0"/>
                  </a:lnTo>
                </a:path>
              </a:pathLst>
            </a:custGeom>
            <a:ln w="4572">
              <a:solidFill>
                <a:srgbClr val="49DC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461504" y="1090415"/>
              <a:ext cx="78105" cy="0"/>
            </a:xfrm>
            <a:custGeom>
              <a:avLst/>
              <a:gdLst/>
              <a:ahLst/>
              <a:cxnLst/>
              <a:rect l="l" t="t" r="r" b="b"/>
              <a:pathLst>
                <a:path w="78104">
                  <a:moveTo>
                    <a:pt x="0" y="0"/>
                  </a:moveTo>
                  <a:lnTo>
                    <a:pt x="77723" y="0"/>
                  </a:lnTo>
                </a:path>
              </a:pathLst>
            </a:custGeom>
            <a:ln w="4572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7607807" y="1090415"/>
              <a:ext cx="55244" cy="0"/>
            </a:xfrm>
            <a:custGeom>
              <a:avLst/>
              <a:gdLst/>
              <a:ahLst/>
              <a:cxnLst/>
              <a:rect l="l" t="t" r="r" b="b"/>
              <a:pathLst>
                <a:path w="55245">
                  <a:moveTo>
                    <a:pt x="0" y="0"/>
                  </a:moveTo>
                  <a:lnTo>
                    <a:pt x="54864" y="0"/>
                  </a:lnTo>
                </a:path>
              </a:pathLst>
            </a:custGeom>
            <a:ln w="4572">
              <a:solidFill>
                <a:srgbClr val="49DD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7434071" y="1094987"/>
              <a:ext cx="82550" cy="0"/>
            </a:xfrm>
            <a:custGeom>
              <a:avLst/>
              <a:gdLst/>
              <a:ahLst/>
              <a:cxnLst/>
              <a:rect l="l" t="t" r="r" b="b"/>
              <a:pathLst>
                <a:path w="82550">
                  <a:moveTo>
                    <a:pt x="0" y="0"/>
                  </a:moveTo>
                  <a:lnTo>
                    <a:pt x="82296" y="0"/>
                  </a:lnTo>
                </a:path>
              </a:pathLst>
            </a:custGeom>
            <a:ln w="4572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7584947" y="1094987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4">
                  <a:moveTo>
                    <a:pt x="0" y="0"/>
                  </a:moveTo>
                  <a:lnTo>
                    <a:pt x="64007" y="0"/>
                  </a:lnTo>
                </a:path>
              </a:pathLst>
            </a:custGeom>
            <a:ln w="4572">
              <a:solidFill>
                <a:srgbClr val="49D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7406640" y="1099559"/>
              <a:ext cx="82550" cy="0"/>
            </a:xfrm>
            <a:custGeom>
              <a:avLst/>
              <a:gdLst/>
              <a:ahLst/>
              <a:cxnLst/>
              <a:rect l="l" t="t" r="r" b="b"/>
              <a:pathLst>
                <a:path w="82550">
                  <a:moveTo>
                    <a:pt x="0" y="0"/>
                  </a:moveTo>
                  <a:lnTo>
                    <a:pt x="82296" y="0"/>
                  </a:lnTo>
                </a:path>
              </a:pathLst>
            </a:custGeom>
            <a:ln w="4572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7566659" y="1099559"/>
              <a:ext cx="59690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0" y="0"/>
                  </a:moveTo>
                  <a:lnTo>
                    <a:pt x="59435" y="0"/>
                  </a:lnTo>
                </a:path>
              </a:pathLst>
            </a:custGeom>
            <a:ln w="4572">
              <a:solidFill>
                <a:srgbClr val="49D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5349239" y="1104131"/>
              <a:ext cx="2117090" cy="0"/>
            </a:xfrm>
            <a:custGeom>
              <a:avLst/>
              <a:gdLst/>
              <a:ahLst/>
              <a:cxnLst/>
              <a:rect l="l" t="t" r="r" b="b"/>
              <a:pathLst>
                <a:path w="2117090">
                  <a:moveTo>
                    <a:pt x="0" y="0"/>
                  </a:moveTo>
                  <a:lnTo>
                    <a:pt x="164592" y="0"/>
                  </a:lnTo>
                </a:path>
                <a:path w="2117090">
                  <a:moveTo>
                    <a:pt x="2025395" y="0"/>
                  </a:moveTo>
                  <a:lnTo>
                    <a:pt x="2116835" y="0"/>
                  </a:lnTo>
                </a:path>
              </a:pathLst>
            </a:custGeom>
            <a:ln w="4572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7543800" y="1104131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4">
                  <a:moveTo>
                    <a:pt x="0" y="0"/>
                  </a:moveTo>
                  <a:lnTo>
                    <a:pt x="64007" y="0"/>
                  </a:lnTo>
                </a:path>
              </a:pathLst>
            </a:custGeom>
            <a:ln w="4572">
              <a:solidFill>
                <a:srgbClr val="49D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5404103" y="1108703"/>
              <a:ext cx="2030095" cy="0"/>
            </a:xfrm>
            <a:custGeom>
              <a:avLst/>
              <a:gdLst/>
              <a:ahLst/>
              <a:cxnLst/>
              <a:rect l="l" t="t" r="r" b="b"/>
              <a:pathLst>
                <a:path w="2030095">
                  <a:moveTo>
                    <a:pt x="0" y="0"/>
                  </a:moveTo>
                  <a:lnTo>
                    <a:pt x="164592" y="0"/>
                  </a:lnTo>
                </a:path>
                <a:path w="2030095">
                  <a:moveTo>
                    <a:pt x="1938527" y="0"/>
                  </a:moveTo>
                  <a:lnTo>
                    <a:pt x="2029967" y="0"/>
                  </a:lnTo>
                </a:path>
              </a:pathLst>
            </a:custGeom>
            <a:ln w="4572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7525512" y="1108703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4">
                  <a:moveTo>
                    <a:pt x="0" y="0"/>
                  </a:moveTo>
                  <a:lnTo>
                    <a:pt x="64007" y="0"/>
                  </a:lnTo>
                </a:path>
              </a:pathLst>
            </a:custGeom>
            <a:ln w="4572">
              <a:solidFill>
                <a:srgbClr val="49DE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5458968" y="1113275"/>
              <a:ext cx="1948180" cy="0"/>
            </a:xfrm>
            <a:custGeom>
              <a:avLst/>
              <a:gdLst/>
              <a:ahLst/>
              <a:cxnLst/>
              <a:rect l="l" t="t" r="r" b="b"/>
              <a:pathLst>
                <a:path w="1948179">
                  <a:moveTo>
                    <a:pt x="0" y="0"/>
                  </a:moveTo>
                  <a:lnTo>
                    <a:pt x="169163" y="0"/>
                  </a:lnTo>
                </a:path>
                <a:path w="1948179">
                  <a:moveTo>
                    <a:pt x="1851660" y="0"/>
                  </a:moveTo>
                  <a:lnTo>
                    <a:pt x="1947671" y="0"/>
                  </a:lnTo>
                </a:path>
              </a:pathLst>
            </a:custGeom>
            <a:ln w="4572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7502652" y="1113275"/>
              <a:ext cx="68580" cy="0"/>
            </a:xfrm>
            <a:custGeom>
              <a:avLst/>
              <a:gdLst/>
              <a:ahLst/>
              <a:cxnLst/>
              <a:rect l="l" t="t" r="r" b="b"/>
              <a:pathLst>
                <a:path w="68579">
                  <a:moveTo>
                    <a:pt x="0" y="0"/>
                  </a:moveTo>
                  <a:lnTo>
                    <a:pt x="68580" y="0"/>
                  </a:lnTo>
                </a:path>
              </a:pathLst>
            </a:custGeom>
            <a:ln w="4572">
              <a:solidFill>
                <a:srgbClr val="49DE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1623060" y="1106417"/>
              <a:ext cx="114299" cy="18288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5509259" y="1117847"/>
              <a:ext cx="1870075" cy="0"/>
            </a:xfrm>
            <a:custGeom>
              <a:avLst/>
              <a:gdLst/>
              <a:ahLst/>
              <a:cxnLst/>
              <a:rect l="l" t="t" r="r" b="b"/>
              <a:pathLst>
                <a:path w="1870075">
                  <a:moveTo>
                    <a:pt x="0" y="0"/>
                  </a:moveTo>
                  <a:lnTo>
                    <a:pt x="182879" y="0"/>
                  </a:lnTo>
                </a:path>
                <a:path w="1870075">
                  <a:moveTo>
                    <a:pt x="1769364" y="0"/>
                  </a:moveTo>
                  <a:lnTo>
                    <a:pt x="1869948" y="0"/>
                  </a:lnTo>
                </a:path>
              </a:pathLst>
            </a:custGeom>
            <a:ln w="4572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7479792" y="1117847"/>
              <a:ext cx="68580" cy="0"/>
            </a:xfrm>
            <a:custGeom>
              <a:avLst/>
              <a:gdLst/>
              <a:ahLst/>
              <a:cxnLst/>
              <a:rect l="l" t="t" r="r" b="b"/>
              <a:pathLst>
                <a:path w="68579">
                  <a:moveTo>
                    <a:pt x="0" y="0"/>
                  </a:moveTo>
                  <a:lnTo>
                    <a:pt x="68580" y="0"/>
                  </a:lnTo>
                </a:path>
              </a:pathLst>
            </a:custGeom>
            <a:ln w="4572">
              <a:solidFill>
                <a:srgbClr val="49DF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5564124" y="1122419"/>
              <a:ext cx="1783080" cy="0"/>
            </a:xfrm>
            <a:custGeom>
              <a:avLst/>
              <a:gdLst/>
              <a:ahLst/>
              <a:cxnLst/>
              <a:rect l="l" t="t" r="r" b="b"/>
              <a:pathLst>
                <a:path w="1783079">
                  <a:moveTo>
                    <a:pt x="0" y="0"/>
                  </a:moveTo>
                  <a:lnTo>
                    <a:pt x="187452" y="0"/>
                  </a:lnTo>
                </a:path>
                <a:path w="1783079">
                  <a:moveTo>
                    <a:pt x="1677924" y="0"/>
                  </a:moveTo>
                  <a:lnTo>
                    <a:pt x="1783079" y="0"/>
                  </a:lnTo>
                </a:path>
              </a:pathLst>
            </a:custGeom>
            <a:ln w="4572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7456931" y="1122419"/>
              <a:ext cx="68580" cy="0"/>
            </a:xfrm>
            <a:custGeom>
              <a:avLst/>
              <a:gdLst/>
              <a:ahLst/>
              <a:cxnLst/>
              <a:rect l="l" t="t" r="r" b="b"/>
              <a:pathLst>
                <a:path w="68579">
                  <a:moveTo>
                    <a:pt x="0" y="0"/>
                  </a:moveTo>
                  <a:lnTo>
                    <a:pt x="68580" y="0"/>
                  </a:lnTo>
                </a:path>
              </a:pathLst>
            </a:custGeom>
            <a:ln w="4572">
              <a:solidFill>
                <a:srgbClr val="49DF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5687568" y="1126991"/>
              <a:ext cx="1595755" cy="0"/>
            </a:xfrm>
            <a:custGeom>
              <a:avLst/>
              <a:gdLst/>
              <a:ahLst/>
              <a:cxnLst/>
              <a:rect l="l" t="t" r="r" b="b"/>
              <a:pathLst>
                <a:path w="1595754">
                  <a:moveTo>
                    <a:pt x="0" y="0"/>
                  </a:moveTo>
                  <a:lnTo>
                    <a:pt x="192023" y="0"/>
                  </a:lnTo>
                </a:path>
                <a:path w="1595754">
                  <a:moveTo>
                    <a:pt x="1472184" y="0"/>
                  </a:moveTo>
                  <a:lnTo>
                    <a:pt x="1595628" y="0"/>
                  </a:lnTo>
                </a:path>
              </a:pathLst>
            </a:custGeom>
            <a:ln w="4572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411212" y="1126991"/>
              <a:ext cx="73660" cy="0"/>
            </a:xfrm>
            <a:custGeom>
              <a:avLst/>
              <a:gdLst/>
              <a:ahLst/>
              <a:cxnLst/>
              <a:rect l="l" t="t" r="r" b="b"/>
              <a:pathLst>
                <a:path w="73659">
                  <a:moveTo>
                    <a:pt x="0" y="0"/>
                  </a:moveTo>
                  <a:lnTo>
                    <a:pt x="73152" y="0"/>
                  </a:lnTo>
                </a:path>
              </a:pathLst>
            </a:custGeom>
            <a:ln w="4572">
              <a:solidFill>
                <a:srgbClr val="49DF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1572768" y="1124705"/>
              <a:ext cx="73152" cy="9144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5747003" y="1131563"/>
              <a:ext cx="1499870" cy="0"/>
            </a:xfrm>
            <a:custGeom>
              <a:avLst/>
              <a:gdLst/>
              <a:ahLst/>
              <a:cxnLst/>
              <a:rect l="l" t="t" r="r" b="b"/>
              <a:pathLst>
                <a:path w="1499870">
                  <a:moveTo>
                    <a:pt x="0" y="0"/>
                  </a:moveTo>
                  <a:lnTo>
                    <a:pt x="205740" y="0"/>
                  </a:lnTo>
                </a:path>
                <a:path w="1499870">
                  <a:moveTo>
                    <a:pt x="1371600" y="0"/>
                  </a:moveTo>
                  <a:lnTo>
                    <a:pt x="1499615" y="0"/>
                  </a:lnTo>
                </a:path>
              </a:pathLst>
            </a:custGeom>
            <a:ln w="4572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7388352" y="1131563"/>
              <a:ext cx="73660" cy="0"/>
            </a:xfrm>
            <a:custGeom>
              <a:avLst/>
              <a:gdLst/>
              <a:ahLst/>
              <a:cxnLst/>
              <a:rect l="l" t="t" r="r" b="b"/>
              <a:pathLst>
                <a:path w="73659">
                  <a:moveTo>
                    <a:pt x="0" y="0"/>
                  </a:moveTo>
                  <a:lnTo>
                    <a:pt x="73152" y="0"/>
                  </a:lnTo>
                </a:path>
              </a:pathLst>
            </a:custGeom>
            <a:ln w="4572">
              <a:solidFill>
                <a:srgbClr val="49E0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1472177" y="1106417"/>
              <a:ext cx="438918" cy="54864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5811012" y="1136135"/>
              <a:ext cx="219710" cy="0"/>
            </a:xfrm>
            <a:custGeom>
              <a:avLst/>
              <a:gdLst/>
              <a:ahLst/>
              <a:cxnLst/>
              <a:rect l="l" t="t" r="r" b="b"/>
              <a:pathLst>
                <a:path w="219710">
                  <a:moveTo>
                    <a:pt x="0" y="0"/>
                  </a:moveTo>
                  <a:lnTo>
                    <a:pt x="219456" y="0"/>
                  </a:lnTo>
                </a:path>
              </a:pathLst>
            </a:custGeom>
            <a:ln w="4572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5234939" y="1106417"/>
              <a:ext cx="690372" cy="59436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7068312" y="1136135"/>
              <a:ext cx="137160" cy="0"/>
            </a:xfrm>
            <a:custGeom>
              <a:avLst/>
              <a:gdLst/>
              <a:ahLst/>
              <a:cxnLst/>
              <a:rect l="l" t="t" r="r" b="b"/>
              <a:pathLst>
                <a:path w="137159">
                  <a:moveTo>
                    <a:pt x="0" y="0"/>
                  </a:moveTo>
                  <a:lnTo>
                    <a:pt x="137160" y="0"/>
                  </a:lnTo>
                </a:path>
              </a:pathLst>
            </a:custGeom>
            <a:ln w="4572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7360919" y="1136135"/>
              <a:ext cx="78105" cy="0"/>
            </a:xfrm>
            <a:custGeom>
              <a:avLst/>
              <a:gdLst/>
              <a:ahLst/>
              <a:cxnLst/>
              <a:rect l="l" t="t" r="r" b="b"/>
              <a:pathLst>
                <a:path w="78104">
                  <a:moveTo>
                    <a:pt x="0" y="0"/>
                  </a:moveTo>
                  <a:lnTo>
                    <a:pt x="77723" y="0"/>
                  </a:lnTo>
                </a:path>
              </a:pathLst>
            </a:custGeom>
            <a:ln w="4572">
              <a:solidFill>
                <a:srgbClr val="49E0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875020" y="1140707"/>
              <a:ext cx="1289685" cy="0"/>
            </a:xfrm>
            <a:custGeom>
              <a:avLst/>
              <a:gdLst/>
              <a:ahLst/>
              <a:cxnLst/>
              <a:rect l="l" t="t" r="r" b="b"/>
              <a:pathLst>
                <a:path w="1289684">
                  <a:moveTo>
                    <a:pt x="0" y="0"/>
                  </a:moveTo>
                  <a:lnTo>
                    <a:pt x="237743" y="0"/>
                  </a:lnTo>
                </a:path>
                <a:path w="1289684">
                  <a:moveTo>
                    <a:pt x="1143000" y="0"/>
                  </a:moveTo>
                  <a:lnTo>
                    <a:pt x="1289304" y="0"/>
                  </a:lnTo>
                </a:path>
              </a:pathLst>
            </a:custGeom>
            <a:ln w="4572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7338059" y="1140707"/>
              <a:ext cx="78105" cy="0"/>
            </a:xfrm>
            <a:custGeom>
              <a:avLst/>
              <a:gdLst/>
              <a:ahLst/>
              <a:cxnLst/>
              <a:rect l="l" t="t" r="r" b="b"/>
              <a:pathLst>
                <a:path w="78104">
                  <a:moveTo>
                    <a:pt x="0" y="0"/>
                  </a:moveTo>
                  <a:lnTo>
                    <a:pt x="77723" y="0"/>
                  </a:lnTo>
                </a:path>
              </a:pathLst>
            </a:custGeom>
            <a:ln w="4572">
              <a:solidFill>
                <a:srgbClr val="49E1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5948171" y="1145279"/>
              <a:ext cx="1175385" cy="0"/>
            </a:xfrm>
            <a:custGeom>
              <a:avLst/>
              <a:gdLst/>
              <a:ahLst/>
              <a:cxnLst/>
              <a:rect l="l" t="t" r="r" b="b"/>
              <a:pathLst>
                <a:path w="1175384">
                  <a:moveTo>
                    <a:pt x="0" y="0"/>
                  </a:moveTo>
                  <a:lnTo>
                    <a:pt x="256031" y="0"/>
                  </a:lnTo>
                </a:path>
                <a:path w="1175384">
                  <a:moveTo>
                    <a:pt x="996696" y="0"/>
                  </a:moveTo>
                  <a:lnTo>
                    <a:pt x="1175003" y="0"/>
                  </a:lnTo>
                </a:path>
              </a:pathLst>
            </a:custGeom>
            <a:ln w="4572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7306055" y="1145279"/>
              <a:ext cx="82550" cy="0"/>
            </a:xfrm>
            <a:custGeom>
              <a:avLst/>
              <a:gdLst/>
              <a:ahLst/>
              <a:cxnLst/>
              <a:rect l="l" t="t" r="r" b="b"/>
              <a:pathLst>
                <a:path w="82550">
                  <a:moveTo>
                    <a:pt x="0" y="0"/>
                  </a:moveTo>
                  <a:lnTo>
                    <a:pt x="82296" y="0"/>
                  </a:lnTo>
                </a:path>
              </a:pathLst>
            </a:custGeom>
            <a:ln w="4572">
              <a:solidFill>
                <a:srgbClr val="49E1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6025895" y="1149851"/>
              <a:ext cx="1047115" cy="0"/>
            </a:xfrm>
            <a:custGeom>
              <a:avLst/>
              <a:gdLst/>
              <a:ahLst/>
              <a:cxnLst/>
              <a:rect l="l" t="t" r="r" b="b"/>
              <a:pathLst>
                <a:path w="1047115">
                  <a:moveTo>
                    <a:pt x="0" y="0"/>
                  </a:moveTo>
                  <a:lnTo>
                    <a:pt x="306324" y="0"/>
                  </a:lnTo>
                </a:path>
                <a:path w="1047115">
                  <a:moveTo>
                    <a:pt x="827532" y="0"/>
                  </a:moveTo>
                  <a:lnTo>
                    <a:pt x="1046988" y="0"/>
                  </a:lnTo>
                </a:path>
              </a:pathLst>
            </a:custGeom>
            <a:ln w="4572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7283195" y="1149851"/>
              <a:ext cx="82550" cy="0"/>
            </a:xfrm>
            <a:custGeom>
              <a:avLst/>
              <a:gdLst/>
              <a:ahLst/>
              <a:cxnLst/>
              <a:rect l="l" t="t" r="r" b="b"/>
              <a:pathLst>
                <a:path w="82550">
                  <a:moveTo>
                    <a:pt x="0" y="0"/>
                  </a:moveTo>
                  <a:lnTo>
                    <a:pt x="82296" y="0"/>
                  </a:lnTo>
                </a:path>
              </a:pathLst>
            </a:custGeom>
            <a:ln w="4572">
              <a:solidFill>
                <a:srgbClr val="49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108191" y="1154423"/>
              <a:ext cx="914400" cy="0"/>
            </a:xfrm>
            <a:custGeom>
              <a:avLst/>
              <a:gdLst/>
              <a:ahLst/>
              <a:cxnLst/>
              <a:rect l="l" t="t" r="r" b="b"/>
              <a:pathLst>
                <a:path w="914400">
                  <a:moveTo>
                    <a:pt x="0" y="0"/>
                  </a:moveTo>
                  <a:lnTo>
                    <a:pt x="443483" y="0"/>
                  </a:lnTo>
                </a:path>
                <a:path w="914400">
                  <a:moveTo>
                    <a:pt x="580643" y="0"/>
                  </a:moveTo>
                  <a:lnTo>
                    <a:pt x="914400" y="0"/>
                  </a:lnTo>
                </a:path>
              </a:pathLst>
            </a:custGeom>
            <a:ln w="4572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7251192" y="1154423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4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4572">
              <a:solidFill>
                <a:srgbClr val="49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6199632" y="1158995"/>
              <a:ext cx="749935" cy="0"/>
            </a:xfrm>
            <a:custGeom>
              <a:avLst/>
              <a:gdLst/>
              <a:ahLst/>
              <a:cxnLst/>
              <a:rect l="l" t="t" r="r" b="b"/>
              <a:pathLst>
                <a:path w="749934">
                  <a:moveTo>
                    <a:pt x="0" y="0"/>
                  </a:moveTo>
                  <a:lnTo>
                    <a:pt x="749808" y="0"/>
                  </a:lnTo>
                </a:path>
              </a:pathLst>
            </a:custGeom>
            <a:ln w="4572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7219188" y="1158995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4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4572">
              <a:solidFill>
                <a:srgbClr val="49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6323076" y="1163567"/>
              <a:ext cx="539750" cy="0"/>
            </a:xfrm>
            <a:custGeom>
              <a:avLst/>
              <a:gdLst/>
              <a:ahLst/>
              <a:cxnLst/>
              <a:rect l="l" t="t" r="r" b="b"/>
              <a:pathLst>
                <a:path w="539750">
                  <a:moveTo>
                    <a:pt x="0" y="0"/>
                  </a:moveTo>
                  <a:lnTo>
                    <a:pt x="539495" y="0"/>
                  </a:lnTo>
                </a:path>
              </a:pathLst>
            </a:custGeom>
            <a:ln w="4572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7191755" y="1163567"/>
              <a:ext cx="96520" cy="0"/>
            </a:xfrm>
            <a:custGeom>
              <a:avLst/>
              <a:gdLst/>
              <a:ahLst/>
              <a:cxnLst/>
              <a:rect l="l" t="t" r="r" b="b"/>
              <a:pathLst>
                <a:path w="96520">
                  <a:moveTo>
                    <a:pt x="0" y="0"/>
                  </a:moveTo>
                  <a:lnTo>
                    <a:pt x="96011" y="0"/>
                  </a:lnTo>
                </a:path>
              </a:pathLst>
            </a:custGeom>
            <a:ln w="4572">
              <a:solidFill>
                <a:srgbClr val="49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1435601" y="1161281"/>
              <a:ext cx="68580" cy="9144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5824727" y="1168139"/>
              <a:ext cx="160020" cy="0"/>
            </a:xfrm>
            <a:custGeom>
              <a:avLst/>
              <a:gdLst/>
              <a:ahLst/>
              <a:cxnLst/>
              <a:rect l="l" t="t" r="r" b="b"/>
              <a:pathLst>
                <a:path w="160020">
                  <a:moveTo>
                    <a:pt x="0" y="0"/>
                  </a:moveTo>
                  <a:lnTo>
                    <a:pt x="160020" y="0"/>
                  </a:lnTo>
                </a:path>
              </a:pathLst>
            </a:custGeom>
            <a:ln w="4572">
              <a:solidFill>
                <a:srgbClr val="49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6524244" y="1168139"/>
              <a:ext cx="178435" cy="0"/>
            </a:xfrm>
            <a:custGeom>
              <a:avLst/>
              <a:gdLst/>
              <a:ahLst/>
              <a:cxnLst/>
              <a:rect l="l" t="t" r="r" b="b"/>
              <a:pathLst>
                <a:path w="178434">
                  <a:moveTo>
                    <a:pt x="0" y="0"/>
                  </a:moveTo>
                  <a:lnTo>
                    <a:pt x="178307" y="0"/>
                  </a:lnTo>
                </a:path>
              </a:pathLst>
            </a:custGeom>
            <a:ln w="4572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5920739" y="1168139"/>
              <a:ext cx="1330960" cy="9525"/>
            </a:xfrm>
            <a:custGeom>
              <a:avLst/>
              <a:gdLst/>
              <a:ahLst/>
              <a:cxnLst/>
              <a:rect l="l" t="t" r="r" b="b"/>
              <a:pathLst>
                <a:path w="1330959" h="9525">
                  <a:moveTo>
                    <a:pt x="1234439" y="0"/>
                  </a:moveTo>
                  <a:lnTo>
                    <a:pt x="1330451" y="0"/>
                  </a:lnTo>
                </a:path>
                <a:path w="1330959" h="9525">
                  <a:moveTo>
                    <a:pt x="0" y="4572"/>
                  </a:moveTo>
                  <a:lnTo>
                    <a:pt x="182879" y="4572"/>
                  </a:lnTo>
                </a:path>
                <a:path w="1330959" h="9525">
                  <a:moveTo>
                    <a:pt x="1152143" y="4572"/>
                  </a:moveTo>
                  <a:lnTo>
                    <a:pt x="1271015" y="4572"/>
                  </a:lnTo>
                </a:path>
                <a:path w="1330959" h="9525">
                  <a:moveTo>
                    <a:pt x="59436" y="9144"/>
                  </a:moveTo>
                  <a:lnTo>
                    <a:pt x="242315" y="9144"/>
                  </a:lnTo>
                </a:path>
                <a:path w="1330959" h="9525">
                  <a:moveTo>
                    <a:pt x="1106423" y="9144"/>
                  </a:moveTo>
                  <a:lnTo>
                    <a:pt x="1239011" y="9144"/>
                  </a:lnTo>
                </a:path>
              </a:pathLst>
            </a:custGeom>
            <a:ln w="4572">
              <a:solidFill>
                <a:srgbClr val="49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1325873" y="1161281"/>
              <a:ext cx="292614" cy="36576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6035039" y="1181855"/>
              <a:ext cx="1083945" cy="18415"/>
            </a:xfrm>
            <a:custGeom>
              <a:avLst/>
              <a:gdLst/>
              <a:ahLst/>
              <a:cxnLst/>
              <a:rect l="l" t="t" r="r" b="b"/>
              <a:pathLst>
                <a:path w="1083945" h="18415">
                  <a:moveTo>
                    <a:pt x="0" y="0"/>
                  </a:moveTo>
                  <a:lnTo>
                    <a:pt x="205740" y="0"/>
                  </a:lnTo>
                </a:path>
                <a:path w="1083945" h="18415">
                  <a:moveTo>
                    <a:pt x="941832" y="0"/>
                  </a:moveTo>
                  <a:lnTo>
                    <a:pt x="1083563" y="0"/>
                  </a:lnTo>
                </a:path>
                <a:path w="1083945" h="18415">
                  <a:moveTo>
                    <a:pt x="64008" y="4572"/>
                  </a:moveTo>
                  <a:lnTo>
                    <a:pt x="292608" y="4572"/>
                  </a:lnTo>
                </a:path>
                <a:path w="1083945" h="18415">
                  <a:moveTo>
                    <a:pt x="877823" y="4572"/>
                  </a:moveTo>
                  <a:lnTo>
                    <a:pt x="1042416" y="4572"/>
                  </a:lnTo>
                </a:path>
                <a:path w="1083945" h="18415">
                  <a:moveTo>
                    <a:pt x="123443" y="9144"/>
                  </a:moveTo>
                  <a:lnTo>
                    <a:pt x="411480" y="9144"/>
                  </a:lnTo>
                </a:path>
                <a:path w="1083945" h="18415">
                  <a:moveTo>
                    <a:pt x="781812" y="9144"/>
                  </a:moveTo>
                  <a:lnTo>
                    <a:pt x="996696" y="9144"/>
                  </a:lnTo>
                </a:path>
                <a:path w="1083945" h="18415">
                  <a:moveTo>
                    <a:pt x="201167" y="13716"/>
                  </a:moveTo>
                  <a:lnTo>
                    <a:pt x="946404" y="13716"/>
                  </a:lnTo>
                </a:path>
                <a:path w="1083945" h="18415">
                  <a:moveTo>
                    <a:pt x="288036" y="18287"/>
                  </a:moveTo>
                  <a:lnTo>
                    <a:pt x="882395" y="18287"/>
                  </a:lnTo>
                </a:path>
              </a:pathLst>
            </a:custGeom>
            <a:ln w="4572">
              <a:solidFill>
                <a:srgbClr val="49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1293869" y="1197857"/>
              <a:ext cx="146303" cy="9144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6432803" y="1204715"/>
              <a:ext cx="393700" cy="0"/>
            </a:xfrm>
            <a:custGeom>
              <a:avLst/>
              <a:gdLst/>
              <a:ahLst/>
              <a:cxnLst/>
              <a:rect l="l" t="t" r="r" b="b"/>
              <a:pathLst>
                <a:path w="393700">
                  <a:moveTo>
                    <a:pt x="0" y="0"/>
                  </a:moveTo>
                  <a:lnTo>
                    <a:pt x="393191" y="0"/>
                  </a:lnTo>
                </a:path>
              </a:pathLst>
            </a:custGeom>
            <a:ln w="4572">
              <a:solidFill>
                <a:srgbClr val="49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1275581" y="1209287"/>
              <a:ext cx="50800" cy="0"/>
            </a:xfrm>
            <a:custGeom>
              <a:avLst/>
              <a:gdLst/>
              <a:ahLst/>
              <a:cxnLst/>
              <a:rect l="l" t="t" r="r" b="b"/>
              <a:pathLst>
                <a:path w="50800">
                  <a:moveTo>
                    <a:pt x="0" y="0"/>
                  </a:moveTo>
                  <a:lnTo>
                    <a:pt x="50292" y="0"/>
                  </a:lnTo>
                </a:path>
              </a:pathLst>
            </a:custGeom>
            <a:ln w="4572">
              <a:solidFill>
                <a:srgbClr val="049B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809237" y="1207001"/>
              <a:ext cx="589788" cy="123444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626357" y="1332731"/>
              <a:ext cx="219710" cy="36830"/>
            </a:xfrm>
            <a:custGeom>
              <a:avLst/>
              <a:gdLst/>
              <a:ahLst/>
              <a:cxnLst/>
              <a:rect l="l" t="t" r="r" b="b"/>
              <a:pathLst>
                <a:path w="219709" h="36830">
                  <a:moveTo>
                    <a:pt x="169164" y="0"/>
                  </a:moveTo>
                  <a:lnTo>
                    <a:pt x="219456" y="0"/>
                  </a:lnTo>
                </a:path>
                <a:path w="219709" h="36830">
                  <a:moveTo>
                    <a:pt x="146303" y="4572"/>
                  </a:moveTo>
                  <a:lnTo>
                    <a:pt x="205739" y="4572"/>
                  </a:lnTo>
                </a:path>
                <a:path w="219709" h="36830">
                  <a:moveTo>
                    <a:pt x="128015" y="9144"/>
                  </a:moveTo>
                  <a:lnTo>
                    <a:pt x="187451" y="9144"/>
                  </a:lnTo>
                </a:path>
                <a:path w="219709" h="36830">
                  <a:moveTo>
                    <a:pt x="114300" y="13716"/>
                  </a:moveTo>
                  <a:lnTo>
                    <a:pt x="169164" y="13716"/>
                  </a:lnTo>
                </a:path>
                <a:path w="219709" h="36830">
                  <a:moveTo>
                    <a:pt x="91439" y="18288"/>
                  </a:moveTo>
                  <a:lnTo>
                    <a:pt x="150875" y="18288"/>
                  </a:lnTo>
                </a:path>
                <a:path w="219709" h="36830">
                  <a:moveTo>
                    <a:pt x="54864" y="22860"/>
                  </a:moveTo>
                  <a:lnTo>
                    <a:pt x="114299" y="22860"/>
                  </a:lnTo>
                </a:path>
                <a:path w="219709" h="36830">
                  <a:moveTo>
                    <a:pt x="36575" y="27432"/>
                  </a:moveTo>
                  <a:lnTo>
                    <a:pt x="96011" y="27432"/>
                  </a:lnTo>
                </a:path>
                <a:path w="219709" h="36830">
                  <a:moveTo>
                    <a:pt x="18287" y="32004"/>
                  </a:moveTo>
                  <a:lnTo>
                    <a:pt x="77723" y="32004"/>
                  </a:lnTo>
                </a:path>
                <a:path w="219709" h="36830">
                  <a:moveTo>
                    <a:pt x="0" y="36575"/>
                  </a:moveTo>
                  <a:lnTo>
                    <a:pt x="59435" y="36575"/>
                  </a:lnTo>
                </a:path>
              </a:pathLst>
            </a:custGeom>
            <a:ln w="4572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617213" y="1330445"/>
              <a:ext cx="278892" cy="82296"/>
            </a:xfrm>
            <a:prstGeom prst="rect">
              <a:avLst/>
            </a:prstGeom>
            <a:blipFill>
              <a:blip r:embed="rId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480053" y="1373879"/>
              <a:ext cx="182880" cy="27940"/>
            </a:xfrm>
            <a:custGeom>
              <a:avLst/>
              <a:gdLst/>
              <a:ahLst/>
              <a:cxnLst/>
              <a:rect l="l" t="t" r="r" b="b"/>
              <a:pathLst>
                <a:path w="182879" h="27940">
                  <a:moveTo>
                    <a:pt x="128016" y="0"/>
                  </a:moveTo>
                  <a:lnTo>
                    <a:pt x="182880" y="0"/>
                  </a:lnTo>
                </a:path>
                <a:path w="182879" h="27940">
                  <a:moveTo>
                    <a:pt x="105156" y="4572"/>
                  </a:moveTo>
                  <a:lnTo>
                    <a:pt x="169163" y="4572"/>
                  </a:lnTo>
                </a:path>
                <a:path w="182879" h="27940">
                  <a:moveTo>
                    <a:pt x="86868" y="9144"/>
                  </a:moveTo>
                  <a:lnTo>
                    <a:pt x="146303" y="9144"/>
                  </a:lnTo>
                </a:path>
                <a:path w="182879" h="27940">
                  <a:moveTo>
                    <a:pt x="64007" y="13716"/>
                  </a:moveTo>
                  <a:lnTo>
                    <a:pt x="128015" y="13716"/>
                  </a:lnTo>
                </a:path>
                <a:path w="182879" h="27940">
                  <a:moveTo>
                    <a:pt x="41148" y="18287"/>
                  </a:moveTo>
                  <a:lnTo>
                    <a:pt x="105155" y="18287"/>
                  </a:lnTo>
                </a:path>
                <a:path w="182879" h="27940">
                  <a:moveTo>
                    <a:pt x="22860" y="22860"/>
                  </a:moveTo>
                  <a:lnTo>
                    <a:pt x="86867" y="22860"/>
                  </a:lnTo>
                </a:path>
                <a:path w="182879" h="27940">
                  <a:moveTo>
                    <a:pt x="0" y="27432"/>
                  </a:moveTo>
                  <a:lnTo>
                    <a:pt x="68580" y="27432"/>
                  </a:lnTo>
                </a:path>
              </a:pathLst>
            </a:custGeom>
            <a:ln w="4572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8" name="object 138"/>
          <p:cNvSpPr/>
          <p:nvPr/>
        </p:nvSpPr>
        <p:spPr>
          <a:xfrm>
            <a:off x="457193" y="1405883"/>
            <a:ext cx="50800" cy="5080"/>
          </a:xfrm>
          <a:custGeom>
            <a:avLst/>
            <a:gdLst/>
            <a:ahLst/>
            <a:cxnLst/>
            <a:rect l="l" t="t" r="r" b="b"/>
            <a:pathLst>
              <a:path w="50800" h="5080">
                <a:moveTo>
                  <a:pt x="0" y="0"/>
                </a:moveTo>
                <a:lnTo>
                  <a:pt x="50292" y="0"/>
                </a:lnTo>
              </a:path>
              <a:path w="50800" h="5080">
                <a:moveTo>
                  <a:pt x="4571" y="4571"/>
                </a:moveTo>
                <a:lnTo>
                  <a:pt x="22860" y="4571"/>
                </a:lnTo>
              </a:path>
            </a:pathLst>
          </a:custGeom>
          <a:ln w="4572">
            <a:solidFill>
              <a:srgbClr val="0FCE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21201" y="1415027"/>
            <a:ext cx="123825" cy="32384"/>
          </a:xfrm>
          <a:custGeom>
            <a:avLst/>
            <a:gdLst/>
            <a:ahLst/>
            <a:cxnLst/>
            <a:rect l="l" t="t" r="r" b="b"/>
            <a:pathLst>
              <a:path w="123825" h="32384">
                <a:moveTo>
                  <a:pt x="86868" y="0"/>
                </a:moveTo>
                <a:lnTo>
                  <a:pt x="123444" y="0"/>
                </a:lnTo>
              </a:path>
              <a:path w="123825" h="32384">
                <a:moveTo>
                  <a:pt x="73151" y="4572"/>
                </a:moveTo>
                <a:lnTo>
                  <a:pt x="114300" y="4572"/>
                </a:lnTo>
              </a:path>
              <a:path w="123825" h="32384">
                <a:moveTo>
                  <a:pt x="59436" y="9144"/>
                </a:moveTo>
                <a:lnTo>
                  <a:pt x="100584" y="9144"/>
                </a:lnTo>
              </a:path>
              <a:path w="123825" h="32384">
                <a:moveTo>
                  <a:pt x="45720" y="13716"/>
                </a:moveTo>
                <a:lnTo>
                  <a:pt x="91439" y="13716"/>
                </a:lnTo>
              </a:path>
              <a:path w="123825" h="32384">
                <a:moveTo>
                  <a:pt x="36576" y="18287"/>
                </a:moveTo>
                <a:lnTo>
                  <a:pt x="77724" y="18287"/>
                </a:lnTo>
              </a:path>
              <a:path w="123825" h="32384">
                <a:moveTo>
                  <a:pt x="27431" y="22860"/>
                </a:moveTo>
                <a:lnTo>
                  <a:pt x="64008" y="22860"/>
                </a:lnTo>
              </a:path>
              <a:path w="123825" h="32384">
                <a:moveTo>
                  <a:pt x="13715" y="27432"/>
                </a:moveTo>
                <a:lnTo>
                  <a:pt x="50292" y="27432"/>
                </a:lnTo>
              </a:path>
              <a:path w="123825" h="32384">
                <a:moveTo>
                  <a:pt x="0" y="32003"/>
                </a:moveTo>
                <a:lnTo>
                  <a:pt x="41148" y="32003"/>
                </a:lnTo>
              </a:path>
            </a:pathLst>
          </a:custGeom>
          <a:ln w="4572">
            <a:solidFill>
              <a:srgbClr val="4949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57193" y="1449317"/>
            <a:ext cx="82296" cy="32004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 txBox="1"/>
          <p:nvPr/>
        </p:nvSpPr>
        <p:spPr>
          <a:xfrm>
            <a:off x="993133" y="2404363"/>
            <a:ext cx="8001000" cy="3750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8290" marR="5080" indent="-27432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4230"/>
              <a:buFont typeface="Arial"/>
              <a:buChar char="●"/>
              <a:tabLst>
                <a:tab pos="288925" algn="l"/>
                <a:tab pos="4962525" algn="l"/>
              </a:tabLst>
            </a:pPr>
            <a:r>
              <a:rPr sz="2600" spc="10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600" spc="105" dirty="0">
                <a:solidFill>
                  <a:srgbClr val="FFFFFF"/>
                </a:solidFill>
                <a:latin typeface="Times New Roman"/>
                <a:cs typeface="Times New Roman"/>
              </a:rPr>
              <a:t>concept </a:t>
            </a:r>
            <a:r>
              <a:rPr sz="2600" spc="2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2600" spc="100" dirty="0">
                <a:solidFill>
                  <a:srgbClr val="FFFFFF"/>
                </a:solidFill>
                <a:latin typeface="Georgia"/>
                <a:cs typeface="Georgia"/>
              </a:rPr>
              <a:t>Public </a:t>
            </a:r>
            <a:r>
              <a:rPr sz="2600" spc="90" dirty="0">
                <a:solidFill>
                  <a:srgbClr val="FFFFFF"/>
                </a:solidFill>
                <a:latin typeface="Georgia"/>
                <a:cs typeface="Georgia"/>
              </a:rPr>
              <a:t>Interest Litigation </a:t>
            </a:r>
            <a:r>
              <a:rPr sz="2600" spc="15" dirty="0">
                <a:solidFill>
                  <a:srgbClr val="FFFFFF"/>
                </a:solidFill>
                <a:latin typeface="Times New Roman"/>
                <a:cs typeface="Times New Roman"/>
              </a:rPr>
              <a:t>(PIL) </a:t>
            </a:r>
            <a:r>
              <a:rPr sz="2600" spc="20" dirty="0">
                <a:solidFill>
                  <a:srgbClr val="FFFFFF"/>
                </a:solidFill>
                <a:latin typeface="Times New Roman"/>
                <a:cs typeface="Times New Roman"/>
              </a:rPr>
              <a:t>is </a:t>
            </a:r>
            <a:r>
              <a:rPr sz="2600" spc="110" dirty="0">
                <a:solidFill>
                  <a:srgbClr val="FFFFFF"/>
                </a:solidFill>
                <a:latin typeface="Times New Roman"/>
                <a:cs typeface="Times New Roman"/>
              </a:rPr>
              <a:t>in  </a:t>
            </a:r>
            <a:r>
              <a:rPr sz="2600" spc="100" dirty="0">
                <a:solidFill>
                  <a:srgbClr val="FFFFFF"/>
                </a:solidFill>
                <a:latin typeface="Times New Roman"/>
                <a:cs typeface="Times New Roman"/>
              </a:rPr>
              <a:t>consonance </a:t>
            </a:r>
            <a:r>
              <a:rPr sz="2600" spc="105" dirty="0">
                <a:solidFill>
                  <a:srgbClr val="FFFFFF"/>
                </a:solidFill>
                <a:latin typeface="Times New Roman"/>
                <a:cs typeface="Times New Roman"/>
              </a:rPr>
              <a:t>with </a:t>
            </a:r>
            <a:r>
              <a:rPr sz="2600" spc="16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600" spc="80" dirty="0">
                <a:solidFill>
                  <a:srgbClr val="FFFFFF"/>
                </a:solidFill>
                <a:latin typeface="Times New Roman"/>
                <a:cs typeface="Times New Roman"/>
              </a:rPr>
              <a:t>principles </a:t>
            </a:r>
            <a:r>
              <a:rPr sz="2600" spc="125" dirty="0">
                <a:solidFill>
                  <a:srgbClr val="FFFFFF"/>
                </a:solidFill>
                <a:latin typeface="Times New Roman"/>
                <a:cs typeface="Times New Roman"/>
              </a:rPr>
              <a:t>enshrined </a:t>
            </a:r>
            <a:r>
              <a:rPr sz="2600" spc="110" dirty="0">
                <a:solidFill>
                  <a:srgbClr val="FFFFFF"/>
                </a:solidFill>
                <a:latin typeface="Times New Roman"/>
                <a:cs typeface="Times New Roman"/>
              </a:rPr>
              <a:t>in </a:t>
            </a:r>
            <a:r>
              <a:rPr sz="2600" spc="45" dirty="0">
                <a:solidFill>
                  <a:srgbClr val="FFFFFF"/>
                </a:solidFill>
                <a:latin typeface="Times New Roman"/>
                <a:cs typeface="Times New Roman"/>
              </a:rPr>
              <a:t>Article  </a:t>
            </a:r>
            <a:r>
              <a:rPr sz="2600" spc="-35" dirty="0">
                <a:solidFill>
                  <a:srgbClr val="FFFFFF"/>
                </a:solidFill>
                <a:latin typeface="Times New Roman"/>
                <a:cs typeface="Times New Roman"/>
              </a:rPr>
              <a:t>39A </a:t>
            </a:r>
            <a:r>
              <a:rPr sz="2600" spc="2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2600" spc="16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600" spc="110" dirty="0">
                <a:solidFill>
                  <a:srgbClr val="FFFFFF"/>
                </a:solidFill>
                <a:latin typeface="Times New Roman"/>
                <a:cs typeface="Times New Roman"/>
              </a:rPr>
              <a:t>Constitution</a:t>
            </a:r>
            <a:r>
              <a:rPr sz="2600" spc="-4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2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60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100" dirty="0">
                <a:solidFill>
                  <a:srgbClr val="FFFFFF"/>
                </a:solidFill>
                <a:latin typeface="Times New Roman"/>
                <a:cs typeface="Times New Roman"/>
              </a:rPr>
              <a:t>India	</a:t>
            </a:r>
            <a:r>
              <a:rPr sz="2600" spc="13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2600" spc="-1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120" dirty="0">
                <a:solidFill>
                  <a:srgbClr val="FFFFFF"/>
                </a:solidFill>
                <a:latin typeface="Times New Roman"/>
                <a:cs typeface="Times New Roman"/>
              </a:rPr>
              <a:t>protect</a:t>
            </a:r>
            <a:r>
              <a:rPr sz="2600" spc="-1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155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26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50" dirty="0">
                <a:solidFill>
                  <a:srgbClr val="FFFFFF"/>
                </a:solidFill>
                <a:latin typeface="Times New Roman"/>
                <a:cs typeface="Times New Roman"/>
              </a:rPr>
              <a:t>deliver  </a:t>
            </a:r>
            <a:r>
              <a:rPr sz="2600" spc="150" dirty="0">
                <a:solidFill>
                  <a:srgbClr val="FFFFFF"/>
                </a:solidFill>
                <a:latin typeface="Times New Roman"/>
                <a:cs typeface="Times New Roman"/>
              </a:rPr>
              <a:t>prompt</a:t>
            </a:r>
            <a:r>
              <a:rPr sz="2600" spc="-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45" dirty="0">
                <a:solidFill>
                  <a:srgbClr val="FFFFFF"/>
                </a:solidFill>
                <a:latin typeface="Times New Roman"/>
                <a:cs typeface="Times New Roman"/>
              </a:rPr>
              <a:t>social</a:t>
            </a:r>
            <a:r>
              <a:rPr sz="2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65" dirty="0">
                <a:solidFill>
                  <a:srgbClr val="FFFFFF"/>
                </a:solidFill>
                <a:latin typeface="Times New Roman"/>
                <a:cs typeface="Times New Roman"/>
              </a:rPr>
              <a:t>justice</a:t>
            </a:r>
            <a:r>
              <a:rPr sz="2600" spc="-1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105" dirty="0">
                <a:solidFill>
                  <a:srgbClr val="FFFFFF"/>
                </a:solidFill>
                <a:latin typeface="Times New Roman"/>
                <a:cs typeface="Times New Roman"/>
              </a:rPr>
              <a:t>with</a:t>
            </a:r>
            <a:r>
              <a:rPr sz="26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16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6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114" dirty="0">
                <a:solidFill>
                  <a:srgbClr val="FFFFFF"/>
                </a:solidFill>
                <a:latin typeface="Times New Roman"/>
                <a:cs typeface="Times New Roman"/>
              </a:rPr>
              <a:t>help</a:t>
            </a:r>
            <a:r>
              <a:rPr sz="2600" spc="-1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2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6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40" dirty="0">
                <a:solidFill>
                  <a:srgbClr val="FFFFFF"/>
                </a:solidFill>
                <a:latin typeface="Times New Roman"/>
                <a:cs typeface="Times New Roman"/>
              </a:rPr>
              <a:t>law.</a:t>
            </a:r>
            <a:endParaRPr sz="2600">
              <a:latin typeface="Times New Roman"/>
              <a:cs typeface="Times New Roman"/>
            </a:endParaRPr>
          </a:p>
          <a:p>
            <a:pPr marL="287020" marR="416559" indent="-274955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●"/>
              <a:tabLst>
                <a:tab pos="287655" algn="l"/>
              </a:tabLst>
            </a:pPr>
            <a:r>
              <a:rPr sz="2600" spc="45" dirty="0">
                <a:solidFill>
                  <a:srgbClr val="FFFFFF"/>
                </a:solidFill>
                <a:latin typeface="Times New Roman"/>
                <a:cs typeface="Times New Roman"/>
              </a:rPr>
              <a:t>Article</a:t>
            </a:r>
            <a:r>
              <a:rPr sz="26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70" dirty="0">
                <a:solidFill>
                  <a:srgbClr val="FFFFFF"/>
                </a:solidFill>
                <a:latin typeface="Times New Roman"/>
                <a:cs typeface="Times New Roman"/>
              </a:rPr>
              <a:t>32</a:t>
            </a:r>
            <a:r>
              <a:rPr sz="26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2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6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16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6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114" dirty="0">
                <a:solidFill>
                  <a:srgbClr val="FFFFFF"/>
                </a:solidFill>
                <a:latin typeface="Times New Roman"/>
                <a:cs typeface="Times New Roman"/>
              </a:rPr>
              <a:t>Indian</a:t>
            </a:r>
            <a:r>
              <a:rPr sz="26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110" dirty="0">
                <a:solidFill>
                  <a:srgbClr val="FFFFFF"/>
                </a:solidFill>
                <a:latin typeface="Times New Roman"/>
                <a:cs typeface="Times New Roman"/>
              </a:rPr>
              <a:t>Constitution</a:t>
            </a:r>
            <a:r>
              <a:rPr sz="2600" spc="-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105" dirty="0">
                <a:solidFill>
                  <a:srgbClr val="FFFFFF"/>
                </a:solidFill>
                <a:latin typeface="Times New Roman"/>
                <a:cs typeface="Times New Roman"/>
              </a:rPr>
              <a:t>contains</a:t>
            </a:r>
            <a:r>
              <a:rPr sz="2600" spc="-1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9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6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90" dirty="0">
                <a:solidFill>
                  <a:srgbClr val="FFFFFF"/>
                </a:solidFill>
                <a:latin typeface="Times New Roman"/>
                <a:cs typeface="Times New Roman"/>
              </a:rPr>
              <a:t>tool  which</a:t>
            </a:r>
            <a:r>
              <a:rPr sz="26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65" dirty="0">
                <a:solidFill>
                  <a:srgbClr val="FFFFFF"/>
                </a:solidFill>
                <a:latin typeface="Times New Roman"/>
                <a:cs typeface="Times New Roman"/>
              </a:rPr>
              <a:t>joins</a:t>
            </a:r>
            <a:r>
              <a:rPr sz="26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16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600" spc="-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90" dirty="0">
                <a:solidFill>
                  <a:srgbClr val="FFFFFF"/>
                </a:solidFill>
                <a:latin typeface="Times New Roman"/>
                <a:cs typeface="Times New Roman"/>
              </a:rPr>
              <a:t>public</a:t>
            </a:r>
            <a:r>
              <a:rPr sz="2600" spc="-1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105" dirty="0">
                <a:solidFill>
                  <a:srgbClr val="FFFFFF"/>
                </a:solidFill>
                <a:latin typeface="Times New Roman"/>
                <a:cs typeface="Times New Roman"/>
              </a:rPr>
              <a:t>with</a:t>
            </a:r>
            <a:r>
              <a:rPr sz="26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30" dirty="0">
                <a:solidFill>
                  <a:srgbClr val="FFFFFF"/>
                </a:solidFill>
                <a:latin typeface="Times New Roman"/>
                <a:cs typeface="Times New Roman"/>
              </a:rPr>
              <a:t>judiciary.</a:t>
            </a:r>
            <a:endParaRPr sz="2600">
              <a:latin typeface="Times New Roman"/>
              <a:cs typeface="Times New Roman"/>
            </a:endParaRPr>
          </a:p>
          <a:p>
            <a:pPr marL="287020" marR="9017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●"/>
              <a:tabLst>
                <a:tab pos="287020" algn="l"/>
              </a:tabLst>
            </a:pPr>
            <a:r>
              <a:rPr sz="2600" spc="10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600" spc="150" dirty="0">
                <a:solidFill>
                  <a:srgbClr val="FFFFFF"/>
                </a:solidFill>
                <a:latin typeface="Times New Roman"/>
                <a:cs typeface="Times New Roman"/>
              </a:rPr>
              <a:t>member </a:t>
            </a:r>
            <a:r>
              <a:rPr sz="2600" spc="2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2600" spc="16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600" spc="75" dirty="0">
                <a:solidFill>
                  <a:srgbClr val="FFFFFF"/>
                </a:solidFill>
                <a:latin typeface="Times New Roman"/>
                <a:cs typeface="Times New Roman"/>
              </a:rPr>
              <a:t>public, </a:t>
            </a:r>
            <a:r>
              <a:rPr sz="2600" spc="105" dirty="0">
                <a:solidFill>
                  <a:srgbClr val="FFFFFF"/>
                </a:solidFill>
                <a:latin typeface="Times New Roman"/>
                <a:cs typeface="Times New Roman"/>
              </a:rPr>
              <a:t>who </a:t>
            </a:r>
            <a:r>
              <a:rPr sz="2600" spc="75" dirty="0">
                <a:solidFill>
                  <a:srgbClr val="FFFFFF"/>
                </a:solidFill>
                <a:latin typeface="Times New Roman"/>
                <a:cs typeface="Times New Roman"/>
              </a:rPr>
              <a:t>may </a:t>
            </a:r>
            <a:r>
              <a:rPr sz="2600" spc="120" dirty="0">
                <a:solidFill>
                  <a:srgbClr val="FFFFFF"/>
                </a:solidFill>
                <a:latin typeface="Times New Roman"/>
                <a:cs typeface="Times New Roman"/>
              </a:rPr>
              <a:t>be </a:t>
            </a:r>
            <a:r>
              <a:rPr sz="2600" spc="95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2600" spc="25" dirty="0">
                <a:solidFill>
                  <a:srgbClr val="FFFFFF"/>
                </a:solidFill>
                <a:latin typeface="Times New Roman"/>
                <a:cs typeface="Times New Roman"/>
              </a:rPr>
              <a:t>NGO, </a:t>
            </a:r>
            <a:r>
              <a:rPr sz="2600" spc="150" dirty="0">
                <a:solidFill>
                  <a:srgbClr val="FFFFFF"/>
                </a:solidFill>
                <a:latin typeface="Times New Roman"/>
                <a:cs typeface="Times New Roman"/>
              </a:rPr>
              <a:t>an  </a:t>
            </a:r>
            <a:r>
              <a:rPr sz="2600" spc="120" dirty="0">
                <a:solidFill>
                  <a:srgbClr val="FFFFFF"/>
                </a:solidFill>
                <a:latin typeface="Times New Roman"/>
                <a:cs typeface="Times New Roman"/>
              </a:rPr>
              <a:t>institution</a:t>
            </a:r>
            <a:r>
              <a:rPr sz="2600" spc="-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114" dirty="0">
                <a:solidFill>
                  <a:srgbClr val="FFFFFF"/>
                </a:solidFill>
                <a:latin typeface="Times New Roman"/>
                <a:cs typeface="Times New Roman"/>
              </a:rPr>
              <a:t>or</a:t>
            </a:r>
            <a:r>
              <a:rPr sz="2600" spc="-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150" dirty="0">
                <a:solidFill>
                  <a:srgbClr val="FFFFFF"/>
                </a:solidFill>
                <a:latin typeface="Times New Roman"/>
                <a:cs typeface="Times New Roman"/>
              </a:rPr>
              <a:t>an</a:t>
            </a:r>
            <a:r>
              <a:rPr sz="26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70" dirty="0">
                <a:solidFill>
                  <a:srgbClr val="FFFFFF"/>
                </a:solidFill>
                <a:latin typeface="Times New Roman"/>
                <a:cs typeface="Times New Roman"/>
              </a:rPr>
              <a:t>individual,</a:t>
            </a:r>
            <a:r>
              <a:rPr sz="26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110" dirty="0">
                <a:solidFill>
                  <a:srgbClr val="FFFFFF"/>
                </a:solidFill>
                <a:latin typeface="Times New Roman"/>
                <a:cs typeface="Times New Roman"/>
              </a:rPr>
              <a:t>has</a:t>
            </a:r>
            <a:r>
              <a:rPr sz="26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16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600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105" dirty="0">
                <a:solidFill>
                  <a:srgbClr val="FFFFFF"/>
                </a:solidFill>
                <a:latin typeface="Times New Roman"/>
                <a:cs typeface="Times New Roman"/>
              </a:rPr>
              <a:t>right</a:t>
            </a:r>
            <a:r>
              <a:rPr sz="26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13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2600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25" dirty="0">
                <a:solidFill>
                  <a:srgbClr val="FFFFFF"/>
                </a:solidFill>
                <a:latin typeface="Times New Roman"/>
                <a:cs typeface="Times New Roman"/>
              </a:rPr>
              <a:t>file</a:t>
            </a:r>
            <a:r>
              <a:rPr sz="2600" spc="-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105" dirty="0">
                <a:solidFill>
                  <a:srgbClr val="FFFFFF"/>
                </a:solidFill>
                <a:latin typeface="Times New Roman"/>
                <a:cs typeface="Times New Roman"/>
              </a:rPr>
              <a:t>suit</a:t>
            </a:r>
            <a:r>
              <a:rPr sz="2600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110" dirty="0">
                <a:solidFill>
                  <a:srgbClr val="FFFFFF"/>
                </a:solidFill>
                <a:latin typeface="Times New Roman"/>
                <a:cs typeface="Times New Roman"/>
              </a:rPr>
              <a:t>in  </a:t>
            </a:r>
            <a:r>
              <a:rPr sz="2600" spc="-35" dirty="0">
                <a:solidFill>
                  <a:srgbClr val="FFFFFF"/>
                </a:solidFill>
                <a:latin typeface="Times New Roman"/>
                <a:cs typeface="Times New Roman"/>
              </a:rPr>
              <a:t>PIL</a:t>
            </a:r>
            <a:r>
              <a:rPr sz="26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35" dirty="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sz="26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16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600" spc="-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105" dirty="0">
                <a:solidFill>
                  <a:srgbClr val="FFFFFF"/>
                </a:solidFill>
                <a:latin typeface="Times New Roman"/>
                <a:cs typeface="Times New Roman"/>
              </a:rPr>
              <a:t>courts</a:t>
            </a:r>
            <a:r>
              <a:rPr sz="26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140" dirty="0">
                <a:solidFill>
                  <a:srgbClr val="FFFFFF"/>
                </a:solidFill>
                <a:latin typeface="Times New Roman"/>
                <a:cs typeface="Times New Roman"/>
              </a:rPr>
              <a:t>through</a:t>
            </a:r>
            <a:r>
              <a:rPr sz="26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55" dirty="0">
                <a:solidFill>
                  <a:srgbClr val="FFFFFF"/>
                </a:solidFill>
                <a:latin typeface="Times New Roman"/>
                <a:cs typeface="Times New Roman"/>
              </a:rPr>
              <a:t>judicial</a:t>
            </a:r>
            <a:r>
              <a:rPr sz="26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60" dirty="0">
                <a:solidFill>
                  <a:srgbClr val="FFFFFF"/>
                </a:solidFill>
                <a:latin typeface="Times New Roman"/>
                <a:cs typeface="Times New Roman"/>
              </a:rPr>
              <a:t>activism.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193" y="457193"/>
            <a:ext cx="9144000" cy="3429000"/>
            <a:chOff x="457193" y="457193"/>
            <a:chExt cx="9144000" cy="3429000"/>
          </a:xfrm>
        </p:grpSpPr>
        <p:sp>
          <p:nvSpPr>
            <p:cNvPr id="3" name="object 3"/>
            <p:cNvSpPr/>
            <p:nvPr/>
          </p:nvSpPr>
          <p:spPr>
            <a:xfrm>
              <a:off x="457193" y="457447"/>
              <a:ext cx="9144005" cy="102997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855463" y="458463"/>
              <a:ext cx="4745735" cy="60070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509759" y="459479"/>
              <a:ext cx="41275" cy="0"/>
            </a:xfrm>
            <a:custGeom>
              <a:avLst/>
              <a:gdLst/>
              <a:ahLst/>
              <a:cxnLst/>
              <a:rect l="l" t="t" r="r" b="b"/>
              <a:pathLst>
                <a:path w="41275">
                  <a:moveTo>
                    <a:pt x="0" y="0"/>
                  </a:moveTo>
                  <a:lnTo>
                    <a:pt x="41148" y="0"/>
                  </a:lnTo>
                </a:path>
              </a:pathLst>
            </a:custGeom>
            <a:ln w="4572">
              <a:solidFill>
                <a:srgbClr val="0098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445752" y="464051"/>
              <a:ext cx="91440" cy="13970"/>
            </a:xfrm>
            <a:custGeom>
              <a:avLst/>
              <a:gdLst/>
              <a:ahLst/>
              <a:cxnLst/>
              <a:rect l="l" t="t" r="r" b="b"/>
              <a:pathLst>
                <a:path w="91440" h="13970">
                  <a:moveTo>
                    <a:pt x="50292" y="0"/>
                  </a:moveTo>
                  <a:lnTo>
                    <a:pt x="91440" y="0"/>
                  </a:lnTo>
                </a:path>
                <a:path w="91440" h="13970">
                  <a:moveTo>
                    <a:pt x="36575" y="4572"/>
                  </a:moveTo>
                  <a:lnTo>
                    <a:pt x="82295" y="4572"/>
                  </a:lnTo>
                </a:path>
                <a:path w="91440" h="13970">
                  <a:moveTo>
                    <a:pt x="22859" y="9143"/>
                  </a:moveTo>
                  <a:lnTo>
                    <a:pt x="64008" y="9143"/>
                  </a:lnTo>
                </a:path>
                <a:path w="91440" h="13970">
                  <a:moveTo>
                    <a:pt x="0" y="13715"/>
                  </a:moveTo>
                  <a:lnTo>
                    <a:pt x="41148" y="13715"/>
                  </a:lnTo>
                </a:path>
              </a:pathLst>
            </a:custGeom>
            <a:ln w="4572">
              <a:solidFill>
                <a:srgbClr val="0098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409176" y="482339"/>
              <a:ext cx="64135" cy="9525"/>
            </a:xfrm>
            <a:custGeom>
              <a:avLst/>
              <a:gdLst/>
              <a:ahLst/>
              <a:cxnLst/>
              <a:rect l="l" t="t" r="r" b="b"/>
              <a:pathLst>
                <a:path w="64134" h="9525">
                  <a:moveTo>
                    <a:pt x="27431" y="0"/>
                  </a:moveTo>
                  <a:lnTo>
                    <a:pt x="64008" y="0"/>
                  </a:lnTo>
                </a:path>
                <a:path w="64134" h="9525">
                  <a:moveTo>
                    <a:pt x="13715" y="4572"/>
                  </a:moveTo>
                  <a:lnTo>
                    <a:pt x="50292" y="4572"/>
                  </a:lnTo>
                </a:path>
                <a:path w="64134" h="9525">
                  <a:moveTo>
                    <a:pt x="0" y="9144"/>
                  </a:moveTo>
                  <a:lnTo>
                    <a:pt x="36576" y="9144"/>
                  </a:lnTo>
                </a:path>
              </a:pathLst>
            </a:custGeom>
            <a:ln w="4572">
              <a:solidFill>
                <a:srgbClr val="0098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72600" y="496055"/>
              <a:ext cx="64135" cy="9525"/>
            </a:xfrm>
            <a:custGeom>
              <a:avLst/>
              <a:gdLst/>
              <a:ahLst/>
              <a:cxnLst/>
              <a:rect l="l" t="t" r="r" b="b"/>
              <a:pathLst>
                <a:path w="64134" h="9525">
                  <a:moveTo>
                    <a:pt x="27431" y="0"/>
                  </a:moveTo>
                  <a:lnTo>
                    <a:pt x="64008" y="0"/>
                  </a:lnTo>
                </a:path>
                <a:path w="64134" h="9525">
                  <a:moveTo>
                    <a:pt x="13715" y="4572"/>
                  </a:moveTo>
                  <a:lnTo>
                    <a:pt x="54864" y="4572"/>
                  </a:lnTo>
                </a:path>
                <a:path w="64134" h="9525">
                  <a:moveTo>
                    <a:pt x="0" y="9144"/>
                  </a:moveTo>
                  <a:lnTo>
                    <a:pt x="41148" y="9144"/>
                  </a:lnTo>
                </a:path>
              </a:pathLst>
            </a:custGeom>
            <a:ln w="4572">
              <a:solidFill>
                <a:srgbClr val="0097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54312" y="509771"/>
              <a:ext cx="45720" cy="5080"/>
            </a:xfrm>
            <a:custGeom>
              <a:avLst/>
              <a:gdLst/>
              <a:ahLst/>
              <a:cxnLst/>
              <a:rect l="l" t="t" r="r" b="b"/>
              <a:pathLst>
                <a:path w="45720" h="5079">
                  <a:moveTo>
                    <a:pt x="9144" y="0"/>
                  </a:moveTo>
                  <a:lnTo>
                    <a:pt x="45720" y="0"/>
                  </a:lnTo>
                </a:path>
                <a:path w="45720" h="5079">
                  <a:moveTo>
                    <a:pt x="0" y="4571"/>
                  </a:moveTo>
                  <a:lnTo>
                    <a:pt x="36576" y="4571"/>
                  </a:lnTo>
                </a:path>
              </a:pathLst>
            </a:custGeom>
            <a:ln w="4572">
              <a:solidFill>
                <a:srgbClr val="0097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587483" y="514343"/>
              <a:ext cx="13970" cy="0"/>
            </a:xfrm>
            <a:custGeom>
              <a:avLst/>
              <a:gdLst/>
              <a:ahLst/>
              <a:cxnLst/>
              <a:rect l="l" t="t" r="r" b="b"/>
              <a:pathLst>
                <a:path w="13970">
                  <a:moveTo>
                    <a:pt x="0" y="0"/>
                  </a:moveTo>
                  <a:lnTo>
                    <a:pt x="13716" y="0"/>
                  </a:lnTo>
                </a:path>
              </a:pathLst>
            </a:custGeom>
            <a:ln w="4572">
              <a:solidFill>
                <a:srgbClr val="00A1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340595" y="518915"/>
              <a:ext cx="36830" cy="0"/>
            </a:xfrm>
            <a:custGeom>
              <a:avLst/>
              <a:gdLst/>
              <a:ahLst/>
              <a:cxnLst/>
              <a:rect l="l" t="t" r="r" b="b"/>
              <a:pathLst>
                <a:path w="36829">
                  <a:moveTo>
                    <a:pt x="0" y="0"/>
                  </a:moveTo>
                  <a:lnTo>
                    <a:pt x="36576" y="0"/>
                  </a:lnTo>
                </a:path>
              </a:pathLst>
            </a:custGeom>
            <a:ln w="4572">
              <a:solidFill>
                <a:srgbClr val="0097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573767" y="518915"/>
              <a:ext cx="27940" cy="0"/>
            </a:xfrm>
            <a:custGeom>
              <a:avLst/>
              <a:gdLst/>
              <a:ahLst/>
              <a:cxnLst/>
              <a:rect l="l" t="t" r="r" b="b"/>
              <a:pathLst>
                <a:path w="27940">
                  <a:moveTo>
                    <a:pt x="0" y="0"/>
                  </a:moveTo>
                  <a:lnTo>
                    <a:pt x="27432" y="0"/>
                  </a:lnTo>
                </a:path>
              </a:pathLst>
            </a:custGeom>
            <a:ln w="4572">
              <a:solidFill>
                <a:srgbClr val="00A1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317736" y="523487"/>
              <a:ext cx="36830" cy="0"/>
            </a:xfrm>
            <a:custGeom>
              <a:avLst/>
              <a:gdLst/>
              <a:ahLst/>
              <a:cxnLst/>
              <a:rect l="l" t="t" r="r" b="b"/>
              <a:pathLst>
                <a:path w="36829">
                  <a:moveTo>
                    <a:pt x="0" y="0"/>
                  </a:moveTo>
                  <a:lnTo>
                    <a:pt x="36576" y="0"/>
                  </a:lnTo>
                </a:path>
              </a:pathLst>
            </a:custGeom>
            <a:ln w="4572">
              <a:solidFill>
                <a:srgbClr val="0097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541764" y="523487"/>
              <a:ext cx="50800" cy="0"/>
            </a:xfrm>
            <a:custGeom>
              <a:avLst/>
              <a:gdLst/>
              <a:ahLst/>
              <a:cxnLst/>
              <a:rect l="l" t="t" r="r" b="b"/>
              <a:pathLst>
                <a:path w="50800">
                  <a:moveTo>
                    <a:pt x="0" y="0"/>
                  </a:moveTo>
                  <a:lnTo>
                    <a:pt x="50292" y="0"/>
                  </a:lnTo>
                </a:path>
              </a:pathLst>
            </a:custGeom>
            <a:ln w="4572">
              <a:solidFill>
                <a:srgbClr val="00A1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308592" y="528059"/>
              <a:ext cx="36830" cy="0"/>
            </a:xfrm>
            <a:custGeom>
              <a:avLst/>
              <a:gdLst/>
              <a:ahLst/>
              <a:cxnLst/>
              <a:rect l="l" t="t" r="r" b="b"/>
              <a:pathLst>
                <a:path w="36829">
                  <a:moveTo>
                    <a:pt x="0" y="0"/>
                  </a:moveTo>
                  <a:lnTo>
                    <a:pt x="36576" y="0"/>
                  </a:lnTo>
                </a:path>
              </a:pathLst>
            </a:custGeom>
            <a:ln w="4572">
              <a:solidFill>
                <a:srgbClr val="0097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528047" y="528059"/>
              <a:ext cx="50800" cy="0"/>
            </a:xfrm>
            <a:custGeom>
              <a:avLst/>
              <a:gdLst/>
              <a:ahLst/>
              <a:cxnLst/>
              <a:rect l="l" t="t" r="r" b="b"/>
              <a:pathLst>
                <a:path w="50800">
                  <a:moveTo>
                    <a:pt x="0" y="0"/>
                  </a:moveTo>
                  <a:lnTo>
                    <a:pt x="50292" y="0"/>
                  </a:lnTo>
                </a:path>
              </a:pathLst>
            </a:custGeom>
            <a:ln w="4572">
              <a:solidFill>
                <a:srgbClr val="00A1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294876" y="532631"/>
              <a:ext cx="36830" cy="0"/>
            </a:xfrm>
            <a:custGeom>
              <a:avLst/>
              <a:gdLst/>
              <a:ahLst/>
              <a:cxnLst/>
              <a:rect l="l" t="t" r="r" b="b"/>
              <a:pathLst>
                <a:path w="36829">
                  <a:moveTo>
                    <a:pt x="0" y="0"/>
                  </a:moveTo>
                  <a:lnTo>
                    <a:pt x="36576" y="0"/>
                  </a:lnTo>
                </a:path>
              </a:pathLst>
            </a:custGeom>
            <a:ln w="4572">
              <a:solidFill>
                <a:srgbClr val="0097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509759" y="532631"/>
              <a:ext cx="50800" cy="0"/>
            </a:xfrm>
            <a:custGeom>
              <a:avLst/>
              <a:gdLst/>
              <a:ahLst/>
              <a:cxnLst/>
              <a:rect l="l" t="t" r="r" b="b"/>
              <a:pathLst>
                <a:path w="50800">
                  <a:moveTo>
                    <a:pt x="0" y="0"/>
                  </a:moveTo>
                  <a:lnTo>
                    <a:pt x="50292" y="0"/>
                  </a:lnTo>
                </a:path>
              </a:pathLst>
            </a:custGeom>
            <a:ln w="4572">
              <a:solidFill>
                <a:srgbClr val="00A1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281159" y="537203"/>
              <a:ext cx="36830" cy="0"/>
            </a:xfrm>
            <a:custGeom>
              <a:avLst/>
              <a:gdLst/>
              <a:ahLst/>
              <a:cxnLst/>
              <a:rect l="l" t="t" r="r" b="b"/>
              <a:pathLst>
                <a:path w="36829">
                  <a:moveTo>
                    <a:pt x="0" y="0"/>
                  </a:moveTo>
                  <a:lnTo>
                    <a:pt x="36576" y="0"/>
                  </a:lnTo>
                </a:path>
              </a:pathLst>
            </a:custGeom>
            <a:ln w="4572">
              <a:solidFill>
                <a:srgbClr val="0097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496043" y="537203"/>
              <a:ext cx="45720" cy="0"/>
            </a:xfrm>
            <a:custGeom>
              <a:avLst/>
              <a:gdLst/>
              <a:ahLst/>
              <a:cxnLst/>
              <a:rect l="l" t="t" r="r" b="b"/>
              <a:pathLst>
                <a:path w="45720">
                  <a:moveTo>
                    <a:pt x="0" y="0"/>
                  </a:moveTo>
                  <a:lnTo>
                    <a:pt x="45719" y="0"/>
                  </a:lnTo>
                </a:path>
              </a:pathLst>
            </a:custGeom>
            <a:ln w="4572">
              <a:solidFill>
                <a:srgbClr val="00A1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272016" y="541775"/>
              <a:ext cx="36830" cy="0"/>
            </a:xfrm>
            <a:custGeom>
              <a:avLst/>
              <a:gdLst/>
              <a:ahLst/>
              <a:cxnLst/>
              <a:rect l="l" t="t" r="r" b="b"/>
              <a:pathLst>
                <a:path w="36829">
                  <a:moveTo>
                    <a:pt x="0" y="0"/>
                  </a:moveTo>
                  <a:lnTo>
                    <a:pt x="36576" y="0"/>
                  </a:lnTo>
                </a:path>
              </a:pathLst>
            </a:custGeom>
            <a:ln w="4572">
              <a:solidFill>
                <a:srgbClr val="0097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482328" y="541775"/>
              <a:ext cx="50800" cy="0"/>
            </a:xfrm>
            <a:custGeom>
              <a:avLst/>
              <a:gdLst/>
              <a:ahLst/>
              <a:cxnLst/>
              <a:rect l="l" t="t" r="r" b="b"/>
              <a:pathLst>
                <a:path w="50800">
                  <a:moveTo>
                    <a:pt x="0" y="0"/>
                  </a:moveTo>
                  <a:lnTo>
                    <a:pt x="50292" y="0"/>
                  </a:lnTo>
                </a:path>
              </a:pathLst>
            </a:custGeom>
            <a:ln w="4572">
              <a:solidFill>
                <a:srgbClr val="00A1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262871" y="546347"/>
              <a:ext cx="36830" cy="0"/>
            </a:xfrm>
            <a:custGeom>
              <a:avLst/>
              <a:gdLst/>
              <a:ahLst/>
              <a:cxnLst/>
              <a:rect l="l" t="t" r="r" b="b"/>
              <a:pathLst>
                <a:path w="36829">
                  <a:moveTo>
                    <a:pt x="0" y="0"/>
                  </a:moveTo>
                  <a:lnTo>
                    <a:pt x="36576" y="0"/>
                  </a:lnTo>
                </a:path>
              </a:pathLst>
            </a:custGeom>
            <a:ln w="4572">
              <a:solidFill>
                <a:srgbClr val="0096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468612" y="546347"/>
              <a:ext cx="45720" cy="0"/>
            </a:xfrm>
            <a:custGeom>
              <a:avLst/>
              <a:gdLst/>
              <a:ahLst/>
              <a:cxnLst/>
              <a:rect l="l" t="t" r="r" b="b"/>
              <a:pathLst>
                <a:path w="45720">
                  <a:moveTo>
                    <a:pt x="0" y="0"/>
                  </a:moveTo>
                  <a:lnTo>
                    <a:pt x="45719" y="0"/>
                  </a:lnTo>
                </a:path>
              </a:pathLst>
            </a:custGeom>
            <a:ln w="4572">
              <a:solidFill>
                <a:srgbClr val="00A0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249155" y="550919"/>
              <a:ext cx="36830" cy="0"/>
            </a:xfrm>
            <a:custGeom>
              <a:avLst/>
              <a:gdLst/>
              <a:ahLst/>
              <a:cxnLst/>
              <a:rect l="l" t="t" r="r" b="b"/>
              <a:pathLst>
                <a:path w="36829">
                  <a:moveTo>
                    <a:pt x="0" y="0"/>
                  </a:moveTo>
                  <a:lnTo>
                    <a:pt x="36576" y="0"/>
                  </a:lnTo>
                </a:path>
              </a:pathLst>
            </a:custGeom>
            <a:ln w="4572">
              <a:solidFill>
                <a:srgbClr val="0096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441179" y="550919"/>
              <a:ext cx="55244" cy="5080"/>
            </a:xfrm>
            <a:custGeom>
              <a:avLst/>
              <a:gdLst/>
              <a:ahLst/>
              <a:cxnLst/>
              <a:rect l="l" t="t" r="r" b="b"/>
              <a:pathLst>
                <a:path w="55245" h="5079">
                  <a:moveTo>
                    <a:pt x="9144" y="0"/>
                  </a:moveTo>
                  <a:lnTo>
                    <a:pt x="54863" y="0"/>
                  </a:lnTo>
                </a:path>
                <a:path w="55245" h="5079">
                  <a:moveTo>
                    <a:pt x="0" y="4572"/>
                  </a:moveTo>
                  <a:lnTo>
                    <a:pt x="45719" y="4572"/>
                  </a:lnTo>
                </a:path>
              </a:pathLst>
            </a:custGeom>
            <a:ln w="4572">
              <a:solidFill>
                <a:srgbClr val="00A0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226295" y="553205"/>
              <a:ext cx="45719" cy="91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381743" y="560063"/>
              <a:ext cx="86995" cy="9525"/>
            </a:xfrm>
            <a:custGeom>
              <a:avLst/>
              <a:gdLst/>
              <a:ahLst/>
              <a:cxnLst/>
              <a:rect l="l" t="t" r="r" b="b"/>
              <a:pathLst>
                <a:path w="86995" h="9525">
                  <a:moveTo>
                    <a:pt x="41147" y="0"/>
                  </a:moveTo>
                  <a:lnTo>
                    <a:pt x="86867" y="0"/>
                  </a:lnTo>
                </a:path>
                <a:path w="86995" h="9525">
                  <a:moveTo>
                    <a:pt x="27431" y="4572"/>
                  </a:moveTo>
                  <a:lnTo>
                    <a:pt x="73151" y="4572"/>
                  </a:lnTo>
                </a:path>
                <a:path w="86995" h="9525">
                  <a:moveTo>
                    <a:pt x="0" y="9144"/>
                  </a:moveTo>
                  <a:lnTo>
                    <a:pt x="45719" y="9144"/>
                  </a:lnTo>
                </a:path>
              </a:pathLst>
            </a:custGeom>
            <a:ln w="4572">
              <a:solidFill>
                <a:srgbClr val="00A0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185147" y="562349"/>
              <a:ext cx="68580" cy="1371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368028" y="573779"/>
              <a:ext cx="45720" cy="0"/>
            </a:xfrm>
            <a:custGeom>
              <a:avLst/>
              <a:gdLst/>
              <a:ahLst/>
              <a:cxnLst/>
              <a:rect l="l" t="t" r="r" b="b"/>
              <a:pathLst>
                <a:path w="45720">
                  <a:moveTo>
                    <a:pt x="0" y="0"/>
                  </a:moveTo>
                  <a:lnTo>
                    <a:pt x="45719" y="0"/>
                  </a:lnTo>
                </a:path>
              </a:pathLst>
            </a:custGeom>
            <a:ln w="4572">
              <a:solidFill>
                <a:srgbClr val="00A0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326879" y="578351"/>
              <a:ext cx="73660" cy="9525"/>
            </a:xfrm>
            <a:custGeom>
              <a:avLst/>
              <a:gdLst/>
              <a:ahLst/>
              <a:cxnLst/>
              <a:rect l="l" t="t" r="r" b="b"/>
              <a:pathLst>
                <a:path w="73659" h="9525">
                  <a:moveTo>
                    <a:pt x="27431" y="0"/>
                  </a:moveTo>
                  <a:lnTo>
                    <a:pt x="73151" y="0"/>
                  </a:lnTo>
                </a:path>
                <a:path w="73659" h="9525">
                  <a:moveTo>
                    <a:pt x="18287" y="4572"/>
                  </a:moveTo>
                  <a:lnTo>
                    <a:pt x="59436" y="4572"/>
                  </a:lnTo>
                </a:path>
                <a:path w="73659" h="9525">
                  <a:moveTo>
                    <a:pt x="0" y="9143"/>
                  </a:moveTo>
                  <a:lnTo>
                    <a:pt x="45719" y="9143"/>
                  </a:lnTo>
                </a:path>
              </a:pathLst>
            </a:custGeom>
            <a:ln w="4572">
              <a:solidFill>
                <a:srgbClr val="00A0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139428" y="576065"/>
              <a:ext cx="68580" cy="1828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313164" y="592067"/>
              <a:ext cx="45720" cy="0"/>
            </a:xfrm>
            <a:custGeom>
              <a:avLst/>
              <a:gdLst/>
              <a:ahLst/>
              <a:cxnLst/>
              <a:rect l="l" t="t" r="r" b="b"/>
              <a:pathLst>
                <a:path w="45720">
                  <a:moveTo>
                    <a:pt x="0" y="0"/>
                  </a:moveTo>
                  <a:lnTo>
                    <a:pt x="45719" y="0"/>
                  </a:lnTo>
                </a:path>
              </a:pathLst>
            </a:custGeom>
            <a:ln w="4572">
              <a:solidFill>
                <a:srgbClr val="009F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304019" y="596639"/>
              <a:ext cx="41275" cy="0"/>
            </a:xfrm>
            <a:custGeom>
              <a:avLst/>
              <a:gdLst/>
              <a:ahLst/>
              <a:cxnLst/>
              <a:rect l="l" t="t" r="r" b="b"/>
              <a:pathLst>
                <a:path w="41275">
                  <a:moveTo>
                    <a:pt x="0" y="0"/>
                  </a:moveTo>
                  <a:lnTo>
                    <a:pt x="41148" y="0"/>
                  </a:lnTo>
                </a:path>
              </a:pathLst>
            </a:custGeom>
            <a:ln w="4572">
              <a:solidFill>
                <a:srgbClr val="009F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121140" y="594353"/>
              <a:ext cx="45720" cy="914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276588" y="601211"/>
              <a:ext cx="55244" cy="5080"/>
            </a:xfrm>
            <a:custGeom>
              <a:avLst/>
              <a:gdLst/>
              <a:ahLst/>
              <a:cxnLst/>
              <a:rect l="l" t="t" r="r" b="b"/>
              <a:pathLst>
                <a:path w="55245" h="5079">
                  <a:moveTo>
                    <a:pt x="13716" y="0"/>
                  </a:moveTo>
                  <a:lnTo>
                    <a:pt x="54864" y="0"/>
                  </a:lnTo>
                </a:path>
                <a:path w="55245" h="5079">
                  <a:moveTo>
                    <a:pt x="0" y="4572"/>
                  </a:moveTo>
                  <a:lnTo>
                    <a:pt x="41148" y="4572"/>
                  </a:lnTo>
                </a:path>
              </a:pathLst>
            </a:custGeom>
            <a:ln w="4572">
              <a:solidFill>
                <a:srgbClr val="009F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098279" y="603497"/>
              <a:ext cx="45720" cy="914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235440" y="610355"/>
              <a:ext cx="73660" cy="5080"/>
            </a:xfrm>
            <a:custGeom>
              <a:avLst/>
              <a:gdLst/>
              <a:ahLst/>
              <a:cxnLst/>
              <a:rect l="l" t="t" r="r" b="b"/>
              <a:pathLst>
                <a:path w="73659" h="5079">
                  <a:moveTo>
                    <a:pt x="27432" y="0"/>
                  </a:moveTo>
                  <a:lnTo>
                    <a:pt x="73151" y="0"/>
                  </a:lnTo>
                </a:path>
                <a:path w="73659" h="5079">
                  <a:moveTo>
                    <a:pt x="0" y="4572"/>
                  </a:moveTo>
                  <a:lnTo>
                    <a:pt x="41148" y="4572"/>
                  </a:lnTo>
                </a:path>
              </a:pathLst>
            </a:custGeom>
            <a:ln w="4572">
              <a:solidFill>
                <a:srgbClr val="009F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9066276" y="612641"/>
              <a:ext cx="45719" cy="914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9212579" y="619499"/>
              <a:ext cx="50800" cy="5080"/>
            </a:xfrm>
            <a:custGeom>
              <a:avLst/>
              <a:gdLst/>
              <a:ahLst/>
              <a:cxnLst/>
              <a:rect l="l" t="t" r="r" b="b"/>
              <a:pathLst>
                <a:path w="50800" h="5079">
                  <a:moveTo>
                    <a:pt x="9144" y="0"/>
                  </a:moveTo>
                  <a:lnTo>
                    <a:pt x="50292" y="0"/>
                  </a:lnTo>
                </a:path>
                <a:path w="50800" h="5079">
                  <a:moveTo>
                    <a:pt x="0" y="4572"/>
                  </a:moveTo>
                  <a:lnTo>
                    <a:pt x="41148" y="4572"/>
                  </a:lnTo>
                </a:path>
              </a:pathLst>
            </a:custGeom>
            <a:ln w="4572">
              <a:solidFill>
                <a:srgbClr val="009F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9043416" y="621785"/>
              <a:ext cx="45720" cy="914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9198864" y="628643"/>
              <a:ext cx="41275" cy="0"/>
            </a:xfrm>
            <a:custGeom>
              <a:avLst/>
              <a:gdLst/>
              <a:ahLst/>
              <a:cxnLst/>
              <a:rect l="l" t="t" r="r" b="b"/>
              <a:pathLst>
                <a:path w="41275">
                  <a:moveTo>
                    <a:pt x="0" y="0"/>
                  </a:moveTo>
                  <a:lnTo>
                    <a:pt x="41148" y="0"/>
                  </a:lnTo>
                </a:path>
              </a:pathLst>
            </a:custGeom>
            <a:ln w="4572">
              <a:solidFill>
                <a:srgbClr val="009F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9185147" y="633215"/>
              <a:ext cx="41275" cy="0"/>
            </a:xfrm>
            <a:custGeom>
              <a:avLst/>
              <a:gdLst/>
              <a:ahLst/>
              <a:cxnLst/>
              <a:rect l="l" t="t" r="r" b="b"/>
              <a:pathLst>
                <a:path w="41275">
                  <a:moveTo>
                    <a:pt x="0" y="0"/>
                  </a:moveTo>
                  <a:lnTo>
                    <a:pt x="41148" y="0"/>
                  </a:lnTo>
                </a:path>
              </a:pathLst>
            </a:custGeom>
            <a:ln w="4572">
              <a:solidFill>
                <a:srgbClr val="009F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9025128" y="630929"/>
              <a:ext cx="45720" cy="914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9162288" y="637787"/>
              <a:ext cx="55244" cy="5080"/>
            </a:xfrm>
            <a:custGeom>
              <a:avLst/>
              <a:gdLst/>
              <a:ahLst/>
              <a:cxnLst/>
              <a:rect l="l" t="t" r="r" b="b"/>
              <a:pathLst>
                <a:path w="55245" h="5079">
                  <a:moveTo>
                    <a:pt x="9144" y="0"/>
                  </a:moveTo>
                  <a:lnTo>
                    <a:pt x="54863" y="0"/>
                  </a:lnTo>
                </a:path>
                <a:path w="55245" h="5079">
                  <a:moveTo>
                    <a:pt x="0" y="4572"/>
                  </a:moveTo>
                  <a:lnTo>
                    <a:pt x="41148" y="4572"/>
                  </a:lnTo>
                </a:path>
              </a:pathLst>
            </a:custGeom>
            <a:ln w="4572">
              <a:solidFill>
                <a:srgbClr val="009F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97695" y="640073"/>
              <a:ext cx="45719" cy="914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9134855" y="646931"/>
              <a:ext cx="55244" cy="5080"/>
            </a:xfrm>
            <a:custGeom>
              <a:avLst/>
              <a:gdLst/>
              <a:ahLst/>
              <a:cxnLst/>
              <a:rect l="l" t="t" r="r" b="b"/>
              <a:pathLst>
                <a:path w="55245" h="5079">
                  <a:moveTo>
                    <a:pt x="13716" y="0"/>
                  </a:moveTo>
                  <a:lnTo>
                    <a:pt x="54864" y="0"/>
                  </a:lnTo>
                </a:path>
                <a:path w="55245" h="5079">
                  <a:moveTo>
                    <a:pt x="0" y="4572"/>
                  </a:moveTo>
                  <a:lnTo>
                    <a:pt x="36576" y="4572"/>
                  </a:lnTo>
                </a:path>
              </a:pathLst>
            </a:custGeom>
            <a:ln w="4572">
              <a:solidFill>
                <a:srgbClr val="009F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956547" y="649217"/>
              <a:ext cx="68580" cy="1371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9121140" y="656075"/>
              <a:ext cx="41275" cy="0"/>
            </a:xfrm>
            <a:custGeom>
              <a:avLst/>
              <a:gdLst/>
              <a:ahLst/>
              <a:cxnLst/>
              <a:rect l="l" t="t" r="r" b="b"/>
              <a:pathLst>
                <a:path w="41275">
                  <a:moveTo>
                    <a:pt x="0" y="0"/>
                  </a:moveTo>
                  <a:lnTo>
                    <a:pt x="41148" y="0"/>
                  </a:lnTo>
                </a:path>
              </a:pathLst>
            </a:custGeom>
            <a:ln w="4572">
              <a:solidFill>
                <a:srgbClr val="009F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070847" y="660647"/>
              <a:ext cx="64135" cy="9525"/>
            </a:xfrm>
            <a:custGeom>
              <a:avLst/>
              <a:gdLst/>
              <a:ahLst/>
              <a:cxnLst/>
              <a:rect l="l" t="t" r="r" b="b"/>
              <a:pathLst>
                <a:path w="64134" h="9525">
                  <a:moveTo>
                    <a:pt x="22859" y="0"/>
                  </a:moveTo>
                  <a:lnTo>
                    <a:pt x="64008" y="0"/>
                  </a:lnTo>
                </a:path>
                <a:path w="64134" h="9525">
                  <a:moveTo>
                    <a:pt x="9143" y="4572"/>
                  </a:moveTo>
                  <a:lnTo>
                    <a:pt x="54863" y="4572"/>
                  </a:lnTo>
                </a:path>
                <a:path w="64134" h="9525">
                  <a:moveTo>
                    <a:pt x="0" y="9144"/>
                  </a:moveTo>
                  <a:lnTo>
                    <a:pt x="41148" y="9144"/>
                  </a:lnTo>
                </a:path>
              </a:pathLst>
            </a:custGeom>
            <a:ln w="4572">
              <a:solidFill>
                <a:srgbClr val="009E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924543" y="662933"/>
              <a:ext cx="59436" cy="13716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9034271" y="674363"/>
              <a:ext cx="64135" cy="9525"/>
            </a:xfrm>
            <a:custGeom>
              <a:avLst/>
              <a:gdLst/>
              <a:ahLst/>
              <a:cxnLst/>
              <a:rect l="l" t="t" r="r" b="b"/>
              <a:pathLst>
                <a:path w="64134" h="9525">
                  <a:moveTo>
                    <a:pt x="22859" y="0"/>
                  </a:moveTo>
                  <a:lnTo>
                    <a:pt x="64008" y="0"/>
                  </a:lnTo>
                </a:path>
                <a:path w="64134" h="9525">
                  <a:moveTo>
                    <a:pt x="9143" y="4572"/>
                  </a:moveTo>
                  <a:lnTo>
                    <a:pt x="50292" y="4572"/>
                  </a:lnTo>
                </a:path>
                <a:path w="64134" h="9525">
                  <a:moveTo>
                    <a:pt x="0" y="9144"/>
                  </a:moveTo>
                  <a:lnTo>
                    <a:pt x="41148" y="9144"/>
                  </a:lnTo>
                </a:path>
              </a:pathLst>
            </a:custGeom>
            <a:ln w="4572">
              <a:solidFill>
                <a:srgbClr val="009E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883395" y="676649"/>
              <a:ext cx="64007" cy="1828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8993124" y="688079"/>
              <a:ext cx="68580" cy="9525"/>
            </a:xfrm>
            <a:custGeom>
              <a:avLst/>
              <a:gdLst/>
              <a:ahLst/>
              <a:cxnLst/>
              <a:rect l="l" t="t" r="r" b="b"/>
              <a:pathLst>
                <a:path w="68579" h="9525">
                  <a:moveTo>
                    <a:pt x="27431" y="0"/>
                  </a:moveTo>
                  <a:lnTo>
                    <a:pt x="68580" y="0"/>
                  </a:lnTo>
                </a:path>
                <a:path w="68579" h="9525">
                  <a:moveTo>
                    <a:pt x="13715" y="4572"/>
                  </a:moveTo>
                  <a:lnTo>
                    <a:pt x="54864" y="4572"/>
                  </a:lnTo>
                </a:path>
                <a:path w="68579" h="9525">
                  <a:moveTo>
                    <a:pt x="0" y="9144"/>
                  </a:moveTo>
                  <a:lnTo>
                    <a:pt x="41148" y="9144"/>
                  </a:lnTo>
                </a:path>
              </a:pathLst>
            </a:custGeom>
            <a:ln w="4572">
              <a:solidFill>
                <a:srgbClr val="009E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8983979" y="701795"/>
              <a:ext cx="41275" cy="0"/>
            </a:xfrm>
            <a:custGeom>
              <a:avLst/>
              <a:gdLst/>
              <a:ahLst/>
              <a:cxnLst/>
              <a:rect l="l" t="t" r="r" b="b"/>
              <a:pathLst>
                <a:path w="41275">
                  <a:moveTo>
                    <a:pt x="0" y="0"/>
                  </a:moveTo>
                  <a:lnTo>
                    <a:pt x="41148" y="0"/>
                  </a:lnTo>
                </a:path>
              </a:pathLst>
            </a:custGeom>
            <a:ln w="4572">
              <a:solidFill>
                <a:srgbClr val="009E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837676" y="694937"/>
              <a:ext cx="68580" cy="1371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956547" y="706367"/>
              <a:ext cx="36830" cy="0"/>
            </a:xfrm>
            <a:custGeom>
              <a:avLst/>
              <a:gdLst/>
              <a:ahLst/>
              <a:cxnLst/>
              <a:rect l="l" t="t" r="r" b="b"/>
              <a:pathLst>
                <a:path w="36829">
                  <a:moveTo>
                    <a:pt x="0" y="0"/>
                  </a:moveTo>
                  <a:lnTo>
                    <a:pt x="36576" y="0"/>
                  </a:lnTo>
                </a:path>
              </a:pathLst>
            </a:custGeom>
            <a:ln w="4572">
              <a:solidFill>
                <a:srgbClr val="009E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814816" y="708653"/>
              <a:ext cx="45719" cy="914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8796528" y="717797"/>
              <a:ext cx="45720" cy="91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8714231" y="708653"/>
              <a:ext cx="269748" cy="4572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8604504" y="754373"/>
              <a:ext cx="237744" cy="45720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8545067" y="781805"/>
              <a:ext cx="155447" cy="36576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8522207" y="818381"/>
              <a:ext cx="123443" cy="9144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8476488" y="827525"/>
              <a:ext cx="141732" cy="18288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8439912" y="845813"/>
              <a:ext cx="109727" cy="9144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8417052" y="857243"/>
              <a:ext cx="50800" cy="5080"/>
            </a:xfrm>
            <a:custGeom>
              <a:avLst/>
              <a:gdLst/>
              <a:ahLst/>
              <a:cxnLst/>
              <a:rect l="l" t="t" r="r" b="b"/>
              <a:pathLst>
                <a:path w="50800" h="5080">
                  <a:moveTo>
                    <a:pt x="13716" y="0"/>
                  </a:moveTo>
                  <a:lnTo>
                    <a:pt x="50292" y="0"/>
                  </a:lnTo>
                </a:path>
                <a:path w="50800" h="5080">
                  <a:moveTo>
                    <a:pt x="0" y="4572"/>
                  </a:moveTo>
                  <a:lnTo>
                    <a:pt x="36576" y="4572"/>
                  </a:lnTo>
                </a:path>
              </a:pathLst>
            </a:custGeom>
            <a:ln w="4572">
              <a:solidFill>
                <a:srgbClr val="04AC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8403336" y="866387"/>
              <a:ext cx="36830" cy="0"/>
            </a:xfrm>
            <a:custGeom>
              <a:avLst/>
              <a:gdLst/>
              <a:ahLst/>
              <a:cxnLst/>
              <a:rect l="l" t="t" r="r" b="b"/>
              <a:pathLst>
                <a:path w="36829">
                  <a:moveTo>
                    <a:pt x="0" y="0"/>
                  </a:moveTo>
                  <a:lnTo>
                    <a:pt x="36576" y="0"/>
                  </a:lnTo>
                </a:path>
              </a:pathLst>
            </a:custGeom>
            <a:ln w="4572">
              <a:solidFill>
                <a:srgbClr val="04AD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532887" y="923537"/>
              <a:ext cx="1389887" cy="41148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845552" y="854957"/>
              <a:ext cx="676655" cy="169164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944368" y="960113"/>
              <a:ext cx="740663" cy="13716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811780" y="976115"/>
              <a:ext cx="361315" cy="5080"/>
            </a:xfrm>
            <a:custGeom>
              <a:avLst/>
              <a:gdLst/>
              <a:ahLst/>
              <a:cxnLst/>
              <a:rect l="l" t="t" r="r" b="b"/>
              <a:pathLst>
                <a:path w="361314" h="5080">
                  <a:moveTo>
                    <a:pt x="59435" y="0"/>
                  </a:moveTo>
                  <a:lnTo>
                    <a:pt x="361188" y="0"/>
                  </a:lnTo>
                </a:path>
                <a:path w="361314" h="5080">
                  <a:moveTo>
                    <a:pt x="0" y="4571"/>
                  </a:moveTo>
                  <a:lnTo>
                    <a:pt x="224027" y="4571"/>
                  </a:lnTo>
                </a:path>
              </a:pathLst>
            </a:custGeom>
            <a:ln w="4572">
              <a:solidFill>
                <a:srgbClr val="0056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253996" y="964685"/>
              <a:ext cx="365759" cy="36576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400300" y="985259"/>
              <a:ext cx="480059" cy="36830"/>
            </a:xfrm>
            <a:custGeom>
              <a:avLst/>
              <a:gdLst/>
              <a:ahLst/>
              <a:cxnLst/>
              <a:rect l="l" t="t" r="r" b="b"/>
              <a:pathLst>
                <a:path w="480060" h="36830">
                  <a:moveTo>
                    <a:pt x="315468" y="0"/>
                  </a:moveTo>
                  <a:lnTo>
                    <a:pt x="480060" y="0"/>
                  </a:lnTo>
                </a:path>
                <a:path w="480060" h="36830">
                  <a:moveTo>
                    <a:pt x="269747" y="4572"/>
                  </a:moveTo>
                  <a:lnTo>
                    <a:pt x="416052" y="4572"/>
                  </a:lnTo>
                </a:path>
                <a:path w="480060" h="36830">
                  <a:moveTo>
                    <a:pt x="224027" y="9144"/>
                  </a:moveTo>
                  <a:lnTo>
                    <a:pt x="370332" y="9144"/>
                  </a:lnTo>
                </a:path>
                <a:path w="480060" h="36830">
                  <a:moveTo>
                    <a:pt x="182880" y="13716"/>
                  </a:moveTo>
                  <a:lnTo>
                    <a:pt x="320040" y="13716"/>
                  </a:lnTo>
                </a:path>
                <a:path w="480060" h="36830">
                  <a:moveTo>
                    <a:pt x="146303" y="18288"/>
                  </a:moveTo>
                  <a:lnTo>
                    <a:pt x="269748" y="18288"/>
                  </a:lnTo>
                </a:path>
                <a:path w="480060" h="36830">
                  <a:moveTo>
                    <a:pt x="109727" y="22860"/>
                  </a:moveTo>
                  <a:lnTo>
                    <a:pt x="224027" y="22860"/>
                  </a:lnTo>
                </a:path>
                <a:path w="480060" h="36830">
                  <a:moveTo>
                    <a:pt x="68580" y="27431"/>
                  </a:moveTo>
                  <a:lnTo>
                    <a:pt x="187451" y="27431"/>
                  </a:lnTo>
                </a:path>
                <a:path w="480060" h="36830">
                  <a:moveTo>
                    <a:pt x="36575" y="32003"/>
                  </a:moveTo>
                  <a:lnTo>
                    <a:pt x="150875" y="32003"/>
                  </a:lnTo>
                </a:path>
                <a:path w="480060" h="36830">
                  <a:moveTo>
                    <a:pt x="0" y="36575"/>
                  </a:moveTo>
                  <a:lnTo>
                    <a:pt x="114300" y="36575"/>
                  </a:lnTo>
                </a:path>
              </a:pathLst>
            </a:custGeom>
            <a:ln w="4572">
              <a:solidFill>
                <a:srgbClr val="0056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002536" y="1001261"/>
              <a:ext cx="470916" cy="41148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401568" y="960113"/>
              <a:ext cx="2061971" cy="146304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938527" y="1042409"/>
              <a:ext cx="118872" cy="13716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699247" y="1024121"/>
              <a:ext cx="237744" cy="50292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7584947" y="1053839"/>
              <a:ext cx="160020" cy="18415"/>
            </a:xfrm>
            <a:custGeom>
              <a:avLst/>
              <a:gdLst/>
              <a:ahLst/>
              <a:cxnLst/>
              <a:rect l="l" t="t" r="r" b="b"/>
              <a:pathLst>
                <a:path w="160020" h="18415">
                  <a:moveTo>
                    <a:pt x="91439" y="0"/>
                  </a:moveTo>
                  <a:lnTo>
                    <a:pt x="160020" y="0"/>
                  </a:lnTo>
                </a:path>
                <a:path w="160020" h="18415">
                  <a:moveTo>
                    <a:pt x="73151" y="4572"/>
                  </a:moveTo>
                  <a:lnTo>
                    <a:pt x="137159" y="4572"/>
                  </a:lnTo>
                </a:path>
                <a:path w="160020" h="18415">
                  <a:moveTo>
                    <a:pt x="45720" y="9144"/>
                  </a:moveTo>
                  <a:lnTo>
                    <a:pt x="118872" y="9144"/>
                  </a:lnTo>
                </a:path>
                <a:path w="160020" h="18415">
                  <a:moveTo>
                    <a:pt x="27431" y="13716"/>
                  </a:moveTo>
                  <a:lnTo>
                    <a:pt x="96012" y="13716"/>
                  </a:lnTo>
                </a:path>
                <a:path w="160020" h="18415">
                  <a:moveTo>
                    <a:pt x="0" y="18288"/>
                  </a:moveTo>
                  <a:lnTo>
                    <a:pt x="73152" y="18288"/>
                  </a:lnTo>
                </a:path>
              </a:pathLst>
            </a:custGeom>
            <a:ln w="4572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700783" y="1042409"/>
              <a:ext cx="608075" cy="64008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7562088" y="1076699"/>
              <a:ext cx="73660" cy="0"/>
            </a:xfrm>
            <a:custGeom>
              <a:avLst/>
              <a:gdLst/>
              <a:ahLst/>
              <a:cxnLst/>
              <a:rect l="l" t="t" r="r" b="b"/>
              <a:pathLst>
                <a:path w="73659">
                  <a:moveTo>
                    <a:pt x="0" y="0"/>
                  </a:moveTo>
                  <a:lnTo>
                    <a:pt x="73152" y="0"/>
                  </a:lnTo>
                </a:path>
              </a:pathLst>
            </a:custGeom>
            <a:ln w="4572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7680959" y="1076699"/>
              <a:ext cx="59690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0" y="0"/>
                  </a:moveTo>
                  <a:lnTo>
                    <a:pt x="59435" y="0"/>
                  </a:lnTo>
                </a:path>
              </a:pathLst>
            </a:custGeom>
            <a:ln w="4572">
              <a:solidFill>
                <a:srgbClr val="49DB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7516367" y="1081271"/>
              <a:ext cx="73660" cy="0"/>
            </a:xfrm>
            <a:custGeom>
              <a:avLst/>
              <a:gdLst/>
              <a:ahLst/>
              <a:cxnLst/>
              <a:rect l="l" t="t" r="r" b="b"/>
              <a:pathLst>
                <a:path w="73659">
                  <a:moveTo>
                    <a:pt x="0" y="0"/>
                  </a:moveTo>
                  <a:lnTo>
                    <a:pt x="73152" y="0"/>
                  </a:lnTo>
                </a:path>
              </a:pathLst>
            </a:custGeom>
            <a:ln w="4572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7644383" y="1081271"/>
              <a:ext cx="59690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0" y="0"/>
                  </a:moveTo>
                  <a:lnTo>
                    <a:pt x="59435" y="0"/>
                  </a:lnTo>
                </a:path>
              </a:pathLst>
            </a:custGeom>
            <a:ln w="4572">
              <a:solidFill>
                <a:srgbClr val="49D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484364" y="1085843"/>
              <a:ext cx="82550" cy="0"/>
            </a:xfrm>
            <a:custGeom>
              <a:avLst/>
              <a:gdLst/>
              <a:ahLst/>
              <a:cxnLst/>
              <a:rect l="l" t="t" r="r" b="b"/>
              <a:pathLst>
                <a:path w="82550">
                  <a:moveTo>
                    <a:pt x="0" y="0"/>
                  </a:moveTo>
                  <a:lnTo>
                    <a:pt x="82296" y="0"/>
                  </a:lnTo>
                </a:path>
              </a:pathLst>
            </a:custGeom>
            <a:ln w="4572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626095" y="1085843"/>
              <a:ext cx="59690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0" y="0"/>
                  </a:moveTo>
                  <a:lnTo>
                    <a:pt x="59435" y="0"/>
                  </a:lnTo>
                </a:path>
              </a:pathLst>
            </a:custGeom>
            <a:ln w="4572">
              <a:solidFill>
                <a:srgbClr val="49DC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461504" y="1090415"/>
              <a:ext cx="78105" cy="0"/>
            </a:xfrm>
            <a:custGeom>
              <a:avLst/>
              <a:gdLst/>
              <a:ahLst/>
              <a:cxnLst/>
              <a:rect l="l" t="t" r="r" b="b"/>
              <a:pathLst>
                <a:path w="78104">
                  <a:moveTo>
                    <a:pt x="0" y="0"/>
                  </a:moveTo>
                  <a:lnTo>
                    <a:pt x="77723" y="0"/>
                  </a:lnTo>
                </a:path>
              </a:pathLst>
            </a:custGeom>
            <a:ln w="4572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7607807" y="1090415"/>
              <a:ext cx="55244" cy="0"/>
            </a:xfrm>
            <a:custGeom>
              <a:avLst/>
              <a:gdLst/>
              <a:ahLst/>
              <a:cxnLst/>
              <a:rect l="l" t="t" r="r" b="b"/>
              <a:pathLst>
                <a:path w="55245">
                  <a:moveTo>
                    <a:pt x="0" y="0"/>
                  </a:moveTo>
                  <a:lnTo>
                    <a:pt x="54864" y="0"/>
                  </a:lnTo>
                </a:path>
              </a:pathLst>
            </a:custGeom>
            <a:ln w="4572">
              <a:solidFill>
                <a:srgbClr val="49DD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7434071" y="1094987"/>
              <a:ext cx="82550" cy="0"/>
            </a:xfrm>
            <a:custGeom>
              <a:avLst/>
              <a:gdLst/>
              <a:ahLst/>
              <a:cxnLst/>
              <a:rect l="l" t="t" r="r" b="b"/>
              <a:pathLst>
                <a:path w="82550">
                  <a:moveTo>
                    <a:pt x="0" y="0"/>
                  </a:moveTo>
                  <a:lnTo>
                    <a:pt x="82296" y="0"/>
                  </a:lnTo>
                </a:path>
              </a:pathLst>
            </a:custGeom>
            <a:ln w="4572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7584947" y="1094987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4">
                  <a:moveTo>
                    <a:pt x="0" y="0"/>
                  </a:moveTo>
                  <a:lnTo>
                    <a:pt x="64007" y="0"/>
                  </a:lnTo>
                </a:path>
              </a:pathLst>
            </a:custGeom>
            <a:ln w="4572">
              <a:solidFill>
                <a:srgbClr val="49D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7406640" y="1099559"/>
              <a:ext cx="82550" cy="0"/>
            </a:xfrm>
            <a:custGeom>
              <a:avLst/>
              <a:gdLst/>
              <a:ahLst/>
              <a:cxnLst/>
              <a:rect l="l" t="t" r="r" b="b"/>
              <a:pathLst>
                <a:path w="82550">
                  <a:moveTo>
                    <a:pt x="0" y="0"/>
                  </a:moveTo>
                  <a:lnTo>
                    <a:pt x="82296" y="0"/>
                  </a:lnTo>
                </a:path>
              </a:pathLst>
            </a:custGeom>
            <a:ln w="4572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7566659" y="1099559"/>
              <a:ext cx="59690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0" y="0"/>
                  </a:moveTo>
                  <a:lnTo>
                    <a:pt x="59435" y="0"/>
                  </a:lnTo>
                </a:path>
              </a:pathLst>
            </a:custGeom>
            <a:ln w="4572">
              <a:solidFill>
                <a:srgbClr val="49D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5349239" y="1104131"/>
              <a:ext cx="2117090" cy="0"/>
            </a:xfrm>
            <a:custGeom>
              <a:avLst/>
              <a:gdLst/>
              <a:ahLst/>
              <a:cxnLst/>
              <a:rect l="l" t="t" r="r" b="b"/>
              <a:pathLst>
                <a:path w="2117090">
                  <a:moveTo>
                    <a:pt x="0" y="0"/>
                  </a:moveTo>
                  <a:lnTo>
                    <a:pt x="164592" y="0"/>
                  </a:lnTo>
                </a:path>
                <a:path w="2117090">
                  <a:moveTo>
                    <a:pt x="2025395" y="0"/>
                  </a:moveTo>
                  <a:lnTo>
                    <a:pt x="2116835" y="0"/>
                  </a:lnTo>
                </a:path>
              </a:pathLst>
            </a:custGeom>
            <a:ln w="4572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7543800" y="1104131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4">
                  <a:moveTo>
                    <a:pt x="0" y="0"/>
                  </a:moveTo>
                  <a:lnTo>
                    <a:pt x="64007" y="0"/>
                  </a:lnTo>
                </a:path>
              </a:pathLst>
            </a:custGeom>
            <a:ln w="4572">
              <a:solidFill>
                <a:srgbClr val="49D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5404103" y="1108703"/>
              <a:ext cx="2030095" cy="0"/>
            </a:xfrm>
            <a:custGeom>
              <a:avLst/>
              <a:gdLst/>
              <a:ahLst/>
              <a:cxnLst/>
              <a:rect l="l" t="t" r="r" b="b"/>
              <a:pathLst>
                <a:path w="2030095">
                  <a:moveTo>
                    <a:pt x="0" y="0"/>
                  </a:moveTo>
                  <a:lnTo>
                    <a:pt x="164592" y="0"/>
                  </a:lnTo>
                </a:path>
                <a:path w="2030095">
                  <a:moveTo>
                    <a:pt x="1938527" y="0"/>
                  </a:moveTo>
                  <a:lnTo>
                    <a:pt x="2029967" y="0"/>
                  </a:lnTo>
                </a:path>
              </a:pathLst>
            </a:custGeom>
            <a:ln w="4572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7525512" y="1108703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4">
                  <a:moveTo>
                    <a:pt x="0" y="0"/>
                  </a:moveTo>
                  <a:lnTo>
                    <a:pt x="64007" y="0"/>
                  </a:lnTo>
                </a:path>
              </a:pathLst>
            </a:custGeom>
            <a:ln w="4572">
              <a:solidFill>
                <a:srgbClr val="49DE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5458968" y="1113275"/>
              <a:ext cx="1948180" cy="0"/>
            </a:xfrm>
            <a:custGeom>
              <a:avLst/>
              <a:gdLst/>
              <a:ahLst/>
              <a:cxnLst/>
              <a:rect l="l" t="t" r="r" b="b"/>
              <a:pathLst>
                <a:path w="1948179">
                  <a:moveTo>
                    <a:pt x="0" y="0"/>
                  </a:moveTo>
                  <a:lnTo>
                    <a:pt x="169163" y="0"/>
                  </a:lnTo>
                </a:path>
                <a:path w="1948179">
                  <a:moveTo>
                    <a:pt x="1851660" y="0"/>
                  </a:moveTo>
                  <a:lnTo>
                    <a:pt x="1947671" y="0"/>
                  </a:lnTo>
                </a:path>
              </a:pathLst>
            </a:custGeom>
            <a:ln w="4572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7502652" y="1113275"/>
              <a:ext cx="68580" cy="0"/>
            </a:xfrm>
            <a:custGeom>
              <a:avLst/>
              <a:gdLst/>
              <a:ahLst/>
              <a:cxnLst/>
              <a:rect l="l" t="t" r="r" b="b"/>
              <a:pathLst>
                <a:path w="68579">
                  <a:moveTo>
                    <a:pt x="0" y="0"/>
                  </a:moveTo>
                  <a:lnTo>
                    <a:pt x="68580" y="0"/>
                  </a:lnTo>
                </a:path>
              </a:pathLst>
            </a:custGeom>
            <a:ln w="4572">
              <a:solidFill>
                <a:srgbClr val="49DE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1623060" y="1106417"/>
              <a:ext cx="114299" cy="18288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5509259" y="1117847"/>
              <a:ext cx="1870075" cy="0"/>
            </a:xfrm>
            <a:custGeom>
              <a:avLst/>
              <a:gdLst/>
              <a:ahLst/>
              <a:cxnLst/>
              <a:rect l="l" t="t" r="r" b="b"/>
              <a:pathLst>
                <a:path w="1870075">
                  <a:moveTo>
                    <a:pt x="0" y="0"/>
                  </a:moveTo>
                  <a:lnTo>
                    <a:pt x="182879" y="0"/>
                  </a:lnTo>
                </a:path>
                <a:path w="1870075">
                  <a:moveTo>
                    <a:pt x="1769364" y="0"/>
                  </a:moveTo>
                  <a:lnTo>
                    <a:pt x="1869948" y="0"/>
                  </a:lnTo>
                </a:path>
              </a:pathLst>
            </a:custGeom>
            <a:ln w="4572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7479792" y="1117847"/>
              <a:ext cx="68580" cy="0"/>
            </a:xfrm>
            <a:custGeom>
              <a:avLst/>
              <a:gdLst/>
              <a:ahLst/>
              <a:cxnLst/>
              <a:rect l="l" t="t" r="r" b="b"/>
              <a:pathLst>
                <a:path w="68579">
                  <a:moveTo>
                    <a:pt x="0" y="0"/>
                  </a:moveTo>
                  <a:lnTo>
                    <a:pt x="68580" y="0"/>
                  </a:lnTo>
                </a:path>
              </a:pathLst>
            </a:custGeom>
            <a:ln w="4572">
              <a:solidFill>
                <a:srgbClr val="49DF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5564124" y="1122419"/>
              <a:ext cx="1783080" cy="0"/>
            </a:xfrm>
            <a:custGeom>
              <a:avLst/>
              <a:gdLst/>
              <a:ahLst/>
              <a:cxnLst/>
              <a:rect l="l" t="t" r="r" b="b"/>
              <a:pathLst>
                <a:path w="1783079">
                  <a:moveTo>
                    <a:pt x="0" y="0"/>
                  </a:moveTo>
                  <a:lnTo>
                    <a:pt x="187452" y="0"/>
                  </a:lnTo>
                </a:path>
                <a:path w="1783079">
                  <a:moveTo>
                    <a:pt x="1677924" y="0"/>
                  </a:moveTo>
                  <a:lnTo>
                    <a:pt x="1783079" y="0"/>
                  </a:lnTo>
                </a:path>
              </a:pathLst>
            </a:custGeom>
            <a:ln w="4572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7456931" y="1122419"/>
              <a:ext cx="68580" cy="0"/>
            </a:xfrm>
            <a:custGeom>
              <a:avLst/>
              <a:gdLst/>
              <a:ahLst/>
              <a:cxnLst/>
              <a:rect l="l" t="t" r="r" b="b"/>
              <a:pathLst>
                <a:path w="68579">
                  <a:moveTo>
                    <a:pt x="0" y="0"/>
                  </a:moveTo>
                  <a:lnTo>
                    <a:pt x="68580" y="0"/>
                  </a:lnTo>
                </a:path>
              </a:pathLst>
            </a:custGeom>
            <a:ln w="4572">
              <a:solidFill>
                <a:srgbClr val="49DF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5687568" y="1126991"/>
              <a:ext cx="1595755" cy="0"/>
            </a:xfrm>
            <a:custGeom>
              <a:avLst/>
              <a:gdLst/>
              <a:ahLst/>
              <a:cxnLst/>
              <a:rect l="l" t="t" r="r" b="b"/>
              <a:pathLst>
                <a:path w="1595754">
                  <a:moveTo>
                    <a:pt x="0" y="0"/>
                  </a:moveTo>
                  <a:lnTo>
                    <a:pt x="192023" y="0"/>
                  </a:lnTo>
                </a:path>
                <a:path w="1595754">
                  <a:moveTo>
                    <a:pt x="1472184" y="0"/>
                  </a:moveTo>
                  <a:lnTo>
                    <a:pt x="1595628" y="0"/>
                  </a:lnTo>
                </a:path>
              </a:pathLst>
            </a:custGeom>
            <a:ln w="4572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411212" y="1126991"/>
              <a:ext cx="73660" cy="0"/>
            </a:xfrm>
            <a:custGeom>
              <a:avLst/>
              <a:gdLst/>
              <a:ahLst/>
              <a:cxnLst/>
              <a:rect l="l" t="t" r="r" b="b"/>
              <a:pathLst>
                <a:path w="73659">
                  <a:moveTo>
                    <a:pt x="0" y="0"/>
                  </a:moveTo>
                  <a:lnTo>
                    <a:pt x="73152" y="0"/>
                  </a:lnTo>
                </a:path>
              </a:pathLst>
            </a:custGeom>
            <a:ln w="4572">
              <a:solidFill>
                <a:srgbClr val="49DF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1572768" y="1124705"/>
              <a:ext cx="73152" cy="9144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5747003" y="1131563"/>
              <a:ext cx="1499870" cy="0"/>
            </a:xfrm>
            <a:custGeom>
              <a:avLst/>
              <a:gdLst/>
              <a:ahLst/>
              <a:cxnLst/>
              <a:rect l="l" t="t" r="r" b="b"/>
              <a:pathLst>
                <a:path w="1499870">
                  <a:moveTo>
                    <a:pt x="0" y="0"/>
                  </a:moveTo>
                  <a:lnTo>
                    <a:pt x="205740" y="0"/>
                  </a:lnTo>
                </a:path>
                <a:path w="1499870">
                  <a:moveTo>
                    <a:pt x="1371600" y="0"/>
                  </a:moveTo>
                  <a:lnTo>
                    <a:pt x="1499615" y="0"/>
                  </a:lnTo>
                </a:path>
              </a:pathLst>
            </a:custGeom>
            <a:ln w="4572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7388352" y="1131563"/>
              <a:ext cx="73660" cy="0"/>
            </a:xfrm>
            <a:custGeom>
              <a:avLst/>
              <a:gdLst/>
              <a:ahLst/>
              <a:cxnLst/>
              <a:rect l="l" t="t" r="r" b="b"/>
              <a:pathLst>
                <a:path w="73659">
                  <a:moveTo>
                    <a:pt x="0" y="0"/>
                  </a:moveTo>
                  <a:lnTo>
                    <a:pt x="73152" y="0"/>
                  </a:lnTo>
                </a:path>
              </a:pathLst>
            </a:custGeom>
            <a:ln w="4572">
              <a:solidFill>
                <a:srgbClr val="49E0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1472177" y="1106417"/>
              <a:ext cx="438918" cy="54864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5811012" y="1136135"/>
              <a:ext cx="219710" cy="0"/>
            </a:xfrm>
            <a:custGeom>
              <a:avLst/>
              <a:gdLst/>
              <a:ahLst/>
              <a:cxnLst/>
              <a:rect l="l" t="t" r="r" b="b"/>
              <a:pathLst>
                <a:path w="219710">
                  <a:moveTo>
                    <a:pt x="0" y="0"/>
                  </a:moveTo>
                  <a:lnTo>
                    <a:pt x="219456" y="0"/>
                  </a:lnTo>
                </a:path>
              </a:pathLst>
            </a:custGeom>
            <a:ln w="4572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5234939" y="1106417"/>
              <a:ext cx="690372" cy="59436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7068312" y="1136135"/>
              <a:ext cx="137160" cy="0"/>
            </a:xfrm>
            <a:custGeom>
              <a:avLst/>
              <a:gdLst/>
              <a:ahLst/>
              <a:cxnLst/>
              <a:rect l="l" t="t" r="r" b="b"/>
              <a:pathLst>
                <a:path w="137159">
                  <a:moveTo>
                    <a:pt x="0" y="0"/>
                  </a:moveTo>
                  <a:lnTo>
                    <a:pt x="137160" y="0"/>
                  </a:lnTo>
                </a:path>
              </a:pathLst>
            </a:custGeom>
            <a:ln w="4572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7360919" y="1136135"/>
              <a:ext cx="78105" cy="0"/>
            </a:xfrm>
            <a:custGeom>
              <a:avLst/>
              <a:gdLst/>
              <a:ahLst/>
              <a:cxnLst/>
              <a:rect l="l" t="t" r="r" b="b"/>
              <a:pathLst>
                <a:path w="78104">
                  <a:moveTo>
                    <a:pt x="0" y="0"/>
                  </a:moveTo>
                  <a:lnTo>
                    <a:pt x="77723" y="0"/>
                  </a:lnTo>
                </a:path>
              </a:pathLst>
            </a:custGeom>
            <a:ln w="4572">
              <a:solidFill>
                <a:srgbClr val="49E0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875020" y="1140707"/>
              <a:ext cx="1289685" cy="0"/>
            </a:xfrm>
            <a:custGeom>
              <a:avLst/>
              <a:gdLst/>
              <a:ahLst/>
              <a:cxnLst/>
              <a:rect l="l" t="t" r="r" b="b"/>
              <a:pathLst>
                <a:path w="1289684">
                  <a:moveTo>
                    <a:pt x="0" y="0"/>
                  </a:moveTo>
                  <a:lnTo>
                    <a:pt x="237743" y="0"/>
                  </a:lnTo>
                </a:path>
                <a:path w="1289684">
                  <a:moveTo>
                    <a:pt x="1143000" y="0"/>
                  </a:moveTo>
                  <a:lnTo>
                    <a:pt x="1289304" y="0"/>
                  </a:lnTo>
                </a:path>
              </a:pathLst>
            </a:custGeom>
            <a:ln w="4572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7338059" y="1140707"/>
              <a:ext cx="78105" cy="0"/>
            </a:xfrm>
            <a:custGeom>
              <a:avLst/>
              <a:gdLst/>
              <a:ahLst/>
              <a:cxnLst/>
              <a:rect l="l" t="t" r="r" b="b"/>
              <a:pathLst>
                <a:path w="78104">
                  <a:moveTo>
                    <a:pt x="0" y="0"/>
                  </a:moveTo>
                  <a:lnTo>
                    <a:pt x="77723" y="0"/>
                  </a:lnTo>
                </a:path>
              </a:pathLst>
            </a:custGeom>
            <a:ln w="4572">
              <a:solidFill>
                <a:srgbClr val="49E1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5948171" y="1145279"/>
              <a:ext cx="1175385" cy="0"/>
            </a:xfrm>
            <a:custGeom>
              <a:avLst/>
              <a:gdLst/>
              <a:ahLst/>
              <a:cxnLst/>
              <a:rect l="l" t="t" r="r" b="b"/>
              <a:pathLst>
                <a:path w="1175384">
                  <a:moveTo>
                    <a:pt x="0" y="0"/>
                  </a:moveTo>
                  <a:lnTo>
                    <a:pt x="256031" y="0"/>
                  </a:lnTo>
                </a:path>
                <a:path w="1175384">
                  <a:moveTo>
                    <a:pt x="996696" y="0"/>
                  </a:moveTo>
                  <a:lnTo>
                    <a:pt x="1175003" y="0"/>
                  </a:lnTo>
                </a:path>
              </a:pathLst>
            </a:custGeom>
            <a:ln w="4572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7306055" y="1145279"/>
              <a:ext cx="82550" cy="0"/>
            </a:xfrm>
            <a:custGeom>
              <a:avLst/>
              <a:gdLst/>
              <a:ahLst/>
              <a:cxnLst/>
              <a:rect l="l" t="t" r="r" b="b"/>
              <a:pathLst>
                <a:path w="82550">
                  <a:moveTo>
                    <a:pt x="0" y="0"/>
                  </a:moveTo>
                  <a:lnTo>
                    <a:pt x="82296" y="0"/>
                  </a:lnTo>
                </a:path>
              </a:pathLst>
            </a:custGeom>
            <a:ln w="4572">
              <a:solidFill>
                <a:srgbClr val="49E1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6025895" y="1149851"/>
              <a:ext cx="1047115" cy="0"/>
            </a:xfrm>
            <a:custGeom>
              <a:avLst/>
              <a:gdLst/>
              <a:ahLst/>
              <a:cxnLst/>
              <a:rect l="l" t="t" r="r" b="b"/>
              <a:pathLst>
                <a:path w="1047115">
                  <a:moveTo>
                    <a:pt x="0" y="0"/>
                  </a:moveTo>
                  <a:lnTo>
                    <a:pt x="306324" y="0"/>
                  </a:lnTo>
                </a:path>
                <a:path w="1047115">
                  <a:moveTo>
                    <a:pt x="827532" y="0"/>
                  </a:moveTo>
                  <a:lnTo>
                    <a:pt x="1046988" y="0"/>
                  </a:lnTo>
                </a:path>
              </a:pathLst>
            </a:custGeom>
            <a:ln w="4572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7283195" y="1149851"/>
              <a:ext cx="82550" cy="0"/>
            </a:xfrm>
            <a:custGeom>
              <a:avLst/>
              <a:gdLst/>
              <a:ahLst/>
              <a:cxnLst/>
              <a:rect l="l" t="t" r="r" b="b"/>
              <a:pathLst>
                <a:path w="82550">
                  <a:moveTo>
                    <a:pt x="0" y="0"/>
                  </a:moveTo>
                  <a:lnTo>
                    <a:pt x="82296" y="0"/>
                  </a:lnTo>
                </a:path>
              </a:pathLst>
            </a:custGeom>
            <a:ln w="4572">
              <a:solidFill>
                <a:srgbClr val="49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108191" y="1154423"/>
              <a:ext cx="914400" cy="0"/>
            </a:xfrm>
            <a:custGeom>
              <a:avLst/>
              <a:gdLst/>
              <a:ahLst/>
              <a:cxnLst/>
              <a:rect l="l" t="t" r="r" b="b"/>
              <a:pathLst>
                <a:path w="914400">
                  <a:moveTo>
                    <a:pt x="0" y="0"/>
                  </a:moveTo>
                  <a:lnTo>
                    <a:pt x="443483" y="0"/>
                  </a:lnTo>
                </a:path>
                <a:path w="914400">
                  <a:moveTo>
                    <a:pt x="580643" y="0"/>
                  </a:moveTo>
                  <a:lnTo>
                    <a:pt x="914400" y="0"/>
                  </a:lnTo>
                </a:path>
              </a:pathLst>
            </a:custGeom>
            <a:ln w="4572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7251192" y="1154423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4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4572">
              <a:solidFill>
                <a:srgbClr val="49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6199632" y="1158995"/>
              <a:ext cx="749935" cy="0"/>
            </a:xfrm>
            <a:custGeom>
              <a:avLst/>
              <a:gdLst/>
              <a:ahLst/>
              <a:cxnLst/>
              <a:rect l="l" t="t" r="r" b="b"/>
              <a:pathLst>
                <a:path w="749934">
                  <a:moveTo>
                    <a:pt x="0" y="0"/>
                  </a:moveTo>
                  <a:lnTo>
                    <a:pt x="749808" y="0"/>
                  </a:lnTo>
                </a:path>
              </a:pathLst>
            </a:custGeom>
            <a:ln w="4572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7219188" y="1158995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4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4572">
              <a:solidFill>
                <a:srgbClr val="49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6323076" y="1163567"/>
              <a:ext cx="539750" cy="0"/>
            </a:xfrm>
            <a:custGeom>
              <a:avLst/>
              <a:gdLst/>
              <a:ahLst/>
              <a:cxnLst/>
              <a:rect l="l" t="t" r="r" b="b"/>
              <a:pathLst>
                <a:path w="539750">
                  <a:moveTo>
                    <a:pt x="0" y="0"/>
                  </a:moveTo>
                  <a:lnTo>
                    <a:pt x="539495" y="0"/>
                  </a:lnTo>
                </a:path>
              </a:pathLst>
            </a:custGeom>
            <a:ln w="4572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7191755" y="1163567"/>
              <a:ext cx="96520" cy="0"/>
            </a:xfrm>
            <a:custGeom>
              <a:avLst/>
              <a:gdLst/>
              <a:ahLst/>
              <a:cxnLst/>
              <a:rect l="l" t="t" r="r" b="b"/>
              <a:pathLst>
                <a:path w="96520">
                  <a:moveTo>
                    <a:pt x="0" y="0"/>
                  </a:moveTo>
                  <a:lnTo>
                    <a:pt x="96011" y="0"/>
                  </a:lnTo>
                </a:path>
              </a:pathLst>
            </a:custGeom>
            <a:ln w="4572">
              <a:solidFill>
                <a:srgbClr val="49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1435601" y="1161281"/>
              <a:ext cx="68580" cy="9144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5824727" y="1168139"/>
              <a:ext cx="160020" cy="0"/>
            </a:xfrm>
            <a:custGeom>
              <a:avLst/>
              <a:gdLst/>
              <a:ahLst/>
              <a:cxnLst/>
              <a:rect l="l" t="t" r="r" b="b"/>
              <a:pathLst>
                <a:path w="160020">
                  <a:moveTo>
                    <a:pt x="0" y="0"/>
                  </a:moveTo>
                  <a:lnTo>
                    <a:pt x="160020" y="0"/>
                  </a:lnTo>
                </a:path>
              </a:pathLst>
            </a:custGeom>
            <a:ln w="4572">
              <a:solidFill>
                <a:srgbClr val="49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6524244" y="1168139"/>
              <a:ext cx="178435" cy="0"/>
            </a:xfrm>
            <a:custGeom>
              <a:avLst/>
              <a:gdLst/>
              <a:ahLst/>
              <a:cxnLst/>
              <a:rect l="l" t="t" r="r" b="b"/>
              <a:pathLst>
                <a:path w="178434">
                  <a:moveTo>
                    <a:pt x="0" y="0"/>
                  </a:moveTo>
                  <a:lnTo>
                    <a:pt x="178307" y="0"/>
                  </a:lnTo>
                </a:path>
              </a:pathLst>
            </a:custGeom>
            <a:ln w="4572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5920739" y="1168139"/>
              <a:ext cx="1330960" cy="9525"/>
            </a:xfrm>
            <a:custGeom>
              <a:avLst/>
              <a:gdLst/>
              <a:ahLst/>
              <a:cxnLst/>
              <a:rect l="l" t="t" r="r" b="b"/>
              <a:pathLst>
                <a:path w="1330959" h="9525">
                  <a:moveTo>
                    <a:pt x="1234439" y="0"/>
                  </a:moveTo>
                  <a:lnTo>
                    <a:pt x="1330451" y="0"/>
                  </a:lnTo>
                </a:path>
                <a:path w="1330959" h="9525">
                  <a:moveTo>
                    <a:pt x="0" y="4572"/>
                  </a:moveTo>
                  <a:lnTo>
                    <a:pt x="182879" y="4572"/>
                  </a:lnTo>
                </a:path>
                <a:path w="1330959" h="9525">
                  <a:moveTo>
                    <a:pt x="1152143" y="4572"/>
                  </a:moveTo>
                  <a:lnTo>
                    <a:pt x="1271015" y="4572"/>
                  </a:lnTo>
                </a:path>
                <a:path w="1330959" h="9525">
                  <a:moveTo>
                    <a:pt x="59436" y="9144"/>
                  </a:moveTo>
                  <a:lnTo>
                    <a:pt x="242315" y="9144"/>
                  </a:lnTo>
                </a:path>
                <a:path w="1330959" h="9525">
                  <a:moveTo>
                    <a:pt x="1106423" y="9144"/>
                  </a:moveTo>
                  <a:lnTo>
                    <a:pt x="1239011" y="9144"/>
                  </a:lnTo>
                </a:path>
              </a:pathLst>
            </a:custGeom>
            <a:ln w="4572">
              <a:solidFill>
                <a:srgbClr val="49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1325873" y="1161281"/>
              <a:ext cx="292614" cy="36576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6035039" y="1181855"/>
              <a:ext cx="1083945" cy="18415"/>
            </a:xfrm>
            <a:custGeom>
              <a:avLst/>
              <a:gdLst/>
              <a:ahLst/>
              <a:cxnLst/>
              <a:rect l="l" t="t" r="r" b="b"/>
              <a:pathLst>
                <a:path w="1083945" h="18415">
                  <a:moveTo>
                    <a:pt x="0" y="0"/>
                  </a:moveTo>
                  <a:lnTo>
                    <a:pt x="205740" y="0"/>
                  </a:lnTo>
                </a:path>
                <a:path w="1083945" h="18415">
                  <a:moveTo>
                    <a:pt x="941832" y="0"/>
                  </a:moveTo>
                  <a:lnTo>
                    <a:pt x="1083563" y="0"/>
                  </a:lnTo>
                </a:path>
                <a:path w="1083945" h="18415">
                  <a:moveTo>
                    <a:pt x="64008" y="4572"/>
                  </a:moveTo>
                  <a:lnTo>
                    <a:pt x="292608" y="4572"/>
                  </a:lnTo>
                </a:path>
                <a:path w="1083945" h="18415">
                  <a:moveTo>
                    <a:pt x="877823" y="4572"/>
                  </a:moveTo>
                  <a:lnTo>
                    <a:pt x="1042416" y="4572"/>
                  </a:lnTo>
                </a:path>
                <a:path w="1083945" h="18415">
                  <a:moveTo>
                    <a:pt x="123443" y="9144"/>
                  </a:moveTo>
                  <a:lnTo>
                    <a:pt x="411480" y="9144"/>
                  </a:lnTo>
                </a:path>
                <a:path w="1083945" h="18415">
                  <a:moveTo>
                    <a:pt x="781812" y="9144"/>
                  </a:moveTo>
                  <a:lnTo>
                    <a:pt x="996696" y="9144"/>
                  </a:lnTo>
                </a:path>
                <a:path w="1083945" h="18415">
                  <a:moveTo>
                    <a:pt x="201167" y="13716"/>
                  </a:moveTo>
                  <a:lnTo>
                    <a:pt x="946404" y="13716"/>
                  </a:lnTo>
                </a:path>
                <a:path w="1083945" h="18415">
                  <a:moveTo>
                    <a:pt x="288036" y="18287"/>
                  </a:moveTo>
                  <a:lnTo>
                    <a:pt x="882395" y="18287"/>
                  </a:lnTo>
                </a:path>
              </a:pathLst>
            </a:custGeom>
            <a:ln w="4572">
              <a:solidFill>
                <a:srgbClr val="49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1293869" y="1197857"/>
              <a:ext cx="146303" cy="9144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6432803" y="1204715"/>
              <a:ext cx="393700" cy="0"/>
            </a:xfrm>
            <a:custGeom>
              <a:avLst/>
              <a:gdLst/>
              <a:ahLst/>
              <a:cxnLst/>
              <a:rect l="l" t="t" r="r" b="b"/>
              <a:pathLst>
                <a:path w="393700">
                  <a:moveTo>
                    <a:pt x="0" y="0"/>
                  </a:moveTo>
                  <a:lnTo>
                    <a:pt x="393191" y="0"/>
                  </a:lnTo>
                </a:path>
              </a:pathLst>
            </a:custGeom>
            <a:ln w="4572">
              <a:solidFill>
                <a:srgbClr val="49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1275581" y="1209287"/>
              <a:ext cx="50800" cy="0"/>
            </a:xfrm>
            <a:custGeom>
              <a:avLst/>
              <a:gdLst/>
              <a:ahLst/>
              <a:cxnLst/>
              <a:rect l="l" t="t" r="r" b="b"/>
              <a:pathLst>
                <a:path w="50800">
                  <a:moveTo>
                    <a:pt x="0" y="0"/>
                  </a:moveTo>
                  <a:lnTo>
                    <a:pt x="50292" y="0"/>
                  </a:lnTo>
                </a:path>
              </a:pathLst>
            </a:custGeom>
            <a:ln w="4572">
              <a:solidFill>
                <a:srgbClr val="049B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809237" y="1207001"/>
              <a:ext cx="589788" cy="123444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626357" y="1332731"/>
              <a:ext cx="219710" cy="36830"/>
            </a:xfrm>
            <a:custGeom>
              <a:avLst/>
              <a:gdLst/>
              <a:ahLst/>
              <a:cxnLst/>
              <a:rect l="l" t="t" r="r" b="b"/>
              <a:pathLst>
                <a:path w="219709" h="36830">
                  <a:moveTo>
                    <a:pt x="169164" y="0"/>
                  </a:moveTo>
                  <a:lnTo>
                    <a:pt x="219456" y="0"/>
                  </a:lnTo>
                </a:path>
                <a:path w="219709" h="36830">
                  <a:moveTo>
                    <a:pt x="146303" y="4572"/>
                  </a:moveTo>
                  <a:lnTo>
                    <a:pt x="205739" y="4572"/>
                  </a:lnTo>
                </a:path>
                <a:path w="219709" h="36830">
                  <a:moveTo>
                    <a:pt x="128015" y="9144"/>
                  </a:moveTo>
                  <a:lnTo>
                    <a:pt x="187451" y="9144"/>
                  </a:lnTo>
                </a:path>
                <a:path w="219709" h="36830">
                  <a:moveTo>
                    <a:pt x="114300" y="13716"/>
                  </a:moveTo>
                  <a:lnTo>
                    <a:pt x="169164" y="13716"/>
                  </a:lnTo>
                </a:path>
                <a:path w="219709" h="36830">
                  <a:moveTo>
                    <a:pt x="91439" y="18288"/>
                  </a:moveTo>
                  <a:lnTo>
                    <a:pt x="150875" y="18288"/>
                  </a:lnTo>
                </a:path>
                <a:path w="219709" h="36830">
                  <a:moveTo>
                    <a:pt x="54864" y="22860"/>
                  </a:moveTo>
                  <a:lnTo>
                    <a:pt x="114299" y="22860"/>
                  </a:lnTo>
                </a:path>
                <a:path w="219709" h="36830">
                  <a:moveTo>
                    <a:pt x="36575" y="27432"/>
                  </a:moveTo>
                  <a:lnTo>
                    <a:pt x="96011" y="27432"/>
                  </a:lnTo>
                </a:path>
                <a:path w="219709" h="36830">
                  <a:moveTo>
                    <a:pt x="18287" y="32004"/>
                  </a:moveTo>
                  <a:lnTo>
                    <a:pt x="77723" y="32004"/>
                  </a:lnTo>
                </a:path>
                <a:path w="219709" h="36830">
                  <a:moveTo>
                    <a:pt x="0" y="36575"/>
                  </a:moveTo>
                  <a:lnTo>
                    <a:pt x="59435" y="36575"/>
                  </a:lnTo>
                </a:path>
              </a:pathLst>
            </a:custGeom>
            <a:ln w="4572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617213" y="1330445"/>
              <a:ext cx="278892" cy="82296"/>
            </a:xfrm>
            <a:prstGeom prst="rect">
              <a:avLst/>
            </a:prstGeom>
            <a:blipFill>
              <a:blip r:embed="rId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480053" y="1373879"/>
              <a:ext cx="182880" cy="27940"/>
            </a:xfrm>
            <a:custGeom>
              <a:avLst/>
              <a:gdLst/>
              <a:ahLst/>
              <a:cxnLst/>
              <a:rect l="l" t="t" r="r" b="b"/>
              <a:pathLst>
                <a:path w="182879" h="27940">
                  <a:moveTo>
                    <a:pt x="128016" y="0"/>
                  </a:moveTo>
                  <a:lnTo>
                    <a:pt x="182880" y="0"/>
                  </a:lnTo>
                </a:path>
                <a:path w="182879" h="27940">
                  <a:moveTo>
                    <a:pt x="105156" y="4572"/>
                  </a:moveTo>
                  <a:lnTo>
                    <a:pt x="169163" y="4572"/>
                  </a:lnTo>
                </a:path>
                <a:path w="182879" h="27940">
                  <a:moveTo>
                    <a:pt x="86868" y="9144"/>
                  </a:moveTo>
                  <a:lnTo>
                    <a:pt x="146303" y="9144"/>
                  </a:lnTo>
                </a:path>
                <a:path w="182879" h="27940">
                  <a:moveTo>
                    <a:pt x="64007" y="13716"/>
                  </a:moveTo>
                  <a:lnTo>
                    <a:pt x="128015" y="13716"/>
                  </a:lnTo>
                </a:path>
                <a:path w="182879" h="27940">
                  <a:moveTo>
                    <a:pt x="41148" y="18287"/>
                  </a:moveTo>
                  <a:lnTo>
                    <a:pt x="105155" y="18287"/>
                  </a:lnTo>
                </a:path>
                <a:path w="182879" h="27940">
                  <a:moveTo>
                    <a:pt x="22860" y="22860"/>
                  </a:moveTo>
                  <a:lnTo>
                    <a:pt x="86867" y="22860"/>
                  </a:lnTo>
                </a:path>
                <a:path w="182879" h="27940">
                  <a:moveTo>
                    <a:pt x="0" y="27432"/>
                  </a:moveTo>
                  <a:lnTo>
                    <a:pt x="68580" y="27432"/>
                  </a:lnTo>
                </a:path>
              </a:pathLst>
            </a:custGeom>
            <a:ln w="4572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8" name="object 138"/>
          <p:cNvSpPr/>
          <p:nvPr/>
        </p:nvSpPr>
        <p:spPr>
          <a:xfrm>
            <a:off x="457193" y="1405883"/>
            <a:ext cx="50800" cy="5080"/>
          </a:xfrm>
          <a:custGeom>
            <a:avLst/>
            <a:gdLst/>
            <a:ahLst/>
            <a:cxnLst/>
            <a:rect l="l" t="t" r="r" b="b"/>
            <a:pathLst>
              <a:path w="50800" h="5080">
                <a:moveTo>
                  <a:pt x="0" y="0"/>
                </a:moveTo>
                <a:lnTo>
                  <a:pt x="50292" y="0"/>
                </a:lnTo>
              </a:path>
              <a:path w="50800" h="5080">
                <a:moveTo>
                  <a:pt x="4571" y="4571"/>
                </a:moveTo>
                <a:lnTo>
                  <a:pt x="22860" y="4571"/>
                </a:lnTo>
              </a:path>
            </a:pathLst>
          </a:custGeom>
          <a:ln w="4572">
            <a:solidFill>
              <a:srgbClr val="0FCE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21201" y="1415027"/>
            <a:ext cx="123825" cy="32384"/>
          </a:xfrm>
          <a:custGeom>
            <a:avLst/>
            <a:gdLst/>
            <a:ahLst/>
            <a:cxnLst/>
            <a:rect l="l" t="t" r="r" b="b"/>
            <a:pathLst>
              <a:path w="123825" h="32384">
                <a:moveTo>
                  <a:pt x="86868" y="0"/>
                </a:moveTo>
                <a:lnTo>
                  <a:pt x="123444" y="0"/>
                </a:lnTo>
              </a:path>
              <a:path w="123825" h="32384">
                <a:moveTo>
                  <a:pt x="73151" y="4572"/>
                </a:moveTo>
                <a:lnTo>
                  <a:pt x="114300" y="4572"/>
                </a:lnTo>
              </a:path>
              <a:path w="123825" h="32384">
                <a:moveTo>
                  <a:pt x="59436" y="9144"/>
                </a:moveTo>
                <a:lnTo>
                  <a:pt x="100584" y="9144"/>
                </a:lnTo>
              </a:path>
              <a:path w="123825" h="32384">
                <a:moveTo>
                  <a:pt x="45720" y="13716"/>
                </a:moveTo>
                <a:lnTo>
                  <a:pt x="91439" y="13716"/>
                </a:lnTo>
              </a:path>
              <a:path w="123825" h="32384">
                <a:moveTo>
                  <a:pt x="36576" y="18287"/>
                </a:moveTo>
                <a:lnTo>
                  <a:pt x="77724" y="18287"/>
                </a:lnTo>
              </a:path>
              <a:path w="123825" h="32384">
                <a:moveTo>
                  <a:pt x="27431" y="22860"/>
                </a:moveTo>
                <a:lnTo>
                  <a:pt x="64008" y="22860"/>
                </a:lnTo>
              </a:path>
              <a:path w="123825" h="32384">
                <a:moveTo>
                  <a:pt x="13715" y="27432"/>
                </a:moveTo>
                <a:lnTo>
                  <a:pt x="50292" y="27432"/>
                </a:lnTo>
              </a:path>
              <a:path w="123825" h="32384">
                <a:moveTo>
                  <a:pt x="0" y="32003"/>
                </a:moveTo>
                <a:lnTo>
                  <a:pt x="41148" y="32003"/>
                </a:lnTo>
              </a:path>
            </a:pathLst>
          </a:custGeom>
          <a:ln w="4572">
            <a:solidFill>
              <a:srgbClr val="4949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57193" y="1449317"/>
            <a:ext cx="82296" cy="32004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 txBox="1">
            <a:spLocks noGrp="1"/>
          </p:cNvSpPr>
          <p:nvPr>
            <p:ph type="title"/>
          </p:nvPr>
        </p:nvSpPr>
        <p:spPr>
          <a:xfrm>
            <a:off x="903217" y="1165351"/>
            <a:ext cx="78359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485900" algn="l"/>
                <a:tab pos="3848735" algn="l"/>
                <a:tab pos="7309484" algn="l"/>
              </a:tabLst>
            </a:pPr>
            <a:r>
              <a:rPr sz="3600" spc="-95" dirty="0"/>
              <a:t>O</a:t>
            </a:r>
            <a:r>
              <a:rPr sz="3600" spc="-5" dirty="0"/>
              <a:t>T</a:t>
            </a:r>
            <a:r>
              <a:rPr sz="3600" dirty="0"/>
              <a:t>H</a:t>
            </a:r>
            <a:r>
              <a:rPr sz="3600" spc="-10" dirty="0"/>
              <a:t>E</a:t>
            </a:r>
            <a:r>
              <a:rPr sz="3600" dirty="0"/>
              <a:t>R	</a:t>
            </a:r>
            <a:r>
              <a:rPr sz="3600" spc="5" dirty="0"/>
              <a:t>M</a:t>
            </a:r>
            <a:r>
              <a:rPr sz="3600" spc="-45" dirty="0"/>
              <a:t>E</a:t>
            </a:r>
            <a:r>
              <a:rPr sz="3600" spc="5" dirty="0"/>
              <a:t>A</a:t>
            </a:r>
            <a:r>
              <a:rPr sz="3600" dirty="0"/>
              <a:t>S</a:t>
            </a:r>
            <a:r>
              <a:rPr sz="3600" spc="-5" dirty="0"/>
              <a:t>U</a:t>
            </a:r>
            <a:r>
              <a:rPr sz="3600" dirty="0"/>
              <a:t>R</a:t>
            </a:r>
            <a:r>
              <a:rPr sz="3600" spc="-45" dirty="0"/>
              <a:t>E</a:t>
            </a:r>
            <a:r>
              <a:rPr sz="3600" dirty="0"/>
              <a:t>S	</a:t>
            </a:r>
            <a:r>
              <a:rPr sz="3600" spc="-40" dirty="0"/>
              <a:t>F</a:t>
            </a:r>
            <a:r>
              <a:rPr sz="3600" dirty="0"/>
              <a:t>OR</a:t>
            </a:r>
            <a:r>
              <a:rPr sz="3600" spc="-10" dirty="0"/>
              <a:t> </a:t>
            </a:r>
            <a:r>
              <a:rPr sz="3600" dirty="0"/>
              <a:t>P</a:t>
            </a:r>
            <a:r>
              <a:rPr sz="3600" spc="-35" dirty="0"/>
              <a:t>R</a:t>
            </a:r>
            <a:r>
              <a:rPr sz="3600" spc="-95" dirty="0"/>
              <a:t>O</a:t>
            </a:r>
            <a:r>
              <a:rPr sz="3600" spc="-5" dirty="0"/>
              <a:t>T</a:t>
            </a:r>
            <a:r>
              <a:rPr sz="3600" spc="-45" dirty="0"/>
              <a:t>E</a:t>
            </a:r>
            <a:r>
              <a:rPr sz="3600" spc="10" dirty="0"/>
              <a:t>C</a:t>
            </a:r>
            <a:r>
              <a:rPr sz="3600" spc="-5" dirty="0"/>
              <a:t>T</a:t>
            </a:r>
            <a:r>
              <a:rPr sz="3600" spc="5" dirty="0"/>
              <a:t>I</a:t>
            </a:r>
            <a:r>
              <a:rPr sz="3600" dirty="0"/>
              <a:t>ON	OF  HUMAN</a:t>
            </a:r>
            <a:r>
              <a:rPr sz="3600" spc="-25" dirty="0"/>
              <a:t> </a:t>
            </a:r>
            <a:r>
              <a:rPr sz="3600" spc="-5" dirty="0"/>
              <a:t>RIGHTS</a:t>
            </a:r>
            <a:endParaRPr sz="3600"/>
          </a:p>
        </p:txBody>
      </p:sp>
      <p:sp>
        <p:nvSpPr>
          <p:cNvPr id="143" name="object 143"/>
          <p:cNvSpPr txBox="1"/>
          <p:nvPr/>
        </p:nvSpPr>
        <p:spPr>
          <a:xfrm>
            <a:off x="993133" y="2404363"/>
            <a:ext cx="8081009" cy="3830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8290" marR="5080" indent="-274320" algn="just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4230"/>
              <a:buFont typeface="Arial"/>
              <a:buChar char="●"/>
              <a:tabLst>
                <a:tab pos="288925" algn="l"/>
              </a:tabLst>
            </a:pPr>
            <a:r>
              <a:rPr sz="2600" spc="100" dirty="0">
                <a:solidFill>
                  <a:srgbClr val="FFFFFF"/>
                </a:solidFill>
                <a:latin typeface="Times New Roman"/>
                <a:cs typeface="Times New Roman"/>
              </a:rPr>
              <a:t>Education </a:t>
            </a:r>
            <a:r>
              <a:rPr sz="2600" spc="140" dirty="0">
                <a:solidFill>
                  <a:srgbClr val="FFFFFF"/>
                </a:solidFill>
                <a:latin typeface="Times New Roman"/>
                <a:cs typeface="Times New Roman"/>
              </a:rPr>
              <a:t>about </a:t>
            </a:r>
            <a:r>
              <a:rPr sz="2600" spc="160" dirty="0">
                <a:solidFill>
                  <a:srgbClr val="FFFFFF"/>
                </a:solidFill>
                <a:latin typeface="Times New Roman"/>
                <a:cs typeface="Times New Roman"/>
              </a:rPr>
              <a:t>Human </a:t>
            </a:r>
            <a:r>
              <a:rPr sz="2600" spc="55" dirty="0">
                <a:solidFill>
                  <a:srgbClr val="FFFFFF"/>
                </a:solidFill>
                <a:latin typeface="Times New Roman"/>
                <a:cs typeface="Times New Roman"/>
              </a:rPr>
              <a:t>Rights </a:t>
            </a:r>
            <a:r>
              <a:rPr sz="2600" spc="114" dirty="0">
                <a:solidFill>
                  <a:srgbClr val="FFFFFF"/>
                </a:solidFill>
                <a:latin typeface="Times New Roman"/>
                <a:cs typeface="Times New Roman"/>
              </a:rPr>
              <a:t>should </a:t>
            </a:r>
            <a:r>
              <a:rPr sz="2600" spc="105" dirty="0">
                <a:solidFill>
                  <a:srgbClr val="FFFFFF"/>
                </a:solidFill>
                <a:latin typeface="Times New Roman"/>
                <a:cs typeface="Times New Roman"/>
              </a:rPr>
              <a:t>become </a:t>
            </a:r>
            <a:r>
              <a:rPr sz="2600" spc="95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2600" spc="135" dirty="0">
                <a:solidFill>
                  <a:srgbClr val="FFFFFF"/>
                </a:solidFill>
                <a:latin typeface="Times New Roman"/>
                <a:cs typeface="Times New Roman"/>
              </a:rPr>
              <a:t>part  </a:t>
            </a:r>
            <a:r>
              <a:rPr sz="2600" spc="2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2600" spc="16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600" spc="-5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75" dirty="0">
                <a:solidFill>
                  <a:srgbClr val="FFFFFF"/>
                </a:solidFill>
                <a:latin typeface="Times New Roman"/>
                <a:cs typeface="Times New Roman"/>
              </a:rPr>
              <a:t>general </a:t>
            </a:r>
            <a:r>
              <a:rPr sz="2600" spc="90" dirty="0">
                <a:solidFill>
                  <a:srgbClr val="FFFFFF"/>
                </a:solidFill>
                <a:latin typeface="Times New Roman"/>
                <a:cs typeface="Times New Roman"/>
              </a:rPr>
              <a:t>public </a:t>
            </a:r>
            <a:r>
              <a:rPr sz="2600" spc="110" dirty="0">
                <a:solidFill>
                  <a:srgbClr val="FFFFFF"/>
                </a:solidFill>
                <a:latin typeface="Times New Roman"/>
                <a:cs typeface="Times New Roman"/>
              </a:rPr>
              <a:t>education.</a:t>
            </a:r>
            <a:endParaRPr sz="2600">
              <a:latin typeface="Times New Roman"/>
              <a:cs typeface="Times New Roman"/>
            </a:endParaRPr>
          </a:p>
          <a:p>
            <a:pPr marL="287020" marR="13335" indent="-273050" algn="just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●"/>
              <a:tabLst>
                <a:tab pos="288925" algn="l"/>
              </a:tabLst>
            </a:pPr>
            <a:r>
              <a:rPr sz="2600" spc="50" dirty="0">
                <a:solidFill>
                  <a:srgbClr val="FFFFFF"/>
                </a:solidFill>
                <a:latin typeface="Times New Roman"/>
                <a:cs typeface="Times New Roman"/>
              </a:rPr>
              <a:t>Technical </a:t>
            </a:r>
            <a:r>
              <a:rPr sz="2600" spc="155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2600" spc="70" dirty="0">
                <a:solidFill>
                  <a:srgbClr val="FFFFFF"/>
                </a:solidFill>
                <a:latin typeface="Times New Roman"/>
                <a:cs typeface="Times New Roman"/>
              </a:rPr>
              <a:t>financial </a:t>
            </a:r>
            <a:r>
              <a:rPr sz="2600" spc="75" dirty="0">
                <a:solidFill>
                  <a:srgbClr val="FFFFFF"/>
                </a:solidFill>
                <a:latin typeface="Times New Roman"/>
                <a:cs typeface="Times New Roman"/>
              </a:rPr>
              <a:t>assistance </a:t>
            </a:r>
            <a:r>
              <a:rPr sz="2600" spc="110" dirty="0">
                <a:solidFill>
                  <a:srgbClr val="FFFFFF"/>
                </a:solidFill>
                <a:latin typeface="Times New Roman"/>
                <a:cs typeface="Times New Roman"/>
              </a:rPr>
              <a:t>should </a:t>
            </a:r>
            <a:r>
              <a:rPr sz="2600" spc="120" dirty="0">
                <a:solidFill>
                  <a:srgbClr val="FFFFFF"/>
                </a:solidFill>
                <a:latin typeface="Times New Roman"/>
                <a:cs typeface="Times New Roman"/>
              </a:rPr>
              <a:t>be </a:t>
            </a:r>
            <a:r>
              <a:rPr sz="2600" spc="85" dirty="0">
                <a:solidFill>
                  <a:srgbClr val="FFFFFF"/>
                </a:solidFill>
                <a:latin typeface="Times New Roman"/>
                <a:cs typeface="Times New Roman"/>
              </a:rPr>
              <a:t>provided  </a:t>
            </a:r>
            <a:r>
              <a:rPr sz="2600" spc="13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2600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80" dirty="0">
                <a:solidFill>
                  <a:srgbClr val="FFFFFF"/>
                </a:solidFill>
                <a:latin typeface="Times New Roman"/>
                <a:cs typeface="Times New Roman"/>
              </a:rPr>
              <a:t>increase</a:t>
            </a:r>
            <a:r>
              <a:rPr sz="26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75" dirty="0">
                <a:solidFill>
                  <a:srgbClr val="FFFFFF"/>
                </a:solidFill>
                <a:latin typeface="Times New Roman"/>
                <a:cs typeface="Times New Roman"/>
              </a:rPr>
              <a:t>knowledge</a:t>
            </a:r>
            <a:r>
              <a:rPr sz="2600" spc="-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140" dirty="0">
                <a:solidFill>
                  <a:srgbClr val="FFFFFF"/>
                </a:solidFill>
                <a:latin typeface="Times New Roman"/>
                <a:cs typeface="Times New Roman"/>
              </a:rPr>
              <a:t>about</a:t>
            </a:r>
            <a:r>
              <a:rPr sz="2600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185" dirty="0">
                <a:solidFill>
                  <a:srgbClr val="FFFFFF"/>
                </a:solidFill>
                <a:latin typeface="Times New Roman"/>
                <a:cs typeface="Times New Roman"/>
              </a:rPr>
              <a:t>human</a:t>
            </a:r>
            <a:r>
              <a:rPr sz="26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75" dirty="0">
                <a:solidFill>
                  <a:srgbClr val="FFFFFF"/>
                </a:solidFill>
                <a:latin typeface="Times New Roman"/>
                <a:cs typeface="Times New Roman"/>
              </a:rPr>
              <a:t>rights.</a:t>
            </a:r>
            <a:endParaRPr sz="2600">
              <a:latin typeface="Times New Roman"/>
              <a:cs typeface="Times New Roman"/>
            </a:endParaRPr>
          </a:p>
          <a:p>
            <a:pPr marL="287020" marR="6985" indent="-274320" algn="just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●"/>
              <a:tabLst>
                <a:tab pos="287020" algn="l"/>
              </a:tabLst>
            </a:pPr>
            <a:r>
              <a:rPr sz="2600" spc="30" dirty="0">
                <a:solidFill>
                  <a:srgbClr val="FFFFFF"/>
                </a:solidFill>
                <a:latin typeface="Times New Roman"/>
                <a:cs typeface="Times New Roman"/>
              </a:rPr>
              <a:t>Police </a:t>
            </a:r>
            <a:r>
              <a:rPr sz="2600" spc="135" dirty="0">
                <a:solidFill>
                  <a:srgbClr val="FFFFFF"/>
                </a:solidFill>
                <a:latin typeface="Times New Roman"/>
                <a:cs typeface="Times New Roman"/>
              </a:rPr>
              <a:t>members </a:t>
            </a:r>
            <a:r>
              <a:rPr sz="2600" spc="155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2600" spc="75" dirty="0">
                <a:solidFill>
                  <a:srgbClr val="FFFFFF"/>
                </a:solidFill>
                <a:latin typeface="Times New Roman"/>
                <a:cs typeface="Times New Roman"/>
              </a:rPr>
              <a:t>security </a:t>
            </a:r>
            <a:r>
              <a:rPr sz="2600" spc="35" dirty="0">
                <a:solidFill>
                  <a:srgbClr val="FFFFFF"/>
                </a:solidFill>
                <a:latin typeface="Times New Roman"/>
                <a:cs typeface="Times New Roman"/>
              </a:rPr>
              <a:t>forces </a:t>
            </a:r>
            <a:r>
              <a:rPr sz="2600" spc="55" dirty="0">
                <a:solidFill>
                  <a:srgbClr val="FFFFFF"/>
                </a:solidFill>
                <a:latin typeface="Times New Roman"/>
                <a:cs typeface="Times New Roman"/>
              </a:rPr>
              <a:t>have </a:t>
            </a:r>
            <a:r>
              <a:rPr sz="2600" spc="125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2600" spc="120" dirty="0">
                <a:solidFill>
                  <a:srgbClr val="FFFFFF"/>
                </a:solidFill>
                <a:latin typeface="Times New Roman"/>
                <a:cs typeface="Times New Roman"/>
              </a:rPr>
              <a:t>be</a:t>
            </a:r>
            <a:r>
              <a:rPr sz="2600" spc="-4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120" dirty="0">
                <a:solidFill>
                  <a:srgbClr val="FFFFFF"/>
                </a:solidFill>
                <a:latin typeface="Times New Roman"/>
                <a:cs typeface="Times New Roman"/>
              </a:rPr>
              <a:t>trained  </a:t>
            </a:r>
            <a:r>
              <a:rPr sz="2600" spc="125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2600" spc="114" dirty="0">
                <a:solidFill>
                  <a:srgbClr val="FFFFFF"/>
                </a:solidFill>
                <a:latin typeface="Times New Roman"/>
                <a:cs typeface="Times New Roman"/>
              </a:rPr>
              <a:t>ensure </a:t>
            </a:r>
            <a:r>
              <a:rPr sz="2600" spc="16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600" spc="95" dirty="0">
                <a:solidFill>
                  <a:srgbClr val="FFFFFF"/>
                </a:solidFill>
                <a:latin typeface="Times New Roman"/>
                <a:cs typeface="Times New Roman"/>
              </a:rPr>
              <a:t>observation </a:t>
            </a:r>
            <a:r>
              <a:rPr sz="2600" spc="2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2600" spc="180" dirty="0">
                <a:solidFill>
                  <a:srgbClr val="FFFFFF"/>
                </a:solidFill>
                <a:latin typeface="Times New Roman"/>
                <a:cs typeface="Times New Roman"/>
              </a:rPr>
              <a:t>human </a:t>
            </a:r>
            <a:r>
              <a:rPr sz="2600" spc="95" dirty="0">
                <a:solidFill>
                  <a:srgbClr val="FFFFFF"/>
                </a:solidFill>
                <a:latin typeface="Times New Roman"/>
                <a:cs typeface="Times New Roman"/>
              </a:rPr>
              <a:t>rights </a:t>
            </a:r>
            <a:r>
              <a:rPr sz="2600" spc="120" dirty="0">
                <a:solidFill>
                  <a:srgbClr val="FFFFFF"/>
                </a:solidFill>
                <a:latin typeface="Times New Roman"/>
                <a:cs typeface="Times New Roman"/>
              </a:rPr>
              <a:t>standards  </a:t>
            </a:r>
            <a:r>
              <a:rPr sz="2600" spc="50" dirty="0">
                <a:solidFill>
                  <a:srgbClr val="FFFFFF"/>
                </a:solidFill>
                <a:latin typeface="Times New Roman"/>
                <a:cs typeface="Times New Roman"/>
              </a:rPr>
              <a:t>for </a:t>
            </a:r>
            <a:r>
              <a:rPr sz="2600" spc="25" dirty="0">
                <a:solidFill>
                  <a:srgbClr val="FFFFFF"/>
                </a:solidFill>
                <a:latin typeface="Times New Roman"/>
                <a:cs typeface="Times New Roman"/>
              </a:rPr>
              <a:t>law</a:t>
            </a:r>
            <a:r>
              <a:rPr sz="2600" spc="-2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100" dirty="0">
                <a:solidFill>
                  <a:srgbClr val="FFFFFF"/>
                </a:solidFill>
                <a:latin typeface="Times New Roman"/>
                <a:cs typeface="Times New Roman"/>
              </a:rPr>
              <a:t>enforcement.</a:t>
            </a:r>
            <a:endParaRPr sz="2600">
              <a:latin typeface="Times New Roman"/>
              <a:cs typeface="Times New Roman"/>
            </a:endParaRPr>
          </a:p>
          <a:p>
            <a:pPr marL="287020" marR="11430" indent="-274320" algn="just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●"/>
              <a:tabLst>
                <a:tab pos="287020" algn="l"/>
              </a:tabLst>
            </a:pPr>
            <a:r>
              <a:rPr sz="2600" spc="-10" dirty="0">
                <a:solidFill>
                  <a:srgbClr val="FFFFFF"/>
                </a:solidFill>
                <a:latin typeface="Times New Roman"/>
                <a:cs typeface="Times New Roman"/>
              </a:rPr>
              <a:t>Law </a:t>
            </a:r>
            <a:r>
              <a:rPr sz="2600" spc="170" dirty="0">
                <a:solidFill>
                  <a:srgbClr val="FFFFFF"/>
                </a:solidFill>
                <a:latin typeface="Times New Roman"/>
                <a:cs typeface="Times New Roman"/>
              </a:rPr>
              <a:t>that </a:t>
            </a:r>
            <a:r>
              <a:rPr sz="2600" spc="95" dirty="0">
                <a:solidFill>
                  <a:srgbClr val="FFFFFF"/>
                </a:solidFill>
                <a:latin typeface="Times New Roman"/>
                <a:cs typeface="Times New Roman"/>
              </a:rPr>
              <a:t>makes </a:t>
            </a:r>
            <a:r>
              <a:rPr sz="2600" spc="180" dirty="0">
                <a:solidFill>
                  <a:srgbClr val="FFFFFF"/>
                </a:solidFill>
                <a:latin typeface="Times New Roman"/>
                <a:cs typeface="Times New Roman"/>
              </a:rPr>
              <a:t>human </a:t>
            </a:r>
            <a:r>
              <a:rPr sz="2600" spc="95" dirty="0">
                <a:solidFill>
                  <a:srgbClr val="FFFFFF"/>
                </a:solidFill>
                <a:latin typeface="Times New Roman"/>
                <a:cs typeface="Times New Roman"/>
              </a:rPr>
              <a:t>rights </a:t>
            </a:r>
            <a:r>
              <a:rPr sz="2600" spc="70" dirty="0">
                <a:solidFill>
                  <a:srgbClr val="FFFFFF"/>
                </a:solidFill>
                <a:latin typeface="Times New Roman"/>
                <a:cs typeface="Times New Roman"/>
              </a:rPr>
              <a:t>violations</a:t>
            </a:r>
            <a:r>
              <a:rPr sz="2600" spc="-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65" dirty="0">
                <a:solidFill>
                  <a:srgbClr val="FFFFFF"/>
                </a:solidFill>
                <a:latin typeface="Times New Roman"/>
                <a:cs typeface="Times New Roman"/>
              </a:rPr>
              <a:t>illegal,should  </a:t>
            </a:r>
            <a:r>
              <a:rPr sz="2600" spc="120" dirty="0">
                <a:solidFill>
                  <a:srgbClr val="FFFFFF"/>
                </a:solidFill>
                <a:latin typeface="Times New Roman"/>
                <a:cs typeface="Times New Roman"/>
              </a:rPr>
              <a:t>be</a:t>
            </a:r>
            <a:r>
              <a:rPr sz="2600" spc="-1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105" dirty="0">
                <a:solidFill>
                  <a:srgbClr val="FFFFFF"/>
                </a:solidFill>
                <a:latin typeface="Times New Roman"/>
                <a:cs typeface="Times New Roman"/>
              </a:rPr>
              <a:t>created</a:t>
            </a:r>
            <a:r>
              <a:rPr sz="26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155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26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65" dirty="0">
                <a:solidFill>
                  <a:srgbClr val="FFFFFF"/>
                </a:solidFill>
                <a:latin typeface="Times New Roman"/>
                <a:cs typeface="Times New Roman"/>
              </a:rPr>
              <a:t>existing</a:t>
            </a:r>
            <a:r>
              <a:rPr sz="26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25" dirty="0">
                <a:solidFill>
                  <a:srgbClr val="FFFFFF"/>
                </a:solidFill>
                <a:latin typeface="Times New Roman"/>
                <a:cs typeface="Times New Roman"/>
              </a:rPr>
              <a:t>law</a:t>
            </a:r>
            <a:r>
              <a:rPr sz="26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120" dirty="0">
                <a:solidFill>
                  <a:srgbClr val="FFFFFF"/>
                </a:solidFill>
                <a:latin typeface="Times New Roman"/>
                <a:cs typeface="Times New Roman"/>
              </a:rPr>
              <a:t>should</a:t>
            </a:r>
            <a:r>
              <a:rPr sz="26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120" dirty="0">
                <a:solidFill>
                  <a:srgbClr val="FFFFFF"/>
                </a:solidFill>
                <a:latin typeface="Times New Roman"/>
                <a:cs typeface="Times New Roman"/>
              </a:rPr>
              <a:t>be</a:t>
            </a:r>
            <a:r>
              <a:rPr sz="26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120" dirty="0">
                <a:solidFill>
                  <a:srgbClr val="FFFFFF"/>
                </a:solidFill>
                <a:latin typeface="Times New Roman"/>
                <a:cs typeface="Times New Roman"/>
              </a:rPr>
              <a:t>implemented.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193" y="457193"/>
            <a:ext cx="9144000" cy="3429000"/>
            <a:chOff x="457193" y="457193"/>
            <a:chExt cx="9144000" cy="3429000"/>
          </a:xfrm>
        </p:grpSpPr>
        <p:sp>
          <p:nvSpPr>
            <p:cNvPr id="3" name="object 3"/>
            <p:cNvSpPr/>
            <p:nvPr/>
          </p:nvSpPr>
          <p:spPr>
            <a:xfrm>
              <a:off x="457193" y="457447"/>
              <a:ext cx="9144005" cy="102997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855463" y="458463"/>
              <a:ext cx="4745735" cy="60070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509759" y="459479"/>
              <a:ext cx="41275" cy="0"/>
            </a:xfrm>
            <a:custGeom>
              <a:avLst/>
              <a:gdLst/>
              <a:ahLst/>
              <a:cxnLst/>
              <a:rect l="l" t="t" r="r" b="b"/>
              <a:pathLst>
                <a:path w="41275">
                  <a:moveTo>
                    <a:pt x="0" y="0"/>
                  </a:moveTo>
                  <a:lnTo>
                    <a:pt x="41148" y="0"/>
                  </a:lnTo>
                </a:path>
              </a:pathLst>
            </a:custGeom>
            <a:ln w="4572">
              <a:solidFill>
                <a:srgbClr val="0098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445752" y="464051"/>
              <a:ext cx="91440" cy="13970"/>
            </a:xfrm>
            <a:custGeom>
              <a:avLst/>
              <a:gdLst/>
              <a:ahLst/>
              <a:cxnLst/>
              <a:rect l="l" t="t" r="r" b="b"/>
              <a:pathLst>
                <a:path w="91440" h="13970">
                  <a:moveTo>
                    <a:pt x="50292" y="0"/>
                  </a:moveTo>
                  <a:lnTo>
                    <a:pt x="91440" y="0"/>
                  </a:lnTo>
                </a:path>
                <a:path w="91440" h="13970">
                  <a:moveTo>
                    <a:pt x="36575" y="4572"/>
                  </a:moveTo>
                  <a:lnTo>
                    <a:pt x="82295" y="4572"/>
                  </a:lnTo>
                </a:path>
                <a:path w="91440" h="13970">
                  <a:moveTo>
                    <a:pt x="22859" y="9143"/>
                  </a:moveTo>
                  <a:lnTo>
                    <a:pt x="64008" y="9143"/>
                  </a:lnTo>
                </a:path>
                <a:path w="91440" h="13970">
                  <a:moveTo>
                    <a:pt x="0" y="13715"/>
                  </a:moveTo>
                  <a:lnTo>
                    <a:pt x="41148" y="13715"/>
                  </a:lnTo>
                </a:path>
              </a:pathLst>
            </a:custGeom>
            <a:ln w="4572">
              <a:solidFill>
                <a:srgbClr val="0098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409176" y="482339"/>
              <a:ext cx="64135" cy="9525"/>
            </a:xfrm>
            <a:custGeom>
              <a:avLst/>
              <a:gdLst/>
              <a:ahLst/>
              <a:cxnLst/>
              <a:rect l="l" t="t" r="r" b="b"/>
              <a:pathLst>
                <a:path w="64134" h="9525">
                  <a:moveTo>
                    <a:pt x="27431" y="0"/>
                  </a:moveTo>
                  <a:lnTo>
                    <a:pt x="64008" y="0"/>
                  </a:lnTo>
                </a:path>
                <a:path w="64134" h="9525">
                  <a:moveTo>
                    <a:pt x="13715" y="4572"/>
                  </a:moveTo>
                  <a:lnTo>
                    <a:pt x="50292" y="4572"/>
                  </a:lnTo>
                </a:path>
                <a:path w="64134" h="9525">
                  <a:moveTo>
                    <a:pt x="0" y="9144"/>
                  </a:moveTo>
                  <a:lnTo>
                    <a:pt x="36576" y="9144"/>
                  </a:lnTo>
                </a:path>
              </a:pathLst>
            </a:custGeom>
            <a:ln w="4572">
              <a:solidFill>
                <a:srgbClr val="0098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72600" y="496055"/>
              <a:ext cx="64135" cy="9525"/>
            </a:xfrm>
            <a:custGeom>
              <a:avLst/>
              <a:gdLst/>
              <a:ahLst/>
              <a:cxnLst/>
              <a:rect l="l" t="t" r="r" b="b"/>
              <a:pathLst>
                <a:path w="64134" h="9525">
                  <a:moveTo>
                    <a:pt x="27431" y="0"/>
                  </a:moveTo>
                  <a:lnTo>
                    <a:pt x="64008" y="0"/>
                  </a:lnTo>
                </a:path>
                <a:path w="64134" h="9525">
                  <a:moveTo>
                    <a:pt x="13715" y="4572"/>
                  </a:moveTo>
                  <a:lnTo>
                    <a:pt x="54864" y="4572"/>
                  </a:lnTo>
                </a:path>
                <a:path w="64134" h="9525">
                  <a:moveTo>
                    <a:pt x="0" y="9144"/>
                  </a:moveTo>
                  <a:lnTo>
                    <a:pt x="41148" y="9144"/>
                  </a:lnTo>
                </a:path>
              </a:pathLst>
            </a:custGeom>
            <a:ln w="4572">
              <a:solidFill>
                <a:srgbClr val="0097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54312" y="509771"/>
              <a:ext cx="45720" cy="5080"/>
            </a:xfrm>
            <a:custGeom>
              <a:avLst/>
              <a:gdLst/>
              <a:ahLst/>
              <a:cxnLst/>
              <a:rect l="l" t="t" r="r" b="b"/>
              <a:pathLst>
                <a:path w="45720" h="5079">
                  <a:moveTo>
                    <a:pt x="9144" y="0"/>
                  </a:moveTo>
                  <a:lnTo>
                    <a:pt x="45720" y="0"/>
                  </a:lnTo>
                </a:path>
                <a:path w="45720" h="5079">
                  <a:moveTo>
                    <a:pt x="0" y="4571"/>
                  </a:moveTo>
                  <a:lnTo>
                    <a:pt x="36576" y="4571"/>
                  </a:lnTo>
                </a:path>
              </a:pathLst>
            </a:custGeom>
            <a:ln w="4572">
              <a:solidFill>
                <a:srgbClr val="0097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587483" y="514343"/>
              <a:ext cx="13970" cy="0"/>
            </a:xfrm>
            <a:custGeom>
              <a:avLst/>
              <a:gdLst/>
              <a:ahLst/>
              <a:cxnLst/>
              <a:rect l="l" t="t" r="r" b="b"/>
              <a:pathLst>
                <a:path w="13970">
                  <a:moveTo>
                    <a:pt x="0" y="0"/>
                  </a:moveTo>
                  <a:lnTo>
                    <a:pt x="13716" y="0"/>
                  </a:lnTo>
                </a:path>
              </a:pathLst>
            </a:custGeom>
            <a:ln w="4572">
              <a:solidFill>
                <a:srgbClr val="00A1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340595" y="518915"/>
              <a:ext cx="36830" cy="0"/>
            </a:xfrm>
            <a:custGeom>
              <a:avLst/>
              <a:gdLst/>
              <a:ahLst/>
              <a:cxnLst/>
              <a:rect l="l" t="t" r="r" b="b"/>
              <a:pathLst>
                <a:path w="36829">
                  <a:moveTo>
                    <a:pt x="0" y="0"/>
                  </a:moveTo>
                  <a:lnTo>
                    <a:pt x="36576" y="0"/>
                  </a:lnTo>
                </a:path>
              </a:pathLst>
            </a:custGeom>
            <a:ln w="4572">
              <a:solidFill>
                <a:srgbClr val="0097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573767" y="518915"/>
              <a:ext cx="27940" cy="0"/>
            </a:xfrm>
            <a:custGeom>
              <a:avLst/>
              <a:gdLst/>
              <a:ahLst/>
              <a:cxnLst/>
              <a:rect l="l" t="t" r="r" b="b"/>
              <a:pathLst>
                <a:path w="27940">
                  <a:moveTo>
                    <a:pt x="0" y="0"/>
                  </a:moveTo>
                  <a:lnTo>
                    <a:pt x="27432" y="0"/>
                  </a:lnTo>
                </a:path>
              </a:pathLst>
            </a:custGeom>
            <a:ln w="4572">
              <a:solidFill>
                <a:srgbClr val="00A1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317736" y="523487"/>
              <a:ext cx="36830" cy="0"/>
            </a:xfrm>
            <a:custGeom>
              <a:avLst/>
              <a:gdLst/>
              <a:ahLst/>
              <a:cxnLst/>
              <a:rect l="l" t="t" r="r" b="b"/>
              <a:pathLst>
                <a:path w="36829">
                  <a:moveTo>
                    <a:pt x="0" y="0"/>
                  </a:moveTo>
                  <a:lnTo>
                    <a:pt x="36576" y="0"/>
                  </a:lnTo>
                </a:path>
              </a:pathLst>
            </a:custGeom>
            <a:ln w="4572">
              <a:solidFill>
                <a:srgbClr val="0097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541764" y="523487"/>
              <a:ext cx="50800" cy="0"/>
            </a:xfrm>
            <a:custGeom>
              <a:avLst/>
              <a:gdLst/>
              <a:ahLst/>
              <a:cxnLst/>
              <a:rect l="l" t="t" r="r" b="b"/>
              <a:pathLst>
                <a:path w="50800">
                  <a:moveTo>
                    <a:pt x="0" y="0"/>
                  </a:moveTo>
                  <a:lnTo>
                    <a:pt x="50292" y="0"/>
                  </a:lnTo>
                </a:path>
              </a:pathLst>
            </a:custGeom>
            <a:ln w="4572">
              <a:solidFill>
                <a:srgbClr val="00A1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308592" y="528059"/>
              <a:ext cx="36830" cy="0"/>
            </a:xfrm>
            <a:custGeom>
              <a:avLst/>
              <a:gdLst/>
              <a:ahLst/>
              <a:cxnLst/>
              <a:rect l="l" t="t" r="r" b="b"/>
              <a:pathLst>
                <a:path w="36829">
                  <a:moveTo>
                    <a:pt x="0" y="0"/>
                  </a:moveTo>
                  <a:lnTo>
                    <a:pt x="36576" y="0"/>
                  </a:lnTo>
                </a:path>
              </a:pathLst>
            </a:custGeom>
            <a:ln w="4572">
              <a:solidFill>
                <a:srgbClr val="0097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528047" y="528059"/>
              <a:ext cx="50800" cy="0"/>
            </a:xfrm>
            <a:custGeom>
              <a:avLst/>
              <a:gdLst/>
              <a:ahLst/>
              <a:cxnLst/>
              <a:rect l="l" t="t" r="r" b="b"/>
              <a:pathLst>
                <a:path w="50800">
                  <a:moveTo>
                    <a:pt x="0" y="0"/>
                  </a:moveTo>
                  <a:lnTo>
                    <a:pt x="50292" y="0"/>
                  </a:lnTo>
                </a:path>
              </a:pathLst>
            </a:custGeom>
            <a:ln w="4572">
              <a:solidFill>
                <a:srgbClr val="00A1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294876" y="532631"/>
              <a:ext cx="36830" cy="0"/>
            </a:xfrm>
            <a:custGeom>
              <a:avLst/>
              <a:gdLst/>
              <a:ahLst/>
              <a:cxnLst/>
              <a:rect l="l" t="t" r="r" b="b"/>
              <a:pathLst>
                <a:path w="36829">
                  <a:moveTo>
                    <a:pt x="0" y="0"/>
                  </a:moveTo>
                  <a:lnTo>
                    <a:pt x="36576" y="0"/>
                  </a:lnTo>
                </a:path>
              </a:pathLst>
            </a:custGeom>
            <a:ln w="4572">
              <a:solidFill>
                <a:srgbClr val="0097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509759" y="532631"/>
              <a:ext cx="50800" cy="0"/>
            </a:xfrm>
            <a:custGeom>
              <a:avLst/>
              <a:gdLst/>
              <a:ahLst/>
              <a:cxnLst/>
              <a:rect l="l" t="t" r="r" b="b"/>
              <a:pathLst>
                <a:path w="50800">
                  <a:moveTo>
                    <a:pt x="0" y="0"/>
                  </a:moveTo>
                  <a:lnTo>
                    <a:pt x="50292" y="0"/>
                  </a:lnTo>
                </a:path>
              </a:pathLst>
            </a:custGeom>
            <a:ln w="4572">
              <a:solidFill>
                <a:srgbClr val="00A1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281159" y="537203"/>
              <a:ext cx="36830" cy="0"/>
            </a:xfrm>
            <a:custGeom>
              <a:avLst/>
              <a:gdLst/>
              <a:ahLst/>
              <a:cxnLst/>
              <a:rect l="l" t="t" r="r" b="b"/>
              <a:pathLst>
                <a:path w="36829">
                  <a:moveTo>
                    <a:pt x="0" y="0"/>
                  </a:moveTo>
                  <a:lnTo>
                    <a:pt x="36576" y="0"/>
                  </a:lnTo>
                </a:path>
              </a:pathLst>
            </a:custGeom>
            <a:ln w="4572">
              <a:solidFill>
                <a:srgbClr val="0097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496043" y="537203"/>
              <a:ext cx="45720" cy="0"/>
            </a:xfrm>
            <a:custGeom>
              <a:avLst/>
              <a:gdLst/>
              <a:ahLst/>
              <a:cxnLst/>
              <a:rect l="l" t="t" r="r" b="b"/>
              <a:pathLst>
                <a:path w="45720">
                  <a:moveTo>
                    <a:pt x="0" y="0"/>
                  </a:moveTo>
                  <a:lnTo>
                    <a:pt x="45719" y="0"/>
                  </a:lnTo>
                </a:path>
              </a:pathLst>
            </a:custGeom>
            <a:ln w="4572">
              <a:solidFill>
                <a:srgbClr val="00A1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272016" y="541775"/>
              <a:ext cx="36830" cy="0"/>
            </a:xfrm>
            <a:custGeom>
              <a:avLst/>
              <a:gdLst/>
              <a:ahLst/>
              <a:cxnLst/>
              <a:rect l="l" t="t" r="r" b="b"/>
              <a:pathLst>
                <a:path w="36829">
                  <a:moveTo>
                    <a:pt x="0" y="0"/>
                  </a:moveTo>
                  <a:lnTo>
                    <a:pt x="36576" y="0"/>
                  </a:lnTo>
                </a:path>
              </a:pathLst>
            </a:custGeom>
            <a:ln w="4572">
              <a:solidFill>
                <a:srgbClr val="0097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482328" y="541775"/>
              <a:ext cx="50800" cy="0"/>
            </a:xfrm>
            <a:custGeom>
              <a:avLst/>
              <a:gdLst/>
              <a:ahLst/>
              <a:cxnLst/>
              <a:rect l="l" t="t" r="r" b="b"/>
              <a:pathLst>
                <a:path w="50800">
                  <a:moveTo>
                    <a:pt x="0" y="0"/>
                  </a:moveTo>
                  <a:lnTo>
                    <a:pt x="50292" y="0"/>
                  </a:lnTo>
                </a:path>
              </a:pathLst>
            </a:custGeom>
            <a:ln w="4572">
              <a:solidFill>
                <a:srgbClr val="00A1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262871" y="546347"/>
              <a:ext cx="36830" cy="0"/>
            </a:xfrm>
            <a:custGeom>
              <a:avLst/>
              <a:gdLst/>
              <a:ahLst/>
              <a:cxnLst/>
              <a:rect l="l" t="t" r="r" b="b"/>
              <a:pathLst>
                <a:path w="36829">
                  <a:moveTo>
                    <a:pt x="0" y="0"/>
                  </a:moveTo>
                  <a:lnTo>
                    <a:pt x="36576" y="0"/>
                  </a:lnTo>
                </a:path>
              </a:pathLst>
            </a:custGeom>
            <a:ln w="4572">
              <a:solidFill>
                <a:srgbClr val="0096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468612" y="546347"/>
              <a:ext cx="45720" cy="0"/>
            </a:xfrm>
            <a:custGeom>
              <a:avLst/>
              <a:gdLst/>
              <a:ahLst/>
              <a:cxnLst/>
              <a:rect l="l" t="t" r="r" b="b"/>
              <a:pathLst>
                <a:path w="45720">
                  <a:moveTo>
                    <a:pt x="0" y="0"/>
                  </a:moveTo>
                  <a:lnTo>
                    <a:pt x="45719" y="0"/>
                  </a:lnTo>
                </a:path>
              </a:pathLst>
            </a:custGeom>
            <a:ln w="4572">
              <a:solidFill>
                <a:srgbClr val="00A0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249155" y="550919"/>
              <a:ext cx="36830" cy="0"/>
            </a:xfrm>
            <a:custGeom>
              <a:avLst/>
              <a:gdLst/>
              <a:ahLst/>
              <a:cxnLst/>
              <a:rect l="l" t="t" r="r" b="b"/>
              <a:pathLst>
                <a:path w="36829">
                  <a:moveTo>
                    <a:pt x="0" y="0"/>
                  </a:moveTo>
                  <a:lnTo>
                    <a:pt x="36576" y="0"/>
                  </a:lnTo>
                </a:path>
              </a:pathLst>
            </a:custGeom>
            <a:ln w="4572">
              <a:solidFill>
                <a:srgbClr val="0096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441179" y="550919"/>
              <a:ext cx="55244" cy="5080"/>
            </a:xfrm>
            <a:custGeom>
              <a:avLst/>
              <a:gdLst/>
              <a:ahLst/>
              <a:cxnLst/>
              <a:rect l="l" t="t" r="r" b="b"/>
              <a:pathLst>
                <a:path w="55245" h="5079">
                  <a:moveTo>
                    <a:pt x="9144" y="0"/>
                  </a:moveTo>
                  <a:lnTo>
                    <a:pt x="54863" y="0"/>
                  </a:lnTo>
                </a:path>
                <a:path w="55245" h="5079">
                  <a:moveTo>
                    <a:pt x="0" y="4572"/>
                  </a:moveTo>
                  <a:lnTo>
                    <a:pt x="45719" y="4572"/>
                  </a:lnTo>
                </a:path>
              </a:pathLst>
            </a:custGeom>
            <a:ln w="4572">
              <a:solidFill>
                <a:srgbClr val="00A0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226295" y="553205"/>
              <a:ext cx="45719" cy="91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381743" y="560063"/>
              <a:ext cx="86995" cy="9525"/>
            </a:xfrm>
            <a:custGeom>
              <a:avLst/>
              <a:gdLst/>
              <a:ahLst/>
              <a:cxnLst/>
              <a:rect l="l" t="t" r="r" b="b"/>
              <a:pathLst>
                <a:path w="86995" h="9525">
                  <a:moveTo>
                    <a:pt x="41147" y="0"/>
                  </a:moveTo>
                  <a:lnTo>
                    <a:pt x="86867" y="0"/>
                  </a:lnTo>
                </a:path>
                <a:path w="86995" h="9525">
                  <a:moveTo>
                    <a:pt x="27431" y="4572"/>
                  </a:moveTo>
                  <a:lnTo>
                    <a:pt x="73151" y="4572"/>
                  </a:lnTo>
                </a:path>
                <a:path w="86995" h="9525">
                  <a:moveTo>
                    <a:pt x="0" y="9144"/>
                  </a:moveTo>
                  <a:lnTo>
                    <a:pt x="45719" y="9144"/>
                  </a:lnTo>
                </a:path>
              </a:pathLst>
            </a:custGeom>
            <a:ln w="4572">
              <a:solidFill>
                <a:srgbClr val="00A0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185147" y="562349"/>
              <a:ext cx="68580" cy="1371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368028" y="573779"/>
              <a:ext cx="45720" cy="0"/>
            </a:xfrm>
            <a:custGeom>
              <a:avLst/>
              <a:gdLst/>
              <a:ahLst/>
              <a:cxnLst/>
              <a:rect l="l" t="t" r="r" b="b"/>
              <a:pathLst>
                <a:path w="45720">
                  <a:moveTo>
                    <a:pt x="0" y="0"/>
                  </a:moveTo>
                  <a:lnTo>
                    <a:pt x="45719" y="0"/>
                  </a:lnTo>
                </a:path>
              </a:pathLst>
            </a:custGeom>
            <a:ln w="4572">
              <a:solidFill>
                <a:srgbClr val="00A0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326879" y="578351"/>
              <a:ext cx="73660" cy="9525"/>
            </a:xfrm>
            <a:custGeom>
              <a:avLst/>
              <a:gdLst/>
              <a:ahLst/>
              <a:cxnLst/>
              <a:rect l="l" t="t" r="r" b="b"/>
              <a:pathLst>
                <a:path w="73659" h="9525">
                  <a:moveTo>
                    <a:pt x="27431" y="0"/>
                  </a:moveTo>
                  <a:lnTo>
                    <a:pt x="73151" y="0"/>
                  </a:lnTo>
                </a:path>
                <a:path w="73659" h="9525">
                  <a:moveTo>
                    <a:pt x="18287" y="4572"/>
                  </a:moveTo>
                  <a:lnTo>
                    <a:pt x="59436" y="4572"/>
                  </a:lnTo>
                </a:path>
                <a:path w="73659" h="9525">
                  <a:moveTo>
                    <a:pt x="0" y="9143"/>
                  </a:moveTo>
                  <a:lnTo>
                    <a:pt x="45719" y="9143"/>
                  </a:lnTo>
                </a:path>
              </a:pathLst>
            </a:custGeom>
            <a:ln w="4572">
              <a:solidFill>
                <a:srgbClr val="00A0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139428" y="576065"/>
              <a:ext cx="68580" cy="1828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313164" y="592067"/>
              <a:ext cx="45720" cy="0"/>
            </a:xfrm>
            <a:custGeom>
              <a:avLst/>
              <a:gdLst/>
              <a:ahLst/>
              <a:cxnLst/>
              <a:rect l="l" t="t" r="r" b="b"/>
              <a:pathLst>
                <a:path w="45720">
                  <a:moveTo>
                    <a:pt x="0" y="0"/>
                  </a:moveTo>
                  <a:lnTo>
                    <a:pt x="45719" y="0"/>
                  </a:lnTo>
                </a:path>
              </a:pathLst>
            </a:custGeom>
            <a:ln w="4572">
              <a:solidFill>
                <a:srgbClr val="009F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304019" y="596639"/>
              <a:ext cx="41275" cy="0"/>
            </a:xfrm>
            <a:custGeom>
              <a:avLst/>
              <a:gdLst/>
              <a:ahLst/>
              <a:cxnLst/>
              <a:rect l="l" t="t" r="r" b="b"/>
              <a:pathLst>
                <a:path w="41275">
                  <a:moveTo>
                    <a:pt x="0" y="0"/>
                  </a:moveTo>
                  <a:lnTo>
                    <a:pt x="41148" y="0"/>
                  </a:lnTo>
                </a:path>
              </a:pathLst>
            </a:custGeom>
            <a:ln w="4572">
              <a:solidFill>
                <a:srgbClr val="009F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121140" y="594353"/>
              <a:ext cx="45720" cy="914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276588" y="601211"/>
              <a:ext cx="55244" cy="5080"/>
            </a:xfrm>
            <a:custGeom>
              <a:avLst/>
              <a:gdLst/>
              <a:ahLst/>
              <a:cxnLst/>
              <a:rect l="l" t="t" r="r" b="b"/>
              <a:pathLst>
                <a:path w="55245" h="5079">
                  <a:moveTo>
                    <a:pt x="13716" y="0"/>
                  </a:moveTo>
                  <a:lnTo>
                    <a:pt x="54864" y="0"/>
                  </a:lnTo>
                </a:path>
                <a:path w="55245" h="5079">
                  <a:moveTo>
                    <a:pt x="0" y="4572"/>
                  </a:moveTo>
                  <a:lnTo>
                    <a:pt x="41148" y="4572"/>
                  </a:lnTo>
                </a:path>
              </a:pathLst>
            </a:custGeom>
            <a:ln w="4572">
              <a:solidFill>
                <a:srgbClr val="009F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098279" y="603497"/>
              <a:ext cx="45720" cy="914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235440" y="610355"/>
              <a:ext cx="73660" cy="5080"/>
            </a:xfrm>
            <a:custGeom>
              <a:avLst/>
              <a:gdLst/>
              <a:ahLst/>
              <a:cxnLst/>
              <a:rect l="l" t="t" r="r" b="b"/>
              <a:pathLst>
                <a:path w="73659" h="5079">
                  <a:moveTo>
                    <a:pt x="27432" y="0"/>
                  </a:moveTo>
                  <a:lnTo>
                    <a:pt x="73151" y="0"/>
                  </a:lnTo>
                </a:path>
                <a:path w="73659" h="5079">
                  <a:moveTo>
                    <a:pt x="0" y="4572"/>
                  </a:moveTo>
                  <a:lnTo>
                    <a:pt x="41148" y="4572"/>
                  </a:lnTo>
                </a:path>
              </a:pathLst>
            </a:custGeom>
            <a:ln w="4572">
              <a:solidFill>
                <a:srgbClr val="009F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9066276" y="612641"/>
              <a:ext cx="45719" cy="914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9212579" y="619499"/>
              <a:ext cx="50800" cy="5080"/>
            </a:xfrm>
            <a:custGeom>
              <a:avLst/>
              <a:gdLst/>
              <a:ahLst/>
              <a:cxnLst/>
              <a:rect l="l" t="t" r="r" b="b"/>
              <a:pathLst>
                <a:path w="50800" h="5079">
                  <a:moveTo>
                    <a:pt x="9144" y="0"/>
                  </a:moveTo>
                  <a:lnTo>
                    <a:pt x="50292" y="0"/>
                  </a:lnTo>
                </a:path>
                <a:path w="50800" h="5079">
                  <a:moveTo>
                    <a:pt x="0" y="4572"/>
                  </a:moveTo>
                  <a:lnTo>
                    <a:pt x="41148" y="4572"/>
                  </a:lnTo>
                </a:path>
              </a:pathLst>
            </a:custGeom>
            <a:ln w="4572">
              <a:solidFill>
                <a:srgbClr val="009F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9043416" y="621785"/>
              <a:ext cx="45720" cy="914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9198864" y="628643"/>
              <a:ext cx="41275" cy="0"/>
            </a:xfrm>
            <a:custGeom>
              <a:avLst/>
              <a:gdLst/>
              <a:ahLst/>
              <a:cxnLst/>
              <a:rect l="l" t="t" r="r" b="b"/>
              <a:pathLst>
                <a:path w="41275">
                  <a:moveTo>
                    <a:pt x="0" y="0"/>
                  </a:moveTo>
                  <a:lnTo>
                    <a:pt x="41148" y="0"/>
                  </a:lnTo>
                </a:path>
              </a:pathLst>
            </a:custGeom>
            <a:ln w="4572">
              <a:solidFill>
                <a:srgbClr val="009F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9185147" y="633215"/>
              <a:ext cx="41275" cy="0"/>
            </a:xfrm>
            <a:custGeom>
              <a:avLst/>
              <a:gdLst/>
              <a:ahLst/>
              <a:cxnLst/>
              <a:rect l="l" t="t" r="r" b="b"/>
              <a:pathLst>
                <a:path w="41275">
                  <a:moveTo>
                    <a:pt x="0" y="0"/>
                  </a:moveTo>
                  <a:lnTo>
                    <a:pt x="41148" y="0"/>
                  </a:lnTo>
                </a:path>
              </a:pathLst>
            </a:custGeom>
            <a:ln w="4572">
              <a:solidFill>
                <a:srgbClr val="009F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9025128" y="630929"/>
              <a:ext cx="45720" cy="914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9162288" y="637787"/>
              <a:ext cx="55244" cy="5080"/>
            </a:xfrm>
            <a:custGeom>
              <a:avLst/>
              <a:gdLst/>
              <a:ahLst/>
              <a:cxnLst/>
              <a:rect l="l" t="t" r="r" b="b"/>
              <a:pathLst>
                <a:path w="55245" h="5079">
                  <a:moveTo>
                    <a:pt x="9144" y="0"/>
                  </a:moveTo>
                  <a:lnTo>
                    <a:pt x="54863" y="0"/>
                  </a:lnTo>
                </a:path>
                <a:path w="55245" h="5079">
                  <a:moveTo>
                    <a:pt x="0" y="4572"/>
                  </a:moveTo>
                  <a:lnTo>
                    <a:pt x="41148" y="4572"/>
                  </a:lnTo>
                </a:path>
              </a:pathLst>
            </a:custGeom>
            <a:ln w="4572">
              <a:solidFill>
                <a:srgbClr val="009F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97695" y="640073"/>
              <a:ext cx="45719" cy="914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9134855" y="646931"/>
              <a:ext cx="55244" cy="5080"/>
            </a:xfrm>
            <a:custGeom>
              <a:avLst/>
              <a:gdLst/>
              <a:ahLst/>
              <a:cxnLst/>
              <a:rect l="l" t="t" r="r" b="b"/>
              <a:pathLst>
                <a:path w="55245" h="5079">
                  <a:moveTo>
                    <a:pt x="13716" y="0"/>
                  </a:moveTo>
                  <a:lnTo>
                    <a:pt x="54864" y="0"/>
                  </a:lnTo>
                </a:path>
                <a:path w="55245" h="5079">
                  <a:moveTo>
                    <a:pt x="0" y="4572"/>
                  </a:moveTo>
                  <a:lnTo>
                    <a:pt x="36576" y="4572"/>
                  </a:lnTo>
                </a:path>
              </a:pathLst>
            </a:custGeom>
            <a:ln w="4572">
              <a:solidFill>
                <a:srgbClr val="009F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956547" y="649217"/>
              <a:ext cx="68580" cy="1371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9121140" y="656075"/>
              <a:ext cx="41275" cy="0"/>
            </a:xfrm>
            <a:custGeom>
              <a:avLst/>
              <a:gdLst/>
              <a:ahLst/>
              <a:cxnLst/>
              <a:rect l="l" t="t" r="r" b="b"/>
              <a:pathLst>
                <a:path w="41275">
                  <a:moveTo>
                    <a:pt x="0" y="0"/>
                  </a:moveTo>
                  <a:lnTo>
                    <a:pt x="41148" y="0"/>
                  </a:lnTo>
                </a:path>
              </a:pathLst>
            </a:custGeom>
            <a:ln w="4572">
              <a:solidFill>
                <a:srgbClr val="009F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070847" y="660647"/>
              <a:ext cx="64135" cy="9525"/>
            </a:xfrm>
            <a:custGeom>
              <a:avLst/>
              <a:gdLst/>
              <a:ahLst/>
              <a:cxnLst/>
              <a:rect l="l" t="t" r="r" b="b"/>
              <a:pathLst>
                <a:path w="64134" h="9525">
                  <a:moveTo>
                    <a:pt x="22859" y="0"/>
                  </a:moveTo>
                  <a:lnTo>
                    <a:pt x="64008" y="0"/>
                  </a:lnTo>
                </a:path>
                <a:path w="64134" h="9525">
                  <a:moveTo>
                    <a:pt x="9143" y="4572"/>
                  </a:moveTo>
                  <a:lnTo>
                    <a:pt x="54863" y="4572"/>
                  </a:lnTo>
                </a:path>
                <a:path w="64134" h="9525">
                  <a:moveTo>
                    <a:pt x="0" y="9144"/>
                  </a:moveTo>
                  <a:lnTo>
                    <a:pt x="41148" y="9144"/>
                  </a:lnTo>
                </a:path>
              </a:pathLst>
            </a:custGeom>
            <a:ln w="4572">
              <a:solidFill>
                <a:srgbClr val="009E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924543" y="662933"/>
              <a:ext cx="59436" cy="13716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9034271" y="674363"/>
              <a:ext cx="64135" cy="9525"/>
            </a:xfrm>
            <a:custGeom>
              <a:avLst/>
              <a:gdLst/>
              <a:ahLst/>
              <a:cxnLst/>
              <a:rect l="l" t="t" r="r" b="b"/>
              <a:pathLst>
                <a:path w="64134" h="9525">
                  <a:moveTo>
                    <a:pt x="22859" y="0"/>
                  </a:moveTo>
                  <a:lnTo>
                    <a:pt x="64008" y="0"/>
                  </a:lnTo>
                </a:path>
                <a:path w="64134" h="9525">
                  <a:moveTo>
                    <a:pt x="9143" y="4572"/>
                  </a:moveTo>
                  <a:lnTo>
                    <a:pt x="50292" y="4572"/>
                  </a:lnTo>
                </a:path>
                <a:path w="64134" h="9525">
                  <a:moveTo>
                    <a:pt x="0" y="9144"/>
                  </a:moveTo>
                  <a:lnTo>
                    <a:pt x="41148" y="9144"/>
                  </a:lnTo>
                </a:path>
              </a:pathLst>
            </a:custGeom>
            <a:ln w="4572">
              <a:solidFill>
                <a:srgbClr val="009E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883395" y="676649"/>
              <a:ext cx="64007" cy="1828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8993124" y="688079"/>
              <a:ext cx="68580" cy="9525"/>
            </a:xfrm>
            <a:custGeom>
              <a:avLst/>
              <a:gdLst/>
              <a:ahLst/>
              <a:cxnLst/>
              <a:rect l="l" t="t" r="r" b="b"/>
              <a:pathLst>
                <a:path w="68579" h="9525">
                  <a:moveTo>
                    <a:pt x="27431" y="0"/>
                  </a:moveTo>
                  <a:lnTo>
                    <a:pt x="68580" y="0"/>
                  </a:lnTo>
                </a:path>
                <a:path w="68579" h="9525">
                  <a:moveTo>
                    <a:pt x="13715" y="4572"/>
                  </a:moveTo>
                  <a:lnTo>
                    <a:pt x="54864" y="4572"/>
                  </a:lnTo>
                </a:path>
                <a:path w="68579" h="9525">
                  <a:moveTo>
                    <a:pt x="0" y="9144"/>
                  </a:moveTo>
                  <a:lnTo>
                    <a:pt x="41148" y="9144"/>
                  </a:lnTo>
                </a:path>
              </a:pathLst>
            </a:custGeom>
            <a:ln w="4572">
              <a:solidFill>
                <a:srgbClr val="009E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8983979" y="701795"/>
              <a:ext cx="41275" cy="0"/>
            </a:xfrm>
            <a:custGeom>
              <a:avLst/>
              <a:gdLst/>
              <a:ahLst/>
              <a:cxnLst/>
              <a:rect l="l" t="t" r="r" b="b"/>
              <a:pathLst>
                <a:path w="41275">
                  <a:moveTo>
                    <a:pt x="0" y="0"/>
                  </a:moveTo>
                  <a:lnTo>
                    <a:pt x="41148" y="0"/>
                  </a:lnTo>
                </a:path>
              </a:pathLst>
            </a:custGeom>
            <a:ln w="4572">
              <a:solidFill>
                <a:srgbClr val="009E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837676" y="694937"/>
              <a:ext cx="68580" cy="1371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956547" y="706367"/>
              <a:ext cx="36830" cy="0"/>
            </a:xfrm>
            <a:custGeom>
              <a:avLst/>
              <a:gdLst/>
              <a:ahLst/>
              <a:cxnLst/>
              <a:rect l="l" t="t" r="r" b="b"/>
              <a:pathLst>
                <a:path w="36829">
                  <a:moveTo>
                    <a:pt x="0" y="0"/>
                  </a:moveTo>
                  <a:lnTo>
                    <a:pt x="36576" y="0"/>
                  </a:lnTo>
                </a:path>
              </a:pathLst>
            </a:custGeom>
            <a:ln w="4572">
              <a:solidFill>
                <a:srgbClr val="009E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814816" y="708653"/>
              <a:ext cx="45719" cy="914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8796528" y="717797"/>
              <a:ext cx="45720" cy="91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8714231" y="708653"/>
              <a:ext cx="269748" cy="4572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8604504" y="754373"/>
              <a:ext cx="237744" cy="45720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8545067" y="781805"/>
              <a:ext cx="155447" cy="36576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8522207" y="818381"/>
              <a:ext cx="123443" cy="9144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8476488" y="827525"/>
              <a:ext cx="141732" cy="18288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8439912" y="845813"/>
              <a:ext cx="109727" cy="9144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8417052" y="857243"/>
              <a:ext cx="50800" cy="5080"/>
            </a:xfrm>
            <a:custGeom>
              <a:avLst/>
              <a:gdLst/>
              <a:ahLst/>
              <a:cxnLst/>
              <a:rect l="l" t="t" r="r" b="b"/>
              <a:pathLst>
                <a:path w="50800" h="5080">
                  <a:moveTo>
                    <a:pt x="13716" y="0"/>
                  </a:moveTo>
                  <a:lnTo>
                    <a:pt x="50292" y="0"/>
                  </a:lnTo>
                </a:path>
                <a:path w="50800" h="5080">
                  <a:moveTo>
                    <a:pt x="0" y="4572"/>
                  </a:moveTo>
                  <a:lnTo>
                    <a:pt x="36576" y="4572"/>
                  </a:lnTo>
                </a:path>
              </a:pathLst>
            </a:custGeom>
            <a:ln w="4572">
              <a:solidFill>
                <a:srgbClr val="04AC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8403336" y="866387"/>
              <a:ext cx="36830" cy="0"/>
            </a:xfrm>
            <a:custGeom>
              <a:avLst/>
              <a:gdLst/>
              <a:ahLst/>
              <a:cxnLst/>
              <a:rect l="l" t="t" r="r" b="b"/>
              <a:pathLst>
                <a:path w="36829">
                  <a:moveTo>
                    <a:pt x="0" y="0"/>
                  </a:moveTo>
                  <a:lnTo>
                    <a:pt x="36576" y="0"/>
                  </a:lnTo>
                </a:path>
              </a:pathLst>
            </a:custGeom>
            <a:ln w="4572">
              <a:solidFill>
                <a:srgbClr val="04AD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532887" y="923537"/>
              <a:ext cx="1389887" cy="41148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845552" y="854957"/>
              <a:ext cx="676655" cy="169164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944368" y="960113"/>
              <a:ext cx="740663" cy="13716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811780" y="976115"/>
              <a:ext cx="361315" cy="5080"/>
            </a:xfrm>
            <a:custGeom>
              <a:avLst/>
              <a:gdLst/>
              <a:ahLst/>
              <a:cxnLst/>
              <a:rect l="l" t="t" r="r" b="b"/>
              <a:pathLst>
                <a:path w="361314" h="5080">
                  <a:moveTo>
                    <a:pt x="59435" y="0"/>
                  </a:moveTo>
                  <a:lnTo>
                    <a:pt x="361188" y="0"/>
                  </a:lnTo>
                </a:path>
                <a:path w="361314" h="5080">
                  <a:moveTo>
                    <a:pt x="0" y="4571"/>
                  </a:moveTo>
                  <a:lnTo>
                    <a:pt x="224027" y="4571"/>
                  </a:lnTo>
                </a:path>
              </a:pathLst>
            </a:custGeom>
            <a:ln w="4572">
              <a:solidFill>
                <a:srgbClr val="0056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253996" y="964685"/>
              <a:ext cx="365759" cy="36576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400300" y="985259"/>
              <a:ext cx="480059" cy="36830"/>
            </a:xfrm>
            <a:custGeom>
              <a:avLst/>
              <a:gdLst/>
              <a:ahLst/>
              <a:cxnLst/>
              <a:rect l="l" t="t" r="r" b="b"/>
              <a:pathLst>
                <a:path w="480060" h="36830">
                  <a:moveTo>
                    <a:pt x="315468" y="0"/>
                  </a:moveTo>
                  <a:lnTo>
                    <a:pt x="480060" y="0"/>
                  </a:lnTo>
                </a:path>
                <a:path w="480060" h="36830">
                  <a:moveTo>
                    <a:pt x="269747" y="4572"/>
                  </a:moveTo>
                  <a:lnTo>
                    <a:pt x="416052" y="4572"/>
                  </a:lnTo>
                </a:path>
                <a:path w="480060" h="36830">
                  <a:moveTo>
                    <a:pt x="224027" y="9144"/>
                  </a:moveTo>
                  <a:lnTo>
                    <a:pt x="370332" y="9144"/>
                  </a:lnTo>
                </a:path>
                <a:path w="480060" h="36830">
                  <a:moveTo>
                    <a:pt x="182880" y="13716"/>
                  </a:moveTo>
                  <a:lnTo>
                    <a:pt x="320040" y="13716"/>
                  </a:lnTo>
                </a:path>
                <a:path w="480060" h="36830">
                  <a:moveTo>
                    <a:pt x="146303" y="18288"/>
                  </a:moveTo>
                  <a:lnTo>
                    <a:pt x="269748" y="18288"/>
                  </a:lnTo>
                </a:path>
                <a:path w="480060" h="36830">
                  <a:moveTo>
                    <a:pt x="109727" y="22860"/>
                  </a:moveTo>
                  <a:lnTo>
                    <a:pt x="224027" y="22860"/>
                  </a:lnTo>
                </a:path>
                <a:path w="480060" h="36830">
                  <a:moveTo>
                    <a:pt x="68580" y="27431"/>
                  </a:moveTo>
                  <a:lnTo>
                    <a:pt x="187451" y="27431"/>
                  </a:lnTo>
                </a:path>
                <a:path w="480060" h="36830">
                  <a:moveTo>
                    <a:pt x="36575" y="32003"/>
                  </a:moveTo>
                  <a:lnTo>
                    <a:pt x="150875" y="32003"/>
                  </a:lnTo>
                </a:path>
                <a:path w="480060" h="36830">
                  <a:moveTo>
                    <a:pt x="0" y="36575"/>
                  </a:moveTo>
                  <a:lnTo>
                    <a:pt x="114300" y="36575"/>
                  </a:lnTo>
                </a:path>
              </a:pathLst>
            </a:custGeom>
            <a:ln w="4572">
              <a:solidFill>
                <a:srgbClr val="0056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002536" y="1001261"/>
              <a:ext cx="470916" cy="41148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401568" y="960113"/>
              <a:ext cx="2061971" cy="146304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938527" y="1042409"/>
              <a:ext cx="118872" cy="13716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699247" y="1024121"/>
              <a:ext cx="237744" cy="50292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7584947" y="1053839"/>
              <a:ext cx="160020" cy="18415"/>
            </a:xfrm>
            <a:custGeom>
              <a:avLst/>
              <a:gdLst/>
              <a:ahLst/>
              <a:cxnLst/>
              <a:rect l="l" t="t" r="r" b="b"/>
              <a:pathLst>
                <a:path w="160020" h="18415">
                  <a:moveTo>
                    <a:pt x="91439" y="0"/>
                  </a:moveTo>
                  <a:lnTo>
                    <a:pt x="160020" y="0"/>
                  </a:lnTo>
                </a:path>
                <a:path w="160020" h="18415">
                  <a:moveTo>
                    <a:pt x="73151" y="4572"/>
                  </a:moveTo>
                  <a:lnTo>
                    <a:pt x="137159" y="4572"/>
                  </a:lnTo>
                </a:path>
                <a:path w="160020" h="18415">
                  <a:moveTo>
                    <a:pt x="45720" y="9144"/>
                  </a:moveTo>
                  <a:lnTo>
                    <a:pt x="118872" y="9144"/>
                  </a:lnTo>
                </a:path>
                <a:path w="160020" h="18415">
                  <a:moveTo>
                    <a:pt x="27431" y="13716"/>
                  </a:moveTo>
                  <a:lnTo>
                    <a:pt x="96012" y="13716"/>
                  </a:lnTo>
                </a:path>
                <a:path w="160020" h="18415">
                  <a:moveTo>
                    <a:pt x="0" y="18288"/>
                  </a:moveTo>
                  <a:lnTo>
                    <a:pt x="73152" y="18288"/>
                  </a:lnTo>
                </a:path>
              </a:pathLst>
            </a:custGeom>
            <a:ln w="4572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700783" y="1042409"/>
              <a:ext cx="608075" cy="64008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7562088" y="1076699"/>
              <a:ext cx="73660" cy="0"/>
            </a:xfrm>
            <a:custGeom>
              <a:avLst/>
              <a:gdLst/>
              <a:ahLst/>
              <a:cxnLst/>
              <a:rect l="l" t="t" r="r" b="b"/>
              <a:pathLst>
                <a:path w="73659">
                  <a:moveTo>
                    <a:pt x="0" y="0"/>
                  </a:moveTo>
                  <a:lnTo>
                    <a:pt x="73152" y="0"/>
                  </a:lnTo>
                </a:path>
              </a:pathLst>
            </a:custGeom>
            <a:ln w="4572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7680959" y="1076699"/>
              <a:ext cx="59690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0" y="0"/>
                  </a:moveTo>
                  <a:lnTo>
                    <a:pt x="59435" y="0"/>
                  </a:lnTo>
                </a:path>
              </a:pathLst>
            </a:custGeom>
            <a:ln w="4572">
              <a:solidFill>
                <a:srgbClr val="49DB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7516367" y="1081271"/>
              <a:ext cx="73660" cy="0"/>
            </a:xfrm>
            <a:custGeom>
              <a:avLst/>
              <a:gdLst/>
              <a:ahLst/>
              <a:cxnLst/>
              <a:rect l="l" t="t" r="r" b="b"/>
              <a:pathLst>
                <a:path w="73659">
                  <a:moveTo>
                    <a:pt x="0" y="0"/>
                  </a:moveTo>
                  <a:lnTo>
                    <a:pt x="73152" y="0"/>
                  </a:lnTo>
                </a:path>
              </a:pathLst>
            </a:custGeom>
            <a:ln w="4572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7644383" y="1081271"/>
              <a:ext cx="59690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0" y="0"/>
                  </a:moveTo>
                  <a:lnTo>
                    <a:pt x="59435" y="0"/>
                  </a:lnTo>
                </a:path>
              </a:pathLst>
            </a:custGeom>
            <a:ln w="4572">
              <a:solidFill>
                <a:srgbClr val="49D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484364" y="1085843"/>
              <a:ext cx="82550" cy="0"/>
            </a:xfrm>
            <a:custGeom>
              <a:avLst/>
              <a:gdLst/>
              <a:ahLst/>
              <a:cxnLst/>
              <a:rect l="l" t="t" r="r" b="b"/>
              <a:pathLst>
                <a:path w="82550">
                  <a:moveTo>
                    <a:pt x="0" y="0"/>
                  </a:moveTo>
                  <a:lnTo>
                    <a:pt x="82296" y="0"/>
                  </a:lnTo>
                </a:path>
              </a:pathLst>
            </a:custGeom>
            <a:ln w="4572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626095" y="1085843"/>
              <a:ext cx="59690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0" y="0"/>
                  </a:moveTo>
                  <a:lnTo>
                    <a:pt x="59435" y="0"/>
                  </a:lnTo>
                </a:path>
              </a:pathLst>
            </a:custGeom>
            <a:ln w="4572">
              <a:solidFill>
                <a:srgbClr val="49DC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461504" y="1090415"/>
              <a:ext cx="78105" cy="0"/>
            </a:xfrm>
            <a:custGeom>
              <a:avLst/>
              <a:gdLst/>
              <a:ahLst/>
              <a:cxnLst/>
              <a:rect l="l" t="t" r="r" b="b"/>
              <a:pathLst>
                <a:path w="78104">
                  <a:moveTo>
                    <a:pt x="0" y="0"/>
                  </a:moveTo>
                  <a:lnTo>
                    <a:pt x="77723" y="0"/>
                  </a:lnTo>
                </a:path>
              </a:pathLst>
            </a:custGeom>
            <a:ln w="4572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7607807" y="1090415"/>
              <a:ext cx="55244" cy="0"/>
            </a:xfrm>
            <a:custGeom>
              <a:avLst/>
              <a:gdLst/>
              <a:ahLst/>
              <a:cxnLst/>
              <a:rect l="l" t="t" r="r" b="b"/>
              <a:pathLst>
                <a:path w="55245">
                  <a:moveTo>
                    <a:pt x="0" y="0"/>
                  </a:moveTo>
                  <a:lnTo>
                    <a:pt x="54864" y="0"/>
                  </a:lnTo>
                </a:path>
              </a:pathLst>
            </a:custGeom>
            <a:ln w="4572">
              <a:solidFill>
                <a:srgbClr val="49DD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7434071" y="1094987"/>
              <a:ext cx="82550" cy="0"/>
            </a:xfrm>
            <a:custGeom>
              <a:avLst/>
              <a:gdLst/>
              <a:ahLst/>
              <a:cxnLst/>
              <a:rect l="l" t="t" r="r" b="b"/>
              <a:pathLst>
                <a:path w="82550">
                  <a:moveTo>
                    <a:pt x="0" y="0"/>
                  </a:moveTo>
                  <a:lnTo>
                    <a:pt x="82296" y="0"/>
                  </a:lnTo>
                </a:path>
              </a:pathLst>
            </a:custGeom>
            <a:ln w="4572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7584947" y="1094987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4">
                  <a:moveTo>
                    <a:pt x="0" y="0"/>
                  </a:moveTo>
                  <a:lnTo>
                    <a:pt x="64007" y="0"/>
                  </a:lnTo>
                </a:path>
              </a:pathLst>
            </a:custGeom>
            <a:ln w="4572">
              <a:solidFill>
                <a:srgbClr val="49D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7406640" y="1099559"/>
              <a:ext cx="82550" cy="0"/>
            </a:xfrm>
            <a:custGeom>
              <a:avLst/>
              <a:gdLst/>
              <a:ahLst/>
              <a:cxnLst/>
              <a:rect l="l" t="t" r="r" b="b"/>
              <a:pathLst>
                <a:path w="82550">
                  <a:moveTo>
                    <a:pt x="0" y="0"/>
                  </a:moveTo>
                  <a:lnTo>
                    <a:pt x="82296" y="0"/>
                  </a:lnTo>
                </a:path>
              </a:pathLst>
            </a:custGeom>
            <a:ln w="4572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7566659" y="1099559"/>
              <a:ext cx="59690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0" y="0"/>
                  </a:moveTo>
                  <a:lnTo>
                    <a:pt x="59435" y="0"/>
                  </a:lnTo>
                </a:path>
              </a:pathLst>
            </a:custGeom>
            <a:ln w="4572">
              <a:solidFill>
                <a:srgbClr val="49D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5349239" y="1104131"/>
              <a:ext cx="2117090" cy="0"/>
            </a:xfrm>
            <a:custGeom>
              <a:avLst/>
              <a:gdLst/>
              <a:ahLst/>
              <a:cxnLst/>
              <a:rect l="l" t="t" r="r" b="b"/>
              <a:pathLst>
                <a:path w="2117090">
                  <a:moveTo>
                    <a:pt x="0" y="0"/>
                  </a:moveTo>
                  <a:lnTo>
                    <a:pt x="164592" y="0"/>
                  </a:lnTo>
                </a:path>
                <a:path w="2117090">
                  <a:moveTo>
                    <a:pt x="2025395" y="0"/>
                  </a:moveTo>
                  <a:lnTo>
                    <a:pt x="2116835" y="0"/>
                  </a:lnTo>
                </a:path>
              </a:pathLst>
            </a:custGeom>
            <a:ln w="4572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7543800" y="1104131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4">
                  <a:moveTo>
                    <a:pt x="0" y="0"/>
                  </a:moveTo>
                  <a:lnTo>
                    <a:pt x="64007" y="0"/>
                  </a:lnTo>
                </a:path>
              </a:pathLst>
            </a:custGeom>
            <a:ln w="4572">
              <a:solidFill>
                <a:srgbClr val="49D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5404103" y="1108703"/>
              <a:ext cx="2030095" cy="0"/>
            </a:xfrm>
            <a:custGeom>
              <a:avLst/>
              <a:gdLst/>
              <a:ahLst/>
              <a:cxnLst/>
              <a:rect l="l" t="t" r="r" b="b"/>
              <a:pathLst>
                <a:path w="2030095">
                  <a:moveTo>
                    <a:pt x="0" y="0"/>
                  </a:moveTo>
                  <a:lnTo>
                    <a:pt x="164592" y="0"/>
                  </a:lnTo>
                </a:path>
                <a:path w="2030095">
                  <a:moveTo>
                    <a:pt x="1938527" y="0"/>
                  </a:moveTo>
                  <a:lnTo>
                    <a:pt x="2029967" y="0"/>
                  </a:lnTo>
                </a:path>
              </a:pathLst>
            </a:custGeom>
            <a:ln w="4572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7525512" y="1108703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4">
                  <a:moveTo>
                    <a:pt x="0" y="0"/>
                  </a:moveTo>
                  <a:lnTo>
                    <a:pt x="64007" y="0"/>
                  </a:lnTo>
                </a:path>
              </a:pathLst>
            </a:custGeom>
            <a:ln w="4572">
              <a:solidFill>
                <a:srgbClr val="49DE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5458968" y="1113275"/>
              <a:ext cx="1948180" cy="0"/>
            </a:xfrm>
            <a:custGeom>
              <a:avLst/>
              <a:gdLst/>
              <a:ahLst/>
              <a:cxnLst/>
              <a:rect l="l" t="t" r="r" b="b"/>
              <a:pathLst>
                <a:path w="1948179">
                  <a:moveTo>
                    <a:pt x="0" y="0"/>
                  </a:moveTo>
                  <a:lnTo>
                    <a:pt x="169163" y="0"/>
                  </a:lnTo>
                </a:path>
                <a:path w="1948179">
                  <a:moveTo>
                    <a:pt x="1851660" y="0"/>
                  </a:moveTo>
                  <a:lnTo>
                    <a:pt x="1947671" y="0"/>
                  </a:lnTo>
                </a:path>
              </a:pathLst>
            </a:custGeom>
            <a:ln w="4572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7502652" y="1113275"/>
              <a:ext cx="68580" cy="0"/>
            </a:xfrm>
            <a:custGeom>
              <a:avLst/>
              <a:gdLst/>
              <a:ahLst/>
              <a:cxnLst/>
              <a:rect l="l" t="t" r="r" b="b"/>
              <a:pathLst>
                <a:path w="68579">
                  <a:moveTo>
                    <a:pt x="0" y="0"/>
                  </a:moveTo>
                  <a:lnTo>
                    <a:pt x="68580" y="0"/>
                  </a:lnTo>
                </a:path>
              </a:pathLst>
            </a:custGeom>
            <a:ln w="4572">
              <a:solidFill>
                <a:srgbClr val="49DE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1623060" y="1106417"/>
              <a:ext cx="114299" cy="18288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5509259" y="1117847"/>
              <a:ext cx="1870075" cy="0"/>
            </a:xfrm>
            <a:custGeom>
              <a:avLst/>
              <a:gdLst/>
              <a:ahLst/>
              <a:cxnLst/>
              <a:rect l="l" t="t" r="r" b="b"/>
              <a:pathLst>
                <a:path w="1870075">
                  <a:moveTo>
                    <a:pt x="0" y="0"/>
                  </a:moveTo>
                  <a:lnTo>
                    <a:pt x="182879" y="0"/>
                  </a:lnTo>
                </a:path>
                <a:path w="1870075">
                  <a:moveTo>
                    <a:pt x="1769364" y="0"/>
                  </a:moveTo>
                  <a:lnTo>
                    <a:pt x="1869948" y="0"/>
                  </a:lnTo>
                </a:path>
              </a:pathLst>
            </a:custGeom>
            <a:ln w="4572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7479792" y="1117847"/>
              <a:ext cx="68580" cy="0"/>
            </a:xfrm>
            <a:custGeom>
              <a:avLst/>
              <a:gdLst/>
              <a:ahLst/>
              <a:cxnLst/>
              <a:rect l="l" t="t" r="r" b="b"/>
              <a:pathLst>
                <a:path w="68579">
                  <a:moveTo>
                    <a:pt x="0" y="0"/>
                  </a:moveTo>
                  <a:lnTo>
                    <a:pt x="68580" y="0"/>
                  </a:lnTo>
                </a:path>
              </a:pathLst>
            </a:custGeom>
            <a:ln w="4572">
              <a:solidFill>
                <a:srgbClr val="49DF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5564124" y="1122419"/>
              <a:ext cx="1783080" cy="0"/>
            </a:xfrm>
            <a:custGeom>
              <a:avLst/>
              <a:gdLst/>
              <a:ahLst/>
              <a:cxnLst/>
              <a:rect l="l" t="t" r="r" b="b"/>
              <a:pathLst>
                <a:path w="1783079">
                  <a:moveTo>
                    <a:pt x="0" y="0"/>
                  </a:moveTo>
                  <a:lnTo>
                    <a:pt x="187452" y="0"/>
                  </a:lnTo>
                </a:path>
                <a:path w="1783079">
                  <a:moveTo>
                    <a:pt x="1677924" y="0"/>
                  </a:moveTo>
                  <a:lnTo>
                    <a:pt x="1783079" y="0"/>
                  </a:lnTo>
                </a:path>
              </a:pathLst>
            </a:custGeom>
            <a:ln w="4572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7456931" y="1122419"/>
              <a:ext cx="68580" cy="0"/>
            </a:xfrm>
            <a:custGeom>
              <a:avLst/>
              <a:gdLst/>
              <a:ahLst/>
              <a:cxnLst/>
              <a:rect l="l" t="t" r="r" b="b"/>
              <a:pathLst>
                <a:path w="68579">
                  <a:moveTo>
                    <a:pt x="0" y="0"/>
                  </a:moveTo>
                  <a:lnTo>
                    <a:pt x="68580" y="0"/>
                  </a:lnTo>
                </a:path>
              </a:pathLst>
            </a:custGeom>
            <a:ln w="4572">
              <a:solidFill>
                <a:srgbClr val="49DF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5687568" y="1126991"/>
              <a:ext cx="1595755" cy="0"/>
            </a:xfrm>
            <a:custGeom>
              <a:avLst/>
              <a:gdLst/>
              <a:ahLst/>
              <a:cxnLst/>
              <a:rect l="l" t="t" r="r" b="b"/>
              <a:pathLst>
                <a:path w="1595754">
                  <a:moveTo>
                    <a:pt x="0" y="0"/>
                  </a:moveTo>
                  <a:lnTo>
                    <a:pt x="192023" y="0"/>
                  </a:lnTo>
                </a:path>
                <a:path w="1595754">
                  <a:moveTo>
                    <a:pt x="1472184" y="0"/>
                  </a:moveTo>
                  <a:lnTo>
                    <a:pt x="1595628" y="0"/>
                  </a:lnTo>
                </a:path>
              </a:pathLst>
            </a:custGeom>
            <a:ln w="4572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411212" y="1126991"/>
              <a:ext cx="73660" cy="0"/>
            </a:xfrm>
            <a:custGeom>
              <a:avLst/>
              <a:gdLst/>
              <a:ahLst/>
              <a:cxnLst/>
              <a:rect l="l" t="t" r="r" b="b"/>
              <a:pathLst>
                <a:path w="73659">
                  <a:moveTo>
                    <a:pt x="0" y="0"/>
                  </a:moveTo>
                  <a:lnTo>
                    <a:pt x="73152" y="0"/>
                  </a:lnTo>
                </a:path>
              </a:pathLst>
            </a:custGeom>
            <a:ln w="4572">
              <a:solidFill>
                <a:srgbClr val="49DF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1572768" y="1124705"/>
              <a:ext cx="73152" cy="9144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5747003" y="1131563"/>
              <a:ext cx="1499870" cy="0"/>
            </a:xfrm>
            <a:custGeom>
              <a:avLst/>
              <a:gdLst/>
              <a:ahLst/>
              <a:cxnLst/>
              <a:rect l="l" t="t" r="r" b="b"/>
              <a:pathLst>
                <a:path w="1499870">
                  <a:moveTo>
                    <a:pt x="0" y="0"/>
                  </a:moveTo>
                  <a:lnTo>
                    <a:pt x="205740" y="0"/>
                  </a:lnTo>
                </a:path>
                <a:path w="1499870">
                  <a:moveTo>
                    <a:pt x="1371600" y="0"/>
                  </a:moveTo>
                  <a:lnTo>
                    <a:pt x="1499615" y="0"/>
                  </a:lnTo>
                </a:path>
              </a:pathLst>
            </a:custGeom>
            <a:ln w="4572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7388352" y="1131563"/>
              <a:ext cx="73660" cy="0"/>
            </a:xfrm>
            <a:custGeom>
              <a:avLst/>
              <a:gdLst/>
              <a:ahLst/>
              <a:cxnLst/>
              <a:rect l="l" t="t" r="r" b="b"/>
              <a:pathLst>
                <a:path w="73659">
                  <a:moveTo>
                    <a:pt x="0" y="0"/>
                  </a:moveTo>
                  <a:lnTo>
                    <a:pt x="73152" y="0"/>
                  </a:lnTo>
                </a:path>
              </a:pathLst>
            </a:custGeom>
            <a:ln w="4572">
              <a:solidFill>
                <a:srgbClr val="49E0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1472177" y="1106417"/>
              <a:ext cx="438918" cy="54864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5811012" y="1136135"/>
              <a:ext cx="219710" cy="0"/>
            </a:xfrm>
            <a:custGeom>
              <a:avLst/>
              <a:gdLst/>
              <a:ahLst/>
              <a:cxnLst/>
              <a:rect l="l" t="t" r="r" b="b"/>
              <a:pathLst>
                <a:path w="219710">
                  <a:moveTo>
                    <a:pt x="0" y="0"/>
                  </a:moveTo>
                  <a:lnTo>
                    <a:pt x="219456" y="0"/>
                  </a:lnTo>
                </a:path>
              </a:pathLst>
            </a:custGeom>
            <a:ln w="4572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5234939" y="1106417"/>
              <a:ext cx="690372" cy="59436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7068312" y="1136135"/>
              <a:ext cx="137160" cy="0"/>
            </a:xfrm>
            <a:custGeom>
              <a:avLst/>
              <a:gdLst/>
              <a:ahLst/>
              <a:cxnLst/>
              <a:rect l="l" t="t" r="r" b="b"/>
              <a:pathLst>
                <a:path w="137159">
                  <a:moveTo>
                    <a:pt x="0" y="0"/>
                  </a:moveTo>
                  <a:lnTo>
                    <a:pt x="137160" y="0"/>
                  </a:lnTo>
                </a:path>
              </a:pathLst>
            </a:custGeom>
            <a:ln w="4572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7360919" y="1136135"/>
              <a:ext cx="78105" cy="0"/>
            </a:xfrm>
            <a:custGeom>
              <a:avLst/>
              <a:gdLst/>
              <a:ahLst/>
              <a:cxnLst/>
              <a:rect l="l" t="t" r="r" b="b"/>
              <a:pathLst>
                <a:path w="78104">
                  <a:moveTo>
                    <a:pt x="0" y="0"/>
                  </a:moveTo>
                  <a:lnTo>
                    <a:pt x="77723" y="0"/>
                  </a:lnTo>
                </a:path>
              </a:pathLst>
            </a:custGeom>
            <a:ln w="4572">
              <a:solidFill>
                <a:srgbClr val="49E0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875020" y="1140707"/>
              <a:ext cx="1289685" cy="0"/>
            </a:xfrm>
            <a:custGeom>
              <a:avLst/>
              <a:gdLst/>
              <a:ahLst/>
              <a:cxnLst/>
              <a:rect l="l" t="t" r="r" b="b"/>
              <a:pathLst>
                <a:path w="1289684">
                  <a:moveTo>
                    <a:pt x="0" y="0"/>
                  </a:moveTo>
                  <a:lnTo>
                    <a:pt x="237743" y="0"/>
                  </a:lnTo>
                </a:path>
                <a:path w="1289684">
                  <a:moveTo>
                    <a:pt x="1143000" y="0"/>
                  </a:moveTo>
                  <a:lnTo>
                    <a:pt x="1289304" y="0"/>
                  </a:lnTo>
                </a:path>
              </a:pathLst>
            </a:custGeom>
            <a:ln w="4572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7338059" y="1140707"/>
              <a:ext cx="78105" cy="0"/>
            </a:xfrm>
            <a:custGeom>
              <a:avLst/>
              <a:gdLst/>
              <a:ahLst/>
              <a:cxnLst/>
              <a:rect l="l" t="t" r="r" b="b"/>
              <a:pathLst>
                <a:path w="78104">
                  <a:moveTo>
                    <a:pt x="0" y="0"/>
                  </a:moveTo>
                  <a:lnTo>
                    <a:pt x="77723" y="0"/>
                  </a:lnTo>
                </a:path>
              </a:pathLst>
            </a:custGeom>
            <a:ln w="4572">
              <a:solidFill>
                <a:srgbClr val="49E1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5948171" y="1145279"/>
              <a:ext cx="1175385" cy="0"/>
            </a:xfrm>
            <a:custGeom>
              <a:avLst/>
              <a:gdLst/>
              <a:ahLst/>
              <a:cxnLst/>
              <a:rect l="l" t="t" r="r" b="b"/>
              <a:pathLst>
                <a:path w="1175384">
                  <a:moveTo>
                    <a:pt x="0" y="0"/>
                  </a:moveTo>
                  <a:lnTo>
                    <a:pt x="256031" y="0"/>
                  </a:lnTo>
                </a:path>
                <a:path w="1175384">
                  <a:moveTo>
                    <a:pt x="996696" y="0"/>
                  </a:moveTo>
                  <a:lnTo>
                    <a:pt x="1175003" y="0"/>
                  </a:lnTo>
                </a:path>
              </a:pathLst>
            </a:custGeom>
            <a:ln w="4572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7306055" y="1145279"/>
              <a:ext cx="82550" cy="0"/>
            </a:xfrm>
            <a:custGeom>
              <a:avLst/>
              <a:gdLst/>
              <a:ahLst/>
              <a:cxnLst/>
              <a:rect l="l" t="t" r="r" b="b"/>
              <a:pathLst>
                <a:path w="82550">
                  <a:moveTo>
                    <a:pt x="0" y="0"/>
                  </a:moveTo>
                  <a:lnTo>
                    <a:pt x="82296" y="0"/>
                  </a:lnTo>
                </a:path>
              </a:pathLst>
            </a:custGeom>
            <a:ln w="4572">
              <a:solidFill>
                <a:srgbClr val="49E1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6025895" y="1149851"/>
              <a:ext cx="1047115" cy="0"/>
            </a:xfrm>
            <a:custGeom>
              <a:avLst/>
              <a:gdLst/>
              <a:ahLst/>
              <a:cxnLst/>
              <a:rect l="l" t="t" r="r" b="b"/>
              <a:pathLst>
                <a:path w="1047115">
                  <a:moveTo>
                    <a:pt x="0" y="0"/>
                  </a:moveTo>
                  <a:lnTo>
                    <a:pt x="306324" y="0"/>
                  </a:lnTo>
                </a:path>
                <a:path w="1047115">
                  <a:moveTo>
                    <a:pt x="827532" y="0"/>
                  </a:moveTo>
                  <a:lnTo>
                    <a:pt x="1046988" y="0"/>
                  </a:lnTo>
                </a:path>
              </a:pathLst>
            </a:custGeom>
            <a:ln w="4572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7283195" y="1149851"/>
              <a:ext cx="82550" cy="0"/>
            </a:xfrm>
            <a:custGeom>
              <a:avLst/>
              <a:gdLst/>
              <a:ahLst/>
              <a:cxnLst/>
              <a:rect l="l" t="t" r="r" b="b"/>
              <a:pathLst>
                <a:path w="82550">
                  <a:moveTo>
                    <a:pt x="0" y="0"/>
                  </a:moveTo>
                  <a:lnTo>
                    <a:pt x="82296" y="0"/>
                  </a:lnTo>
                </a:path>
              </a:pathLst>
            </a:custGeom>
            <a:ln w="4572">
              <a:solidFill>
                <a:srgbClr val="49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108191" y="1154423"/>
              <a:ext cx="914400" cy="0"/>
            </a:xfrm>
            <a:custGeom>
              <a:avLst/>
              <a:gdLst/>
              <a:ahLst/>
              <a:cxnLst/>
              <a:rect l="l" t="t" r="r" b="b"/>
              <a:pathLst>
                <a:path w="914400">
                  <a:moveTo>
                    <a:pt x="0" y="0"/>
                  </a:moveTo>
                  <a:lnTo>
                    <a:pt x="443483" y="0"/>
                  </a:lnTo>
                </a:path>
                <a:path w="914400">
                  <a:moveTo>
                    <a:pt x="580643" y="0"/>
                  </a:moveTo>
                  <a:lnTo>
                    <a:pt x="914400" y="0"/>
                  </a:lnTo>
                </a:path>
              </a:pathLst>
            </a:custGeom>
            <a:ln w="4572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7251192" y="1154423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4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4572">
              <a:solidFill>
                <a:srgbClr val="49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6199632" y="1158995"/>
              <a:ext cx="749935" cy="0"/>
            </a:xfrm>
            <a:custGeom>
              <a:avLst/>
              <a:gdLst/>
              <a:ahLst/>
              <a:cxnLst/>
              <a:rect l="l" t="t" r="r" b="b"/>
              <a:pathLst>
                <a:path w="749934">
                  <a:moveTo>
                    <a:pt x="0" y="0"/>
                  </a:moveTo>
                  <a:lnTo>
                    <a:pt x="749808" y="0"/>
                  </a:lnTo>
                </a:path>
              </a:pathLst>
            </a:custGeom>
            <a:ln w="4572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7219188" y="1158995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4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4572">
              <a:solidFill>
                <a:srgbClr val="49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6323076" y="1163567"/>
              <a:ext cx="539750" cy="0"/>
            </a:xfrm>
            <a:custGeom>
              <a:avLst/>
              <a:gdLst/>
              <a:ahLst/>
              <a:cxnLst/>
              <a:rect l="l" t="t" r="r" b="b"/>
              <a:pathLst>
                <a:path w="539750">
                  <a:moveTo>
                    <a:pt x="0" y="0"/>
                  </a:moveTo>
                  <a:lnTo>
                    <a:pt x="539495" y="0"/>
                  </a:lnTo>
                </a:path>
              </a:pathLst>
            </a:custGeom>
            <a:ln w="4572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7191755" y="1163567"/>
              <a:ext cx="96520" cy="0"/>
            </a:xfrm>
            <a:custGeom>
              <a:avLst/>
              <a:gdLst/>
              <a:ahLst/>
              <a:cxnLst/>
              <a:rect l="l" t="t" r="r" b="b"/>
              <a:pathLst>
                <a:path w="96520">
                  <a:moveTo>
                    <a:pt x="0" y="0"/>
                  </a:moveTo>
                  <a:lnTo>
                    <a:pt x="96011" y="0"/>
                  </a:lnTo>
                </a:path>
              </a:pathLst>
            </a:custGeom>
            <a:ln w="4572">
              <a:solidFill>
                <a:srgbClr val="49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1435601" y="1161281"/>
              <a:ext cx="68580" cy="9144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5824727" y="1168139"/>
              <a:ext cx="160020" cy="0"/>
            </a:xfrm>
            <a:custGeom>
              <a:avLst/>
              <a:gdLst/>
              <a:ahLst/>
              <a:cxnLst/>
              <a:rect l="l" t="t" r="r" b="b"/>
              <a:pathLst>
                <a:path w="160020">
                  <a:moveTo>
                    <a:pt x="0" y="0"/>
                  </a:moveTo>
                  <a:lnTo>
                    <a:pt x="160020" y="0"/>
                  </a:lnTo>
                </a:path>
              </a:pathLst>
            </a:custGeom>
            <a:ln w="4572">
              <a:solidFill>
                <a:srgbClr val="49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6524244" y="1168139"/>
              <a:ext cx="178435" cy="0"/>
            </a:xfrm>
            <a:custGeom>
              <a:avLst/>
              <a:gdLst/>
              <a:ahLst/>
              <a:cxnLst/>
              <a:rect l="l" t="t" r="r" b="b"/>
              <a:pathLst>
                <a:path w="178434">
                  <a:moveTo>
                    <a:pt x="0" y="0"/>
                  </a:moveTo>
                  <a:lnTo>
                    <a:pt x="178307" y="0"/>
                  </a:lnTo>
                </a:path>
              </a:pathLst>
            </a:custGeom>
            <a:ln w="4572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5920739" y="1168139"/>
              <a:ext cx="1330960" cy="9525"/>
            </a:xfrm>
            <a:custGeom>
              <a:avLst/>
              <a:gdLst/>
              <a:ahLst/>
              <a:cxnLst/>
              <a:rect l="l" t="t" r="r" b="b"/>
              <a:pathLst>
                <a:path w="1330959" h="9525">
                  <a:moveTo>
                    <a:pt x="1234439" y="0"/>
                  </a:moveTo>
                  <a:lnTo>
                    <a:pt x="1330451" y="0"/>
                  </a:lnTo>
                </a:path>
                <a:path w="1330959" h="9525">
                  <a:moveTo>
                    <a:pt x="0" y="4572"/>
                  </a:moveTo>
                  <a:lnTo>
                    <a:pt x="182879" y="4572"/>
                  </a:lnTo>
                </a:path>
                <a:path w="1330959" h="9525">
                  <a:moveTo>
                    <a:pt x="1152143" y="4572"/>
                  </a:moveTo>
                  <a:lnTo>
                    <a:pt x="1271015" y="4572"/>
                  </a:lnTo>
                </a:path>
                <a:path w="1330959" h="9525">
                  <a:moveTo>
                    <a:pt x="59436" y="9144"/>
                  </a:moveTo>
                  <a:lnTo>
                    <a:pt x="242315" y="9144"/>
                  </a:lnTo>
                </a:path>
                <a:path w="1330959" h="9525">
                  <a:moveTo>
                    <a:pt x="1106423" y="9144"/>
                  </a:moveTo>
                  <a:lnTo>
                    <a:pt x="1239011" y="9144"/>
                  </a:lnTo>
                </a:path>
              </a:pathLst>
            </a:custGeom>
            <a:ln w="4572">
              <a:solidFill>
                <a:srgbClr val="49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1325873" y="1161281"/>
              <a:ext cx="292614" cy="36576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6035039" y="1181855"/>
              <a:ext cx="1083945" cy="18415"/>
            </a:xfrm>
            <a:custGeom>
              <a:avLst/>
              <a:gdLst/>
              <a:ahLst/>
              <a:cxnLst/>
              <a:rect l="l" t="t" r="r" b="b"/>
              <a:pathLst>
                <a:path w="1083945" h="18415">
                  <a:moveTo>
                    <a:pt x="0" y="0"/>
                  </a:moveTo>
                  <a:lnTo>
                    <a:pt x="205740" y="0"/>
                  </a:lnTo>
                </a:path>
                <a:path w="1083945" h="18415">
                  <a:moveTo>
                    <a:pt x="941832" y="0"/>
                  </a:moveTo>
                  <a:lnTo>
                    <a:pt x="1083563" y="0"/>
                  </a:lnTo>
                </a:path>
                <a:path w="1083945" h="18415">
                  <a:moveTo>
                    <a:pt x="64008" y="4572"/>
                  </a:moveTo>
                  <a:lnTo>
                    <a:pt x="292608" y="4572"/>
                  </a:lnTo>
                </a:path>
                <a:path w="1083945" h="18415">
                  <a:moveTo>
                    <a:pt x="877823" y="4572"/>
                  </a:moveTo>
                  <a:lnTo>
                    <a:pt x="1042416" y="4572"/>
                  </a:lnTo>
                </a:path>
                <a:path w="1083945" h="18415">
                  <a:moveTo>
                    <a:pt x="123443" y="9144"/>
                  </a:moveTo>
                  <a:lnTo>
                    <a:pt x="411480" y="9144"/>
                  </a:lnTo>
                </a:path>
                <a:path w="1083945" h="18415">
                  <a:moveTo>
                    <a:pt x="781812" y="9144"/>
                  </a:moveTo>
                  <a:lnTo>
                    <a:pt x="996696" y="9144"/>
                  </a:lnTo>
                </a:path>
                <a:path w="1083945" h="18415">
                  <a:moveTo>
                    <a:pt x="201167" y="13716"/>
                  </a:moveTo>
                  <a:lnTo>
                    <a:pt x="946404" y="13716"/>
                  </a:lnTo>
                </a:path>
                <a:path w="1083945" h="18415">
                  <a:moveTo>
                    <a:pt x="288036" y="18287"/>
                  </a:moveTo>
                  <a:lnTo>
                    <a:pt x="882395" y="18287"/>
                  </a:lnTo>
                </a:path>
              </a:pathLst>
            </a:custGeom>
            <a:ln w="4572">
              <a:solidFill>
                <a:srgbClr val="49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1293869" y="1197857"/>
              <a:ext cx="146303" cy="9144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6432803" y="1204715"/>
              <a:ext cx="393700" cy="0"/>
            </a:xfrm>
            <a:custGeom>
              <a:avLst/>
              <a:gdLst/>
              <a:ahLst/>
              <a:cxnLst/>
              <a:rect l="l" t="t" r="r" b="b"/>
              <a:pathLst>
                <a:path w="393700">
                  <a:moveTo>
                    <a:pt x="0" y="0"/>
                  </a:moveTo>
                  <a:lnTo>
                    <a:pt x="393191" y="0"/>
                  </a:lnTo>
                </a:path>
              </a:pathLst>
            </a:custGeom>
            <a:ln w="4572">
              <a:solidFill>
                <a:srgbClr val="49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1275581" y="1209287"/>
              <a:ext cx="50800" cy="0"/>
            </a:xfrm>
            <a:custGeom>
              <a:avLst/>
              <a:gdLst/>
              <a:ahLst/>
              <a:cxnLst/>
              <a:rect l="l" t="t" r="r" b="b"/>
              <a:pathLst>
                <a:path w="50800">
                  <a:moveTo>
                    <a:pt x="0" y="0"/>
                  </a:moveTo>
                  <a:lnTo>
                    <a:pt x="50292" y="0"/>
                  </a:lnTo>
                </a:path>
              </a:pathLst>
            </a:custGeom>
            <a:ln w="4572">
              <a:solidFill>
                <a:srgbClr val="049B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809237" y="1207001"/>
              <a:ext cx="589788" cy="123444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626357" y="1332731"/>
              <a:ext cx="219710" cy="36830"/>
            </a:xfrm>
            <a:custGeom>
              <a:avLst/>
              <a:gdLst/>
              <a:ahLst/>
              <a:cxnLst/>
              <a:rect l="l" t="t" r="r" b="b"/>
              <a:pathLst>
                <a:path w="219709" h="36830">
                  <a:moveTo>
                    <a:pt x="169164" y="0"/>
                  </a:moveTo>
                  <a:lnTo>
                    <a:pt x="219456" y="0"/>
                  </a:lnTo>
                </a:path>
                <a:path w="219709" h="36830">
                  <a:moveTo>
                    <a:pt x="146303" y="4572"/>
                  </a:moveTo>
                  <a:lnTo>
                    <a:pt x="205739" y="4572"/>
                  </a:lnTo>
                </a:path>
                <a:path w="219709" h="36830">
                  <a:moveTo>
                    <a:pt x="128015" y="9144"/>
                  </a:moveTo>
                  <a:lnTo>
                    <a:pt x="187451" y="9144"/>
                  </a:lnTo>
                </a:path>
                <a:path w="219709" h="36830">
                  <a:moveTo>
                    <a:pt x="114300" y="13716"/>
                  </a:moveTo>
                  <a:lnTo>
                    <a:pt x="169164" y="13716"/>
                  </a:lnTo>
                </a:path>
                <a:path w="219709" h="36830">
                  <a:moveTo>
                    <a:pt x="91439" y="18288"/>
                  </a:moveTo>
                  <a:lnTo>
                    <a:pt x="150875" y="18288"/>
                  </a:lnTo>
                </a:path>
                <a:path w="219709" h="36830">
                  <a:moveTo>
                    <a:pt x="54864" y="22860"/>
                  </a:moveTo>
                  <a:lnTo>
                    <a:pt x="114299" y="22860"/>
                  </a:lnTo>
                </a:path>
                <a:path w="219709" h="36830">
                  <a:moveTo>
                    <a:pt x="36575" y="27432"/>
                  </a:moveTo>
                  <a:lnTo>
                    <a:pt x="96011" y="27432"/>
                  </a:lnTo>
                </a:path>
                <a:path w="219709" h="36830">
                  <a:moveTo>
                    <a:pt x="18287" y="32004"/>
                  </a:moveTo>
                  <a:lnTo>
                    <a:pt x="77723" y="32004"/>
                  </a:lnTo>
                </a:path>
                <a:path w="219709" h="36830">
                  <a:moveTo>
                    <a:pt x="0" y="36575"/>
                  </a:moveTo>
                  <a:lnTo>
                    <a:pt x="59435" y="36575"/>
                  </a:lnTo>
                </a:path>
              </a:pathLst>
            </a:custGeom>
            <a:ln w="4572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617213" y="1330445"/>
              <a:ext cx="278892" cy="82296"/>
            </a:xfrm>
            <a:prstGeom prst="rect">
              <a:avLst/>
            </a:prstGeom>
            <a:blipFill>
              <a:blip r:embed="rId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480053" y="1373879"/>
              <a:ext cx="182880" cy="27940"/>
            </a:xfrm>
            <a:custGeom>
              <a:avLst/>
              <a:gdLst/>
              <a:ahLst/>
              <a:cxnLst/>
              <a:rect l="l" t="t" r="r" b="b"/>
              <a:pathLst>
                <a:path w="182879" h="27940">
                  <a:moveTo>
                    <a:pt x="128016" y="0"/>
                  </a:moveTo>
                  <a:lnTo>
                    <a:pt x="182880" y="0"/>
                  </a:lnTo>
                </a:path>
                <a:path w="182879" h="27940">
                  <a:moveTo>
                    <a:pt x="105156" y="4572"/>
                  </a:moveTo>
                  <a:lnTo>
                    <a:pt x="169163" y="4572"/>
                  </a:lnTo>
                </a:path>
                <a:path w="182879" h="27940">
                  <a:moveTo>
                    <a:pt x="86868" y="9144"/>
                  </a:moveTo>
                  <a:lnTo>
                    <a:pt x="146303" y="9144"/>
                  </a:lnTo>
                </a:path>
                <a:path w="182879" h="27940">
                  <a:moveTo>
                    <a:pt x="64007" y="13716"/>
                  </a:moveTo>
                  <a:lnTo>
                    <a:pt x="128015" y="13716"/>
                  </a:lnTo>
                </a:path>
                <a:path w="182879" h="27940">
                  <a:moveTo>
                    <a:pt x="41148" y="18287"/>
                  </a:moveTo>
                  <a:lnTo>
                    <a:pt x="105155" y="18287"/>
                  </a:lnTo>
                </a:path>
                <a:path w="182879" h="27940">
                  <a:moveTo>
                    <a:pt x="22860" y="22860"/>
                  </a:moveTo>
                  <a:lnTo>
                    <a:pt x="86867" y="22860"/>
                  </a:lnTo>
                </a:path>
                <a:path w="182879" h="27940">
                  <a:moveTo>
                    <a:pt x="0" y="27432"/>
                  </a:moveTo>
                  <a:lnTo>
                    <a:pt x="68580" y="27432"/>
                  </a:lnTo>
                </a:path>
              </a:pathLst>
            </a:custGeom>
            <a:ln w="4572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8" name="object 138"/>
          <p:cNvSpPr/>
          <p:nvPr/>
        </p:nvSpPr>
        <p:spPr>
          <a:xfrm>
            <a:off x="457193" y="1405883"/>
            <a:ext cx="50800" cy="5080"/>
          </a:xfrm>
          <a:custGeom>
            <a:avLst/>
            <a:gdLst/>
            <a:ahLst/>
            <a:cxnLst/>
            <a:rect l="l" t="t" r="r" b="b"/>
            <a:pathLst>
              <a:path w="50800" h="5080">
                <a:moveTo>
                  <a:pt x="0" y="0"/>
                </a:moveTo>
                <a:lnTo>
                  <a:pt x="50292" y="0"/>
                </a:lnTo>
              </a:path>
              <a:path w="50800" h="5080">
                <a:moveTo>
                  <a:pt x="4571" y="4571"/>
                </a:moveTo>
                <a:lnTo>
                  <a:pt x="22860" y="4571"/>
                </a:lnTo>
              </a:path>
            </a:pathLst>
          </a:custGeom>
          <a:ln w="4572">
            <a:solidFill>
              <a:srgbClr val="0FCE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21201" y="1415027"/>
            <a:ext cx="123825" cy="32384"/>
          </a:xfrm>
          <a:custGeom>
            <a:avLst/>
            <a:gdLst/>
            <a:ahLst/>
            <a:cxnLst/>
            <a:rect l="l" t="t" r="r" b="b"/>
            <a:pathLst>
              <a:path w="123825" h="32384">
                <a:moveTo>
                  <a:pt x="86868" y="0"/>
                </a:moveTo>
                <a:lnTo>
                  <a:pt x="123444" y="0"/>
                </a:lnTo>
              </a:path>
              <a:path w="123825" h="32384">
                <a:moveTo>
                  <a:pt x="73151" y="4572"/>
                </a:moveTo>
                <a:lnTo>
                  <a:pt x="114300" y="4572"/>
                </a:lnTo>
              </a:path>
              <a:path w="123825" h="32384">
                <a:moveTo>
                  <a:pt x="59436" y="9144"/>
                </a:moveTo>
                <a:lnTo>
                  <a:pt x="100584" y="9144"/>
                </a:lnTo>
              </a:path>
              <a:path w="123825" h="32384">
                <a:moveTo>
                  <a:pt x="45720" y="13716"/>
                </a:moveTo>
                <a:lnTo>
                  <a:pt x="91439" y="13716"/>
                </a:lnTo>
              </a:path>
              <a:path w="123825" h="32384">
                <a:moveTo>
                  <a:pt x="36576" y="18287"/>
                </a:moveTo>
                <a:lnTo>
                  <a:pt x="77724" y="18287"/>
                </a:lnTo>
              </a:path>
              <a:path w="123825" h="32384">
                <a:moveTo>
                  <a:pt x="27431" y="22860"/>
                </a:moveTo>
                <a:lnTo>
                  <a:pt x="64008" y="22860"/>
                </a:lnTo>
              </a:path>
              <a:path w="123825" h="32384">
                <a:moveTo>
                  <a:pt x="13715" y="27432"/>
                </a:moveTo>
                <a:lnTo>
                  <a:pt x="50292" y="27432"/>
                </a:lnTo>
              </a:path>
              <a:path w="123825" h="32384">
                <a:moveTo>
                  <a:pt x="0" y="32003"/>
                </a:moveTo>
                <a:lnTo>
                  <a:pt x="41148" y="32003"/>
                </a:lnTo>
              </a:path>
            </a:pathLst>
          </a:custGeom>
          <a:ln w="4572">
            <a:solidFill>
              <a:srgbClr val="4949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57193" y="1449317"/>
            <a:ext cx="82296" cy="32004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 txBox="1"/>
          <p:nvPr/>
        </p:nvSpPr>
        <p:spPr>
          <a:xfrm>
            <a:off x="993133" y="2402838"/>
            <a:ext cx="8082915" cy="4548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8290" marR="5080" indent="-274320" algn="just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4642"/>
              <a:buFont typeface="Arial"/>
              <a:buChar char="●"/>
              <a:tabLst>
                <a:tab pos="288925" algn="l"/>
              </a:tabLst>
            </a:pPr>
            <a:r>
              <a:rPr sz="2800" spc="35" dirty="0">
                <a:solidFill>
                  <a:srgbClr val="FFFFFF"/>
                </a:solidFill>
                <a:latin typeface="Times New Roman"/>
                <a:cs typeface="Times New Roman"/>
              </a:rPr>
              <a:t>Policies</a:t>
            </a:r>
            <a:r>
              <a:rPr sz="2800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17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2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105" dirty="0">
                <a:solidFill>
                  <a:srgbClr val="FFFFFF"/>
                </a:solidFill>
                <a:latin typeface="Times New Roman"/>
                <a:cs typeface="Times New Roman"/>
              </a:rPr>
              <a:t>programs</a:t>
            </a:r>
            <a:r>
              <a:rPr sz="28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130" dirty="0">
                <a:solidFill>
                  <a:srgbClr val="FFFFFF"/>
                </a:solidFill>
                <a:latin typeface="Times New Roman"/>
                <a:cs typeface="Times New Roman"/>
              </a:rPr>
              <a:t>should</a:t>
            </a:r>
            <a:r>
              <a:rPr sz="2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125" dirty="0">
                <a:solidFill>
                  <a:srgbClr val="FFFFFF"/>
                </a:solidFill>
                <a:latin typeface="Times New Roman"/>
                <a:cs typeface="Times New Roman"/>
              </a:rPr>
              <a:t>be</a:t>
            </a:r>
            <a:r>
              <a:rPr sz="2800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145" dirty="0">
                <a:solidFill>
                  <a:srgbClr val="FFFFFF"/>
                </a:solidFill>
                <a:latin typeface="Times New Roman"/>
                <a:cs typeface="Times New Roman"/>
              </a:rPr>
              <a:t>adopted</a:t>
            </a:r>
            <a:r>
              <a:rPr sz="2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14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2800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120" dirty="0">
                <a:solidFill>
                  <a:srgbClr val="FFFFFF"/>
                </a:solidFill>
                <a:latin typeface="Times New Roman"/>
                <a:cs typeface="Times New Roman"/>
              </a:rPr>
              <a:t>ensure  </a:t>
            </a:r>
            <a:r>
              <a:rPr sz="2800" spc="100" dirty="0">
                <a:solidFill>
                  <a:srgbClr val="FFFFFF"/>
                </a:solidFill>
                <a:latin typeface="Times New Roman"/>
                <a:cs typeface="Times New Roman"/>
              </a:rPr>
              <a:t>people</a:t>
            </a:r>
            <a:r>
              <a:rPr sz="28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55" dirty="0">
                <a:solidFill>
                  <a:srgbClr val="FFFFFF"/>
                </a:solidFill>
                <a:latin typeface="Times New Roman"/>
                <a:cs typeface="Times New Roman"/>
              </a:rPr>
              <a:t>have</a:t>
            </a:r>
            <a:r>
              <a:rPr sz="2800" spc="-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40" dirty="0">
                <a:solidFill>
                  <a:srgbClr val="FFFFFF"/>
                </a:solidFill>
                <a:latin typeface="Times New Roman"/>
                <a:cs typeface="Times New Roman"/>
              </a:rPr>
              <a:t>access</a:t>
            </a:r>
            <a:r>
              <a:rPr sz="28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14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2800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130" dirty="0">
                <a:solidFill>
                  <a:srgbClr val="FFFFFF"/>
                </a:solidFill>
                <a:latin typeface="Times New Roman"/>
                <a:cs typeface="Times New Roman"/>
              </a:rPr>
              <a:t>their</a:t>
            </a:r>
            <a:r>
              <a:rPr sz="2800" spc="-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80" dirty="0">
                <a:solidFill>
                  <a:srgbClr val="FFFFFF"/>
                </a:solidFill>
                <a:latin typeface="Times New Roman"/>
                <a:cs typeface="Times New Roman"/>
              </a:rPr>
              <a:t>rights.</a:t>
            </a:r>
            <a:endParaRPr sz="2800">
              <a:latin typeface="Times New Roman"/>
              <a:cs typeface="Times New Roman"/>
            </a:endParaRPr>
          </a:p>
          <a:p>
            <a:pPr marL="287020" marR="6350" indent="-273050" algn="just">
              <a:lnSpc>
                <a:spcPct val="100000"/>
              </a:lnSpc>
              <a:spcBef>
                <a:spcPts val="670"/>
              </a:spcBef>
              <a:buClr>
                <a:srgbClr val="0AD0D9"/>
              </a:buClr>
              <a:buSzPct val="94642"/>
              <a:buFont typeface="Arial"/>
              <a:buChar char="●"/>
              <a:tabLst>
                <a:tab pos="288925" algn="l"/>
              </a:tabLst>
            </a:pPr>
            <a:r>
              <a:rPr sz="2800" spc="110" dirty="0">
                <a:solidFill>
                  <a:srgbClr val="FFFFFF"/>
                </a:solidFill>
                <a:latin typeface="Times New Roman"/>
                <a:cs typeface="Times New Roman"/>
              </a:rPr>
              <a:t>Proper </a:t>
            </a:r>
            <a:r>
              <a:rPr sz="2800" spc="95" dirty="0">
                <a:solidFill>
                  <a:srgbClr val="FFFFFF"/>
                </a:solidFill>
                <a:latin typeface="Times New Roman"/>
                <a:cs typeface="Times New Roman"/>
              </a:rPr>
              <a:t>reservations </a:t>
            </a:r>
            <a:r>
              <a:rPr sz="2800" spc="114" dirty="0">
                <a:solidFill>
                  <a:srgbClr val="FFFFFF"/>
                </a:solidFill>
                <a:latin typeface="Times New Roman"/>
                <a:cs typeface="Times New Roman"/>
              </a:rPr>
              <a:t>in </a:t>
            </a:r>
            <a:r>
              <a:rPr sz="2800" spc="70" dirty="0">
                <a:solidFill>
                  <a:srgbClr val="FFFFFF"/>
                </a:solidFill>
                <a:latin typeface="Times New Roman"/>
                <a:cs typeface="Times New Roman"/>
              </a:rPr>
              <a:t>politics </a:t>
            </a:r>
            <a:r>
              <a:rPr sz="2800" spc="170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2800" spc="95" dirty="0">
                <a:solidFill>
                  <a:srgbClr val="FFFFFF"/>
                </a:solidFill>
                <a:latin typeface="Times New Roman"/>
                <a:cs typeface="Times New Roman"/>
              </a:rPr>
              <a:t>public </a:t>
            </a:r>
            <a:r>
              <a:rPr sz="2800" spc="5" dirty="0">
                <a:solidFill>
                  <a:srgbClr val="FFFFFF"/>
                </a:solidFill>
                <a:latin typeface="Times New Roman"/>
                <a:cs typeface="Times New Roman"/>
              </a:rPr>
              <a:t>life  </a:t>
            </a:r>
            <a:r>
              <a:rPr sz="2800" spc="120" dirty="0">
                <a:solidFill>
                  <a:srgbClr val="FFFFFF"/>
                </a:solidFill>
                <a:latin typeface="Times New Roman"/>
                <a:cs typeface="Times New Roman"/>
              </a:rPr>
              <a:t>should</a:t>
            </a:r>
            <a:r>
              <a:rPr sz="28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125" dirty="0">
                <a:solidFill>
                  <a:srgbClr val="FFFFFF"/>
                </a:solidFill>
                <a:latin typeface="Times New Roman"/>
                <a:cs typeface="Times New Roman"/>
              </a:rPr>
              <a:t>be</a:t>
            </a:r>
            <a:r>
              <a:rPr sz="28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90" dirty="0">
                <a:solidFill>
                  <a:srgbClr val="FFFFFF"/>
                </a:solidFill>
                <a:latin typeface="Times New Roman"/>
                <a:cs typeface="Times New Roman"/>
              </a:rPr>
              <a:t>provided</a:t>
            </a:r>
            <a:r>
              <a:rPr sz="2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35" dirty="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sz="2800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17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8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100" dirty="0">
                <a:solidFill>
                  <a:srgbClr val="FFFFFF"/>
                </a:solidFill>
                <a:latin typeface="Times New Roman"/>
                <a:cs typeface="Times New Roman"/>
              </a:rPr>
              <a:t>Government.</a:t>
            </a:r>
            <a:endParaRPr sz="2800">
              <a:latin typeface="Times New Roman"/>
              <a:cs typeface="Times New Roman"/>
            </a:endParaRPr>
          </a:p>
          <a:p>
            <a:pPr marL="287020" marR="8890" indent="-274320" algn="just">
              <a:lnSpc>
                <a:spcPct val="100000"/>
              </a:lnSpc>
              <a:spcBef>
                <a:spcPts val="675"/>
              </a:spcBef>
              <a:buClr>
                <a:srgbClr val="0AD0D9"/>
              </a:buClr>
              <a:buSzPct val="94642"/>
              <a:buFont typeface="Arial"/>
              <a:buChar char="●"/>
              <a:tabLst>
                <a:tab pos="287020" algn="l"/>
              </a:tabLst>
            </a:pPr>
            <a:r>
              <a:rPr sz="2800" spc="110" dirty="0">
                <a:solidFill>
                  <a:srgbClr val="FFFFFF"/>
                </a:solidFill>
                <a:latin typeface="Times New Roman"/>
                <a:cs typeface="Times New Roman"/>
              </a:rPr>
              <a:t>Government </a:t>
            </a:r>
            <a:r>
              <a:rPr sz="2800" spc="125" dirty="0">
                <a:solidFill>
                  <a:srgbClr val="FFFFFF"/>
                </a:solidFill>
                <a:latin typeface="Times New Roman"/>
                <a:cs typeface="Times New Roman"/>
              </a:rPr>
              <a:t>should </a:t>
            </a:r>
            <a:r>
              <a:rPr sz="2800" spc="80" dirty="0">
                <a:solidFill>
                  <a:srgbClr val="FFFFFF"/>
                </a:solidFill>
                <a:latin typeface="Times New Roman"/>
                <a:cs typeface="Times New Roman"/>
              </a:rPr>
              <a:t>provide </a:t>
            </a:r>
            <a:r>
              <a:rPr sz="2800" spc="185" dirty="0">
                <a:solidFill>
                  <a:srgbClr val="FFFFFF"/>
                </a:solidFill>
                <a:latin typeface="Times New Roman"/>
                <a:cs typeface="Times New Roman"/>
              </a:rPr>
              <a:t>that </a:t>
            </a:r>
            <a:r>
              <a:rPr sz="2800" spc="125" dirty="0">
                <a:solidFill>
                  <a:srgbClr val="FFFFFF"/>
                </a:solidFill>
                <a:latin typeface="Times New Roman"/>
                <a:cs typeface="Times New Roman"/>
              </a:rPr>
              <a:t>women </a:t>
            </a:r>
            <a:r>
              <a:rPr sz="2800" spc="55" dirty="0">
                <a:solidFill>
                  <a:srgbClr val="FFFFFF"/>
                </a:solidFill>
                <a:latin typeface="Times New Roman"/>
                <a:cs typeface="Times New Roman"/>
              </a:rPr>
              <a:t>have </a:t>
            </a:r>
            <a:r>
              <a:rPr sz="2800" spc="170" dirty="0">
                <a:solidFill>
                  <a:srgbClr val="FFFFFF"/>
                </a:solidFill>
                <a:latin typeface="Times New Roman"/>
                <a:cs typeface="Times New Roman"/>
              </a:rPr>
              <a:t>the  </a:t>
            </a:r>
            <a:r>
              <a:rPr sz="2800" spc="114" dirty="0">
                <a:solidFill>
                  <a:srgbClr val="FFFFFF"/>
                </a:solidFill>
                <a:latin typeface="Times New Roman"/>
                <a:cs typeface="Times New Roman"/>
              </a:rPr>
              <a:t>same </a:t>
            </a:r>
            <a:r>
              <a:rPr sz="2800" spc="100" dirty="0">
                <a:solidFill>
                  <a:srgbClr val="FFFFFF"/>
                </a:solidFill>
                <a:latin typeface="Times New Roman"/>
                <a:cs typeface="Times New Roman"/>
              </a:rPr>
              <a:t>rights </a:t>
            </a:r>
            <a:r>
              <a:rPr sz="2800" spc="75" dirty="0">
                <a:solidFill>
                  <a:srgbClr val="FFFFFF"/>
                </a:solidFill>
                <a:latin typeface="Times New Roman"/>
                <a:cs typeface="Times New Roman"/>
              </a:rPr>
              <a:t>as </a:t>
            </a:r>
            <a:r>
              <a:rPr sz="2800" spc="185" dirty="0">
                <a:solidFill>
                  <a:srgbClr val="FFFFFF"/>
                </a:solidFill>
                <a:latin typeface="Times New Roman"/>
                <a:cs typeface="Times New Roman"/>
              </a:rPr>
              <a:t>men </a:t>
            </a:r>
            <a:r>
              <a:rPr sz="2800" spc="90" dirty="0">
                <a:solidFill>
                  <a:srgbClr val="FFFFFF"/>
                </a:solidFill>
                <a:latin typeface="Times New Roman"/>
                <a:cs typeface="Times New Roman"/>
              </a:rPr>
              <a:t>regarding </a:t>
            </a:r>
            <a:r>
              <a:rPr sz="2800" spc="17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800" spc="100" dirty="0">
                <a:solidFill>
                  <a:srgbClr val="FFFFFF"/>
                </a:solidFill>
                <a:latin typeface="Times New Roman"/>
                <a:cs typeface="Times New Roman"/>
              </a:rPr>
              <a:t>nationality </a:t>
            </a:r>
            <a:r>
              <a:rPr sz="2800" spc="20" dirty="0">
                <a:solidFill>
                  <a:srgbClr val="FFFFFF"/>
                </a:solidFill>
                <a:latin typeface="Times New Roman"/>
                <a:cs typeface="Times New Roman"/>
              </a:rPr>
              <a:t>of  </a:t>
            </a:r>
            <a:r>
              <a:rPr sz="2800" spc="130" dirty="0">
                <a:solidFill>
                  <a:srgbClr val="FFFFFF"/>
                </a:solidFill>
                <a:latin typeface="Times New Roman"/>
                <a:cs typeface="Times New Roman"/>
              </a:rPr>
              <a:t>their</a:t>
            </a:r>
            <a:r>
              <a:rPr sz="2800" spc="-1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95" dirty="0">
                <a:solidFill>
                  <a:srgbClr val="FFFFFF"/>
                </a:solidFill>
                <a:latin typeface="Times New Roman"/>
                <a:cs typeface="Times New Roman"/>
              </a:rPr>
              <a:t>children.</a:t>
            </a:r>
            <a:endParaRPr sz="2800">
              <a:latin typeface="Times New Roman"/>
              <a:cs typeface="Times New Roman"/>
            </a:endParaRPr>
          </a:p>
          <a:p>
            <a:pPr marL="287020" marR="24765" indent="-274955" algn="just">
              <a:lnSpc>
                <a:spcPct val="100000"/>
              </a:lnSpc>
              <a:spcBef>
                <a:spcPts val="670"/>
              </a:spcBef>
              <a:buClr>
                <a:srgbClr val="0AD0D9"/>
              </a:buClr>
              <a:buSzPct val="94642"/>
              <a:buFont typeface="Arial"/>
              <a:buChar char="●"/>
              <a:tabLst>
                <a:tab pos="287020" algn="l"/>
              </a:tabLst>
            </a:pPr>
            <a:r>
              <a:rPr sz="2800" spc="110" dirty="0">
                <a:solidFill>
                  <a:srgbClr val="FFFFFF"/>
                </a:solidFill>
                <a:latin typeface="Times New Roman"/>
                <a:cs typeface="Times New Roman"/>
              </a:rPr>
              <a:t>Government</a:t>
            </a:r>
            <a:r>
              <a:rPr sz="28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125" dirty="0">
                <a:solidFill>
                  <a:srgbClr val="FFFFFF"/>
                </a:solidFill>
                <a:latin typeface="Times New Roman"/>
                <a:cs typeface="Times New Roman"/>
              </a:rPr>
              <a:t>should</a:t>
            </a:r>
            <a:r>
              <a:rPr sz="28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70" dirty="0">
                <a:solidFill>
                  <a:srgbClr val="FFFFFF"/>
                </a:solidFill>
                <a:latin typeface="Times New Roman"/>
                <a:cs typeface="Times New Roman"/>
              </a:rPr>
              <a:t>work</a:t>
            </a:r>
            <a:r>
              <a:rPr sz="28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100" dirty="0">
                <a:solidFill>
                  <a:srgbClr val="FFFFFF"/>
                </a:solidFill>
                <a:latin typeface="Times New Roman"/>
                <a:cs typeface="Times New Roman"/>
              </a:rPr>
              <a:t>against</a:t>
            </a:r>
            <a:r>
              <a:rPr sz="28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17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65" dirty="0">
                <a:solidFill>
                  <a:srgbClr val="FFFFFF"/>
                </a:solidFill>
                <a:latin typeface="Times New Roman"/>
                <a:cs typeface="Times New Roman"/>
              </a:rPr>
              <a:t>trafficking</a:t>
            </a:r>
            <a:r>
              <a:rPr sz="28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25" dirty="0">
                <a:solidFill>
                  <a:srgbClr val="FFFFFF"/>
                </a:solidFill>
                <a:latin typeface="Times New Roman"/>
                <a:cs typeface="Times New Roman"/>
              </a:rPr>
              <a:t>of  </a:t>
            </a:r>
            <a:r>
              <a:rPr sz="2800" spc="125" dirty="0">
                <a:solidFill>
                  <a:srgbClr val="FFFFFF"/>
                </a:solidFill>
                <a:latin typeface="Times New Roman"/>
                <a:cs typeface="Times New Roman"/>
              </a:rPr>
              <a:t>women </a:t>
            </a:r>
            <a:r>
              <a:rPr sz="2800" spc="170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2800" spc="95" dirty="0">
                <a:solidFill>
                  <a:srgbClr val="FFFFFF"/>
                </a:solidFill>
                <a:latin typeface="Times New Roman"/>
                <a:cs typeface="Times New Roman"/>
              </a:rPr>
              <a:t>exploitation </a:t>
            </a:r>
            <a:r>
              <a:rPr sz="2800" spc="2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2800" spc="130" dirty="0">
                <a:solidFill>
                  <a:srgbClr val="FFFFFF"/>
                </a:solidFill>
                <a:latin typeface="Times New Roman"/>
                <a:cs typeface="Times New Roman"/>
              </a:rPr>
              <a:t>prostitution </a:t>
            </a:r>
            <a:r>
              <a:rPr sz="2800" spc="20" dirty="0">
                <a:solidFill>
                  <a:srgbClr val="FFFFFF"/>
                </a:solidFill>
                <a:latin typeface="Times New Roman"/>
                <a:cs typeface="Times New Roman"/>
              </a:rPr>
              <a:t>of  </a:t>
            </a:r>
            <a:r>
              <a:rPr sz="2800" spc="105" dirty="0">
                <a:solidFill>
                  <a:srgbClr val="FFFFFF"/>
                </a:solidFill>
                <a:latin typeface="Times New Roman"/>
                <a:cs typeface="Times New Roman"/>
              </a:rPr>
              <a:t>women.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object 138"/>
          <p:cNvSpPr/>
          <p:nvPr/>
        </p:nvSpPr>
        <p:spPr>
          <a:xfrm>
            <a:off x="457193" y="1405883"/>
            <a:ext cx="50800" cy="5080"/>
          </a:xfrm>
          <a:custGeom>
            <a:avLst/>
            <a:gdLst/>
            <a:ahLst/>
            <a:cxnLst/>
            <a:rect l="l" t="t" r="r" b="b"/>
            <a:pathLst>
              <a:path w="50800" h="5080">
                <a:moveTo>
                  <a:pt x="0" y="0"/>
                </a:moveTo>
                <a:lnTo>
                  <a:pt x="50292" y="0"/>
                </a:lnTo>
              </a:path>
              <a:path w="50800" h="5080">
                <a:moveTo>
                  <a:pt x="4571" y="4571"/>
                </a:moveTo>
                <a:lnTo>
                  <a:pt x="22860" y="4571"/>
                </a:lnTo>
              </a:path>
            </a:pathLst>
          </a:custGeom>
          <a:ln w="4572">
            <a:solidFill>
              <a:srgbClr val="0FCE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21201" y="1415027"/>
            <a:ext cx="123825" cy="32384"/>
          </a:xfrm>
          <a:custGeom>
            <a:avLst/>
            <a:gdLst/>
            <a:ahLst/>
            <a:cxnLst/>
            <a:rect l="l" t="t" r="r" b="b"/>
            <a:pathLst>
              <a:path w="123825" h="32384">
                <a:moveTo>
                  <a:pt x="86868" y="0"/>
                </a:moveTo>
                <a:lnTo>
                  <a:pt x="123444" y="0"/>
                </a:lnTo>
              </a:path>
              <a:path w="123825" h="32384">
                <a:moveTo>
                  <a:pt x="73151" y="4572"/>
                </a:moveTo>
                <a:lnTo>
                  <a:pt x="114300" y="4572"/>
                </a:lnTo>
              </a:path>
              <a:path w="123825" h="32384">
                <a:moveTo>
                  <a:pt x="59436" y="9144"/>
                </a:moveTo>
                <a:lnTo>
                  <a:pt x="100584" y="9144"/>
                </a:lnTo>
              </a:path>
              <a:path w="123825" h="32384">
                <a:moveTo>
                  <a:pt x="45720" y="13716"/>
                </a:moveTo>
                <a:lnTo>
                  <a:pt x="91439" y="13716"/>
                </a:lnTo>
              </a:path>
              <a:path w="123825" h="32384">
                <a:moveTo>
                  <a:pt x="36576" y="18287"/>
                </a:moveTo>
                <a:lnTo>
                  <a:pt x="77724" y="18287"/>
                </a:lnTo>
              </a:path>
              <a:path w="123825" h="32384">
                <a:moveTo>
                  <a:pt x="27431" y="22860"/>
                </a:moveTo>
                <a:lnTo>
                  <a:pt x="64008" y="22860"/>
                </a:lnTo>
              </a:path>
              <a:path w="123825" h="32384">
                <a:moveTo>
                  <a:pt x="13715" y="27432"/>
                </a:moveTo>
                <a:lnTo>
                  <a:pt x="50292" y="27432"/>
                </a:lnTo>
              </a:path>
              <a:path w="123825" h="32384">
                <a:moveTo>
                  <a:pt x="0" y="32003"/>
                </a:moveTo>
                <a:lnTo>
                  <a:pt x="41148" y="32003"/>
                </a:lnTo>
              </a:path>
            </a:pathLst>
          </a:custGeom>
          <a:ln w="4572">
            <a:solidFill>
              <a:srgbClr val="4949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57193" y="1449317"/>
            <a:ext cx="82296" cy="320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 txBox="1">
            <a:spLocks noGrp="1"/>
          </p:cNvSpPr>
          <p:nvPr>
            <p:ph type="title"/>
          </p:nvPr>
        </p:nvSpPr>
        <p:spPr>
          <a:xfrm>
            <a:off x="304801" y="533401"/>
            <a:ext cx="94488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55" dirty="0"/>
              <a:t>FUNDAMENTAL</a:t>
            </a:r>
            <a:r>
              <a:rPr sz="6000" spc="-35" dirty="0"/>
              <a:t> </a:t>
            </a:r>
            <a:r>
              <a:rPr sz="6000" spc="-10" dirty="0"/>
              <a:t>RIGHTS</a:t>
            </a:r>
            <a:endParaRPr sz="6000" dirty="0"/>
          </a:p>
        </p:txBody>
      </p:sp>
      <p:sp>
        <p:nvSpPr>
          <p:cNvPr id="143" name="object 143"/>
          <p:cNvSpPr txBox="1"/>
          <p:nvPr/>
        </p:nvSpPr>
        <p:spPr>
          <a:xfrm>
            <a:off x="994657" y="2396743"/>
            <a:ext cx="8081009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 algn="just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4444"/>
              <a:buFont typeface="Arial"/>
              <a:buChar char="●"/>
              <a:tabLst>
                <a:tab pos="287020" algn="l"/>
              </a:tabLst>
            </a:pPr>
            <a:r>
              <a:rPr sz="3600" spc="13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3600" spc="135" dirty="0">
                <a:solidFill>
                  <a:srgbClr val="E2D700"/>
                </a:solidFill>
                <a:latin typeface="Times New Roman"/>
                <a:cs typeface="Times New Roman"/>
              </a:rPr>
              <a:t> </a:t>
            </a:r>
            <a:r>
              <a:rPr sz="3600" i="1" u="heavy" spc="90" dirty="0">
                <a:solidFill>
                  <a:srgbClr val="E2D700"/>
                </a:solidFill>
                <a:uFill>
                  <a:solidFill>
                    <a:srgbClr val="E2D700"/>
                  </a:solidFill>
                </a:uFill>
                <a:latin typeface="Times New Roman"/>
                <a:cs typeface="Times New Roman"/>
              </a:rPr>
              <a:t>Fundamental </a:t>
            </a:r>
            <a:r>
              <a:rPr sz="3600" i="1" u="heavy" spc="100" dirty="0">
                <a:solidFill>
                  <a:srgbClr val="E2D700"/>
                </a:solidFill>
                <a:uFill>
                  <a:solidFill>
                    <a:srgbClr val="E2D700"/>
                  </a:solidFill>
                </a:uFill>
                <a:latin typeface="Times New Roman"/>
                <a:cs typeface="Times New Roman"/>
              </a:rPr>
              <a:t>Rights</a:t>
            </a:r>
            <a:r>
              <a:rPr sz="3600" i="1" spc="100" dirty="0">
                <a:solidFill>
                  <a:srgbClr val="E2D700"/>
                </a:solidFill>
                <a:latin typeface="Times New Roman"/>
                <a:cs typeface="Times New Roman"/>
              </a:rPr>
              <a:t> </a:t>
            </a:r>
            <a:r>
              <a:rPr sz="3600" spc="120" dirty="0">
                <a:solidFill>
                  <a:srgbClr val="FFFFFF"/>
                </a:solidFill>
                <a:latin typeface="Times New Roman"/>
                <a:cs typeface="Times New Roman"/>
              </a:rPr>
              <a:t>are </a:t>
            </a:r>
            <a:r>
              <a:rPr sz="3600" spc="145" dirty="0">
                <a:solidFill>
                  <a:srgbClr val="FFFFFF"/>
                </a:solidFill>
                <a:latin typeface="Times New Roman"/>
                <a:cs typeface="Times New Roman"/>
              </a:rPr>
              <a:t>defined </a:t>
            </a:r>
            <a:r>
              <a:rPr sz="3600" spc="90" dirty="0">
                <a:solidFill>
                  <a:srgbClr val="FFFFFF"/>
                </a:solidFill>
                <a:latin typeface="Times New Roman"/>
                <a:cs typeface="Times New Roman"/>
              </a:rPr>
              <a:t>as  </a:t>
            </a:r>
            <a:r>
              <a:rPr sz="3600" spc="22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3600" spc="90" dirty="0">
                <a:solidFill>
                  <a:srgbClr val="FFFFFF"/>
                </a:solidFill>
                <a:latin typeface="Times New Roman"/>
                <a:cs typeface="Times New Roman"/>
              </a:rPr>
              <a:t>basic</a:t>
            </a:r>
            <a:r>
              <a:rPr sz="3600" spc="90" dirty="0">
                <a:solidFill>
                  <a:srgbClr val="E2D700"/>
                </a:solidFill>
                <a:latin typeface="Times New Roman"/>
                <a:cs typeface="Times New Roman"/>
              </a:rPr>
              <a:t> </a:t>
            </a:r>
            <a:r>
              <a:rPr sz="3600" u="heavy" spc="250" dirty="0">
                <a:solidFill>
                  <a:srgbClr val="E2D700"/>
                </a:solidFill>
                <a:uFill>
                  <a:solidFill>
                    <a:srgbClr val="E2D700"/>
                  </a:solidFill>
                </a:uFill>
                <a:latin typeface="Times New Roman"/>
                <a:cs typeface="Times New Roman"/>
              </a:rPr>
              <a:t>human </a:t>
            </a:r>
            <a:r>
              <a:rPr sz="3600" u="heavy" spc="130" dirty="0">
                <a:solidFill>
                  <a:srgbClr val="E2D700"/>
                </a:solidFill>
                <a:uFill>
                  <a:solidFill>
                    <a:srgbClr val="E2D700"/>
                  </a:solidFill>
                </a:uFill>
                <a:latin typeface="Times New Roman"/>
                <a:cs typeface="Times New Roman"/>
              </a:rPr>
              <a:t>rights</a:t>
            </a:r>
            <a:r>
              <a:rPr sz="3600" spc="130" dirty="0">
                <a:solidFill>
                  <a:srgbClr val="E2D700"/>
                </a:solidFill>
                <a:latin typeface="Times New Roman"/>
                <a:cs typeface="Times New Roman"/>
              </a:rPr>
              <a:t> </a:t>
            </a:r>
            <a:r>
              <a:rPr sz="3600" spc="25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3600" spc="50" dirty="0">
                <a:solidFill>
                  <a:srgbClr val="FFFFFF"/>
                </a:solidFill>
                <a:latin typeface="Times New Roman"/>
                <a:cs typeface="Times New Roman"/>
              </a:rPr>
              <a:t>all </a:t>
            </a:r>
            <a:r>
              <a:rPr sz="3600" spc="100" dirty="0">
                <a:solidFill>
                  <a:srgbClr val="FFFFFF"/>
                </a:solidFill>
                <a:latin typeface="Times New Roman"/>
                <a:cs typeface="Times New Roman"/>
              </a:rPr>
              <a:t>citizens.  </a:t>
            </a:r>
            <a:r>
              <a:rPr sz="3600" spc="114" dirty="0">
                <a:solidFill>
                  <a:srgbClr val="FFFFFF"/>
                </a:solidFill>
                <a:latin typeface="Times New Roman"/>
                <a:cs typeface="Times New Roman"/>
              </a:rPr>
              <a:t>These </a:t>
            </a:r>
            <a:r>
              <a:rPr sz="3600" spc="110" dirty="0">
                <a:solidFill>
                  <a:srgbClr val="FFFFFF"/>
                </a:solidFill>
                <a:latin typeface="Times New Roman"/>
                <a:cs typeface="Times New Roman"/>
              </a:rPr>
              <a:t>rights, </a:t>
            </a:r>
            <a:r>
              <a:rPr sz="3600" spc="150" dirty="0">
                <a:solidFill>
                  <a:srgbClr val="FFFFFF"/>
                </a:solidFill>
                <a:latin typeface="Times New Roman"/>
                <a:cs typeface="Times New Roman"/>
              </a:rPr>
              <a:t>defined in Part </a:t>
            </a:r>
            <a:r>
              <a:rPr sz="3600" spc="15" dirty="0">
                <a:solidFill>
                  <a:srgbClr val="FFFFFF"/>
                </a:solidFill>
                <a:latin typeface="Times New Roman"/>
                <a:cs typeface="Times New Roman"/>
              </a:rPr>
              <a:t>III </a:t>
            </a:r>
            <a:r>
              <a:rPr sz="3600" spc="25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3600" spc="229" dirty="0">
                <a:solidFill>
                  <a:srgbClr val="FFFFFF"/>
                </a:solidFill>
                <a:latin typeface="Times New Roman"/>
                <a:cs typeface="Times New Roman"/>
              </a:rPr>
              <a:t>the  </a:t>
            </a:r>
            <a:r>
              <a:rPr sz="3600" spc="160" dirty="0">
                <a:solidFill>
                  <a:srgbClr val="FFFFFF"/>
                </a:solidFill>
                <a:latin typeface="Times New Roman"/>
                <a:cs typeface="Times New Roman"/>
              </a:rPr>
              <a:t>Constitution </a:t>
            </a:r>
            <a:r>
              <a:rPr sz="3600" spc="90" dirty="0">
                <a:solidFill>
                  <a:srgbClr val="FFFFFF"/>
                </a:solidFill>
                <a:latin typeface="Times New Roman"/>
                <a:cs typeface="Times New Roman"/>
              </a:rPr>
              <a:t>irrespective </a:t>
            </a:r>
            <a:r>
              <a:rPr sz="3600" spc="25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3600" spc="70" dirty="0">
                <a:solidFill>
                  <a:srgbClr val="FFFFFF"/>
                </a:solidFill>
                <a:latin typeface="Times New Roman"/>
                <a:cs typeface="Times New Roman"/>
              </a:rPr>
              <a:t>race, </a:t>
            </a:r>
            <a:r>
              <a:rPr sz="3600" spc="90" dirty="0">
                <a:solidFill>
                  <a:srgbClr val="FFFFFF"/>
                </a:solidFill>
                <a:latin typeface="Times New Roman"/>
                <a:cs typeface="Times New Roman"/>
              </a:rPr>
              <a:t>place  </a:t>
            </a:r>
            <a:r>
              <a:rPr sz="3600" spc="25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3600" spc="160" dirty="0">
                <a:solidFill>
                  <a:srgbClr val="FFFFFF"/>
                </a:solidFill>
                <a:latin typeface="Times New Roman"/>
                <a:cs typeface="Times New Roman"/>
              </a:rPr>
              <a:t>birth, </a:t>
            </a:r>
            <a:r>
              <a:rPr sz="3600" spc="85" dirty="0">
                <a:solidFill>
                  <a:srgbClr val="FFFFFF"/>
                </a:solidFill>
                <a:latin typeface="Times New Roman"/>
                <a:cs typeface="Times New Roman"/>
              </a:rPr>
              <a:t>religion,</a:t>
            </a:r>
            <a:r>
              <a:rPr sz="3600" spc="85" dirty="0">
                <a:solidFill>
                  <a:srgbClr val="E2D700"/>
                </a:solidFill>
                <a:latin typeface="Times New Roman"/>
                <a:cs typeface="Times New Roman"/>
              </a:rPr>
              <a:t> </a:t>
            </a:r>
            <a:r>
              <a:rPr sz="3600" u="heavy" spc="100" dirty="0">
                <a:solidFill>
                  <a:srgbClr val="E2D700"/>
                </a:solidFill>
                <a:uFill>
                  <a:solidFill>
                    <a:srgbClr val="E2D700"/>
                  </a:solidFill>
                </a:uFill>
                <a:latin typeface="Times New Roman"/>
                <a:cs typeface="Times New Roman"/>
              </a:rPr>
              <a:t>caste</a:t>
            </a:r>
            <a:r>
              <a:rPr sz="3600" spc="100" dirty="0">
                <a:solidFill>
                  <a:srgbClr val="FFFFFF"/>
                </a:solidFill>
                <a:latin typeface="Times New Roman"/>
                <a:cs typeface="Times New Roman"/>
              </a:rPr>
              <a:t>, </a:t>
            </a:r>
            <a:r>
              <a:rPr sz="3600" spc="135" dirty="0">
                <a:solidFill>
                  <a:srgbClr val="FFFFFF"/>
                </a:solidFill>
                <a:latin typeface="Times New Roman"/>
                <a:cs typeface="Times New Roman"/>
              </a:rPr>
              <a:t>creed </a:t>
            </a:r>
            <a:r>
              <a:rPr sz="3600" spc="160" dirty="0">
                <a:solidFill>
                  <a:srgbClr val="FFFFFF"/>
                </a:solidFill>
                <a:latin typeface="Times New Roman"/>
                <a:cs typeface="Times New Roman"/>
              </a:rPr>
              <a:t>or</a:t>
            </a:r>
            <a:r>
              <a:rPr sz="3600" spc="45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30" dirty="0">
                <a:solidFill>
                  <a:srgbClr val="FFFFFF"/>
                </a:solidFill>
                <a:latin typeface="Times New Roman"/>
                <a:cs typeface="Times New Roman"/>
              </a:rPr>
              <a:t>sex.</a:t>
            </a:r>
            <a:endParaRPr sz="3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object 138"/>
          <p:cNvSpPr txBox="1">
            <a:spLocks noGrp="1"/>
          </p:cNvSpPr>
          <p:nvPr>
            <p:ph type="title"/>
          </p:nvPr>
        </p:nvSpPr>
        <p:spPr>
          <a:xfrm>
            <a:off x="2459226" y="414013"/>
            <a:ext cx="5541773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trike="dblStrike" spc="-45" dirty="0"/>
              <a:t>C</a:t>
            </a:r>
            <a:r>
              <a:rPr sz="6000" strike="dblStrike" spc="-5" dirty="0"/>
              <a:t>O</a:t>
            </a:r>
            <a:r>
              <a:rPr sz="6000" strike="noStrike" spc="5" dirty="0"/>
              <a:t>N</a:t>
            </a:r>
            <a:r>
              <a:rPr sz="6000" strike="noStrike" dirty="0"/>
              <a:t>C</a:t>
            </a:r>
            <a:r>
              <a:rPr sz="6000" strike="noStrike" spc="-140" dirty="0"/>
              <a:t>L</a:t>
            </a:r>
            <a:r>
              <a:rPr sz="6000" strike="noStrike" dirty="0"/>
              <a:t>USI</a:t>
            </a:r>
            <a:r>
              <a:rPr sz="6000" strike="noStrike" spc="-5" dirty="0"/>
              <a:t>O</a:t>
            </a:r>
            <a:r>
              <a:rPr sz="6000" strike="noStrike" dirty="0"/>
              <a:t>N</a:t>
            </a:r>
            <a:endParaRPr sz="6000" dirty="0"/>
          </a:p>
        </p:txBody>
      </p:sp>
      <p:sp>
        <p:nvSpPr>
          <p:cNvPr id="140" name="object 140"/>
          <p:cNvSpPr txBox="1"/>
          <p:nvPr/>
        </p:nvSpPr>
        <p:spPr>
          <a:xfrm>
            <a:off x="1212589" y="1387855"/>
            <a:ext cx="7861300" cy="540512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68580" marR="5080" indent="-56515" algn="just">
              <a:lnSpc>
                <a:spcPct val="80000"/>
              </a:lnSpc>
              <a:spcBef>
                <a:spcPts val="725"/>
              </a:spcBef>
            </a:pPr>
            <a:r>
              <a:rPr sz="2600" spc="10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600" spc="120" dirty="0">
                <a:solidFill>
                  <a:srgbClr val="FFFFFF"/>
                </a:solidFill>
                <a:latin typeface="Times New Roman"/>
                <a:cs typeface="Times New Roman"/>
              </a:rPr>
              <a:t>pursuit </a:t>
            </a:r>
            <a:r>
              <a:rPr sz="2600" spc="2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2600" spc="180" dirty="0">
                <a:solidFill>
                  <a:srgbClr val="FFFFFF"/>
                </a:solidFill>
                <a:latin typeface="Times New Roman"/>
                <a:cs typeface="Times New Roman"/>
              </a:rPr>
              <a:t>human </a:t>
            </a:r>
            <a:r>
              <a:rPr sz="2600" spc="95" dirty="0">
                <a:solidFill>
                  <a:srgbClr val="FFFFFF"/>
                </a:solidFill>
                <a:latin typeface="Times New Roman"/>
                <a:cs typeface="Times New Roman"/>
              </a:rPr>
              <a:t>rights </a:t>
            </a:r>
            <a:r>
              <a:rPr sz="2600" spc="35" dirty="0">
                <a:solidFill>
                  <a:srgbClr val="FFFFFF"/>
                </a:solidFill>
                <a:latin typeface="Times New Roman"/>
                <a:cs typeface="Times New Roman"/>
              </a:rPr>
              <a:t>lies </a:t>
            </a:r>
            <a:r>
              <a:rPr sz="2600" spc="140" dirty="0">
                <a:solidFill>
                  <a:srgbClr val="FFFFFF"/>
                </a:solidFill>
                <a:latin typeface="Times New Roman"/>
                <a:cs typeface="Times New Roman"/>
              </a:rPr>
              <a:t>at </a:t>
            </a:r>
            <a:r>
              <a:rPr sz="2600" spc="16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600" spc="140" dirty="0">
                <a:solidFill>
                  <a:srgbClr val="FFFFFF"/>
                </a:solidFill>
                <a:latin typeface="Times New Roman"/>
                <a:cs typeface="Times New Roman"/>
              </a:rPr>
              <a:t>heart </a:t>
            </a:r>
            <a:r>
              <a:rPr sz="2600" spc="2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2600" spc="165" dirty="0">
                <a:solidFill>
                  <a:srgbClr val="FFFFFF"/>
                </a:solidFill>
                <a:latin typeface="Times New Roman"/>
                <a:cs typeface="Times New Roman"/>
              </a:rPr>
              <a:t>the  </a:t>
            </a:r>
            <a:r>
              <a:rPr sz="2600" spc="90" dirty="0">
                <a:solidFill>
                  <a:srgbClr val="FFFFFF"/>
                </a:solidFill>
                <a:latin typeface="Times New Roman"/>
                <a:cs typeface="Times New Roman"/>
              </a:rPr>
              <a:t>mission </a:t>
            </a:r>
            <a:r>
              <a:rPr sz="2600" spc="15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2600" spc="16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600" spc="105" dirty="0">
                <a:solidFill>
                  <a:srgbClr val="FFFFFF"/>
                </a:solidFill>
                <a:latin typeface="Times New Roman"/>
                <a:cs typeface="Times New Roman"/>
              </a:rPr>
              <a:t>United </a:t>
            </a:r>
            <a:r>
              <a:rPr sz="2600" spc="75" dirty="0">
                <a:solidFill>
                  <a:srgbClr val="FFFFFF"/>
                </a:solidFill>
                <a:latin typeface="Times New Roman"/>
                <a:cs typeface="Times New Roman"/>
              </a:rPr>
              <a:t>Nations. </a:t>
            </a:r>
            <a:r>
              <a:rPr sz="2600" spc="95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2600" spc="5" dirty="0">
                <a:solidFill>
                  <a:srgbClr val="FFFFFF"/>
                </a:solidFill>
                <a:latin typeface="Times New Roman"/>
                <a:cs typeface="Times New Roman"/>
              </a:rPr>
              <a:t>life </a:t>
            </a:r>
            <a:r>
              <a:rPr sz="2600" spc="110" dirty="0">
                <a:solidFill>
                  <a:srgbClr val="FFFFFF"/>
                </a:solidFill>
                <a:latin typeface="Times New Roman"/>
                <a:cs typeface="Times New Roman"/>
              </a:rPr>
              <a:t>in </a:t>
            </a:r>
            <a:r>
              <a:rPr sz="2600" spc="90" dirty="0">
                <a:solidFill>
                  <a:srgbClr val="FFFFFF"/>
                </a:solidFill>
                <a:latin typeface="Times New Roman"/>
                <a:cs typeface="Times New Roman"/>
              </a:rPr>
              <a:t>freedom,  </a:t>
            </a:r>
            <a:r>
              <a:rPr sz="2600" spc="75" dirty="0">
                <a:solidFill>
                  <a:srgbClr val="FFFFFF"/>
                </a:solidFill>
                <a:latin typeface="Times New Roman"/>
                <a:cs typeface="Times New Roman"/>
              </a:rPr>
              <a:t>security </a:t>
            </a:r>
            <a:r>
              <a:rPr sz="2600" spc="155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2600" spc="55" dirty="0">
                <a:solidFill>
                  <a:srgbClr val="FFFFFF"/>
                </a:solidFill>
                <a:latin typeface="Times New Roman"/>
                <a:cs typeface="Times New Roman"/>
              </a:rPr>
              <a:t>prosperity. </a:t>
            </a:r>
            <a:r>
              <a:rPr sz="2600" spc="70" dirty="0">
                <a:solidFill>
                  <a:srgbClr val="FFFFFF"/>
                </a:solidFill>
                <a:latin typeface="Times New Roman"/>
                <a:cs typeface="Times New Roman"/>
              </a:rPr>
              <a:t>It </a:t>
            </a:r>
            <a:r>
              <a:rPr sz="2600" spc="130" dirty="0">
                <a:solidFill>
                  <a:srgbClr val="FFFFFF"/>
                </a:solidFill>
                <a:latin typeface="Times New Roman"/>
                <a:cs typeface="Times New Roman"/>
              </a:rPr>
              <a:t>underpins </a:t>
            </a:r>
            <a:r>
              <a:rPr sz="2600" spc="16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600" spc="114" dirty="0">
                <a:solidFill>
                  <a:srgbClr val="FFFFFF"/>
                </a:solidFill>
                <a:latin typeface="Times New Roman"/>
                <a:cs typeface="Times New Roman"/>
              </a:rPr>
              <a:t>hopes </a:t>
            </a:r>
            <a:r>
              <a:rPr sz="2600" spc="20" dirty="0">
                <a:solidFill>
                  <a:srgbClr val="FFFFFF"/>
                </a:solidFill>
                <a:latin typeface="Times New Roman"/>
                <a:cs typeface="Times New Roman"/>
              </a:rPr>
              <a:t>of  </a:t>
            </a:r>
            <a:r>
              <a:rPr sz="2600" spc="70" dirty="0">
                <a:solidFill>
                  <a:srgbClr val="FFFFFF"/>
                </a:solidFill>
                <a:latin typeface="Times New Roman"/>
                <a:cs typeface="Times New Roman"/>
              </a:rPr>
              <a:t>millions </a:t>
            </a:r>
            <a:r>
              <a:rPr sz="2600" spc="15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2600" spc="100" dirty="0">
                <a:solidFill>
                  <a:srgbClr val="FFFFFF"/>
                </a:solidFill>
                <a:latin typeface="Times New Roman"/>
                <a:cs typeface="Times New Roman"/>
              </a:rPr>
              <a:t>people </a:t>
            </a:r>
            <a:r>
              <a:rPr sz="2600" spc="50" dirty="0">
                <a:solidFill>
                  <a:srgbClr val="FFFFFF"/>
                </a:solidFill>
                <a:latin typeface="Times New Roman"/>
                <a:cs typeface="Times New Roman"/>
              </a:rPr>
              <a:t>for </a:t>
            </a:r>
            <a:r>
              <a:rPr sz="2600" spc="95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2600" spc="5" dirty="0">
                <a:solidFill>
                  <a:srgbClr val="FFFFFF"/>
                </a:solidFill>
                <a:latin typeface="Times New Roman"/>
                <a:cs typeface="Times New Roman"/>
              </a:rPr>
              <a:t>life </a:t>
            </a:r>
            <a:r>
              <a:rPr sz="2600" spc="110" dirty="0">
                <a:solidFill>
                  <a:srgbClr val="FFFFFF"/>
                </a:solidFill>
                <a:latin typeface="Times New Roman"/>
                <a:cs typeface="Times New Roman"/>
              </a:rPr>
              <a:t>in </a:t>
            </a:r>
            <a:r>
              <a:rPr sz="2600" spc="90" dirty="0">
                <a:solidFill>
                  <a:srgbClr val="FFFFFF"/>
                </a:solidFill>
                <a:latin typeface="Times New Roman"/>
                <a:cs typeface="Times New Roman"/>
              </a:rPr>
              <a:t>freedom, </a:t>
            </a:r>
            <a:r>
              <a:rPr sz="2600" spc="75" dirty="0">
                <a:solidFill>
                  <a:srgbClr val="FFFFFF"/>
                </a:solidFill>
                <a:latin typeface="Times New Roman"/>
                <a:cs typeface="Times New Roman"/>
              </a:rPr>
              <a:t>security </a:t>
            </a:r>
            <a:r>
              <a:rPr sz="2600" spc="155" dirty="0">
                <a:solidFill>
                  <a:srgbClr val="FFFFFF"/>
                </a:solidFill>
                <a:latin typeface="Times New Roman"/>
                <a:cs typeface="Times New Roman"/>
              </a:rPr>
              <a:t>and  </a:t>
            </a:r>
            <a:r>
              <a:rPr sz="2600" spc="60" dirty="0">
                <a:solidFill>
                  <a:srgbClr val="FFFFFF"/>
                </a:solidFill>
                <a:latin typeface="Times New Roman"/>
                <a:cs typeface="Times New Roman"/>
              </a:rPr>
              <a:t>prosperity. </a:t>
            </a:r>
            <a:r>
              <a:rPr sz="2600" spc="10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600" spc="55" dirty="0">
                <a:solidFill>
                  <a:srgbClr val="FFFFFF"/>
                </a:solidFill>
                <a:latin typeface="Times New Roman"/>
                <a:cs typeface="Times New Roman"/>
              </a:rPr>
              <a:t>UDHR </a:t>
            </a:r>
            <a:r>
              <a:rPr sz="2600" spc="105" dirty="0">
                <a:solidFill>
                  <a:srgbClr val="FFFFFF"/>
                </a:solidFill>
                <a:latin typeface="Times New Roman"/>
                <a:cs typeface="Times New Roman"/>
              </a:rPr>
              <a:t>remains </a:t>
            </a:r>
            <a:r>
              <a:rPr sz="2600" spc="65" dirty="0">
                <a:solidFill>
                  <a:srgbClr val="FFFFFF"/>
                </a:solidFill>
                <a:latin typeface="Times New Roman"/>
                <a:cs typeface="Times New Roman"/>
              </a:rPr>
              <a:t>as </a:t>
            </a:r>
            <a:r>
              <a:rPr sz="2600" spc="85" dirty="0">
                <a:solidFill>
                  <a:srgbClr val="FFFFFF"/>
                </a:solidFill>
                <a:latin typeface="Times New Roman"/>
                <a:cs typeface="Times New Roman"/>
              </a:rPr>
              <a:t>relevant today </a:t>
            </a:r>
            <a:r>
              <a:rPr sz="2600" spc="65" dirty="0">
                <a:solidFill>
                  <a:srgbClr val="FFFFFF"/>
                </a:solidFill>
                <a:latin typeface="Times New Roman"/>
                <a:cs typeface="Times New Roman"/>
              </a:rPr>
              <a:t>as </a:t>
            </a:r>
            <a:r>
              <a:rPr sz="2600" spc="100" dirty="0">
                <a:solidFill>
                  <a:srgbClr val="FFFFFF"/>
                </a:solidFill>
                <a:latin typeface="Times New Roman"/>
                <a:cs typeface="Times New Roman"/>
              </a:rPr>
              <a:t>it  </a:t>
            </a:r>
            <a:r>
              <a:rPr sz="2600" spc="45" dirty="0">
                <a:solidFill>
                  <a:srgbClr val="FFFFFF"/>
                </a:solidFill>
                <a:latin typeface="Times New Roman"/>
                <a:cs typeface="Times New Roman"/>
              </a:rPr>
              <a:t>was</a:t>
            </a:r>
            <a:r>
              <a:rPr sz="2600" spc="-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155" dirty="0">
                <a:solidFill>
                  <a:srgbClr val="FFFFFF"/>
                </a:solidFill>
                <a:latin typeface="Times New Roman"/>
                <a:cs typeface="Times New Roman"/>
              </a:rPr>
              <a:t>on</a:t>
            </a:r>
            <a:r>
              <a:rPr sz="26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16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600" spc="-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55" dirty="0">
                <a:solidFill>
                  <a:srgbClr val="FFFFFF"/>
                </a:solidFill>
                <a:latin typeface="Times New Roman"/>
                <a:cs typeface="Times New Roman"/>
              </a:rPr>
              <a:t>day</a:t>
            </a:r>
            <a:r>
              <a:rPr sz="26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100" dirty="0">
                <a:solidFill>
                  <a:srgbClr val="FFFFFF"/>
                </a:solidFill>
                <a:latin typeface="Times New Roman"/>
                <a:cs typeface="Times New Roman"/>
              </a:rPr>
              <a:t>it</a:t>
            </a:r>
            <a:r>
              <a:rPr sz="2600" spc="-1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45" dirty="0">
                <a:solidFill>
                  <a:srgbClr val="FFFFFF"/>
                </a:solidFill>
                <a:latin typeface="Times New Roman"/>
                <a:cs typeface="Times New Roman"/>
              </a:rPr>
              <a:t>was</a:t>
            </a:r>
            <a:r>
              <a:rPr sz="2600" spc="-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120" dirty="0">
                <a:solidFill>
                  <a:srgbClr val="FFFFFF"/>
                </a:solidFill>
                <a:latin typeface="Times New Roman"/>
                <a:cs typeface="Times New Roman"/>
              </a:rPr>
              <a:t>adopted.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700">
              <a:latin typeface="Times New Roman"/>
              <a:cs typeface="Times New Roman"/>
            </a:endParaRPr>
          </a:p>
          <a:p>
            <a:pPr marL="67310" marR="14604" algn="just">
              <a:lnSpc>
                <a:spcPct val="80000"/>
              </a:lnSpc>
            </a:pPr>
            <a:r>
              <a:rPr sz="2600" i="1" spc="-515" dirty="0">
                <a:solidFill>
                  <a:srgbClr val="FFFFFF"/>
                </a:solidFill>
                <a:latin typeface="Times New Roman"/>
                <a:cs typeface="Times New Roman"/>
              </a:rPr>
              <a:t>“ </a:t>
            </a:r>
            <a:r>
              <a:rPr sz="2600" i="1" spc="65" dirty="0">
                <a:solidFill>
                  <a:srgbClr val="FFFFFF"/>
                </a:solidFill>
                <a:latin typeface="Times New Roman"/>
                <a:cs typeface="Times New Roman"/>
              </a:rPr>
              <a:t>In </a:t>
            </a:r>
            <a:r>
              <a:rPr sz="2600" i="1" spc="10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600" i="1" spc="20" dirty="0">
                <a:solidFill>
                  <a:srgbClr val="FFFFFF"/>
                </a:solidFill>
                <a:latin typeface="Times New Roman"/>
                <a:cs typeface="Times New Roman"/>
              </a:rPr>
              <a:t>Universal </a:t>
            </a:r>
            <a:r>
              <a:rPr sz="2600" i="1" spc="45" dirty="0">
                <a:solidFill>
                  <a:srgbClr val="FFFFFF"/>
                </a:solidFill>
                <a:latin typeface="Times New Roman"/>
                <a:cs typeface="Times New Roman"/>
              </a:rPr>
              <a:t>Declaration </a:t>
            </a:r>
            <a:r>
              <a:rPr sz="2600" i="1" spc="6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2600" i="1" spc="145" dirty="0">
                <a:solidFill>
                  <a:srgbClr val="FFFFFF"/>
                </a:solidFill>
                <a:latin typeface="Times New Roman"/>
                <a:cs typeface="Times New Roman"/>
              </a:rPr>
              <a:t>Human </a:t>
            </a:r>
            <a:r>
              <a:rPr sz="2600" i="1" spc="60" dirty="0">
                <a:solidFill>
                  <a:srgbClr val="FFFFFF"/>
                </a:solidFill>
                <a:latin typeface="Times New Roman"/>
                <a:cs typeface="Times New Roman"/>
              </a:rPr>
              <a:t>Rights, </a:t>
            </a:r>
            <a:r>
              <a:rPr sz="2600" i="1" spc="100" dirty="0">
                <a:solidFill>
                  <a:srgbClr val="FFFFFF"/>
                </a:solidFill>
                <a:latin typeface="Times New Roman"/>
                <a:cs typeface="Times New Roman"/>
              </a:rPr>
              <a:t>the  </a:t>
            </a:r>
            <a:r>
              <a:rPr sz="2600" i="1" spc="55" dirty="0">
                <a:solidFill>
                  <a:srgbClr val="FFFFFF"/>
                </a:solidFill>
                <a:latin typeface="Times New Roman"/>
                <a:cs typeface="Times New Roman"/>
              </a:rPr>
              <a:t>United</a:t>
            </a:r>
            <a:r>
              <a:rPr sz="2600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i="1" spc="90" dirty="0">
                <a:solidFill>
                  <a:srgbClr val="FFFFFF"/>
                </a:solidFill>
                <a:latin typeface="Times New Roman"/>
                <a:cs typeface="Times New Roman"/>
              </a:rPr>
              <a:t>Nations</a:t>
            </a:r>
            <a:r>
              <a:rPr sz="2600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i="1" spc="80" dirty="0">
                <a:solidFill>
                  <a:srgbClr val="FFFFFF"/>
                </a:solidFill>
                <a:latin typeface="Times New Roman"/>
                <a:cs typeface="Times New Roman"/>
              </a:rPr>
              <a:t>has</a:t>
            </a:r>
            <a:r>
              <a:rPr sz="2600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i="1" spc="80" dirty="0">
                <a:solidFill>
                  <a:srgbClr val="FFFFFF"/>
                </a:solidFill>
                <a:latin typeface="Times New Roman"/>
                <a:cs typeface="Times New Roman"/>
              </a:rPr>
              <a:t>stated</a:t>
            </a:r>
            <a:r>
              <a:rPr sz="2600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i="1" spc="65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2600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FFFFFF"/>
                </a:solidFill>
                <a:latin typeface="Times New Roman"/>
                <a:cs typeface="Times New Roman"/>
              </a:rPr>
              <a:t>clear</a:t>
            </a:r>
            <a:r>
              <a:rPr sz="2600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i="1" spc="75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2600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i="1" spc="65" dirty="0">
                <a:solidFill>
                  <a:srgbClr val="FFFFFF"/>
                </a:solidFill>
                <a:latin typeface="Times New Roman"/>
                <a:cs typeface="Times New Roman"/>
              </a:rPr>
              <a:t>simple</a:t>
            </a:r>
            <a:r>
              <a:rPr sz="2600" i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i="1" spc="105" dirty="0">
                <a:solidFill>
                  <a:srgbClr val="FFFFFF"/>
                </a:solidFill>
                <a:latin typeface="Times New Roman"/>
                <a:cs typeface="Times New Roman"/>
              </a:rPr>
              <a:t>terms</a:t>
            </a:r>
            <a:r>
              <a:rPr sz="2600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i="1" spc="100" dirty="0">
                <a:solidFill>
                  <a:srgbClr val="FFFFFF"/>
                </a:solidFill>
                <a:latin typeface="Times New Roman"/>
                <a:cs typeface="Times New Roman"/>
              </a:rPr>
              <a:t>the  </a:t>
            </a:r>
            <a:r>
              <a:rPr sz="2600" i="1" spc="65" dirty="0">
                <a:solidFill>
                  <a:srgbClr val="FFFFFF"/>
                </a:solidFill>
                <a:latin typeface="Times New Roman"/>
                <a:cs typeface="Times New Roman"/>
              </a:rPr>
              <a:t>rights</a:t>
            </a:r>
            <a:r>
              <a:rPr sz="2600" i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i="1" spc="50" dirty="0">
                <a:solidFill>
                  <a:srgbClr val="FFFFFF"/>
                </a:solidFill>
                <a:latin typeface="Times New Roman"/>
                <a:cs typeface="Times New Roman"/>
              </a:rPr>
              <a:t>which</a:t>
            </a:r>
            <a:r>
              <a:rPr sz="2600" i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i="1" spc="40" dirty="0">
                <a:solidFill>
                  <a:srgbClr val="FFFFFF"/>
                </a:solidFill>
                <a:latin typeface="Times New Roman"/>
                <a:cs typeface="Times New Roman"/>
              </a:rPr>
              <a:t>belong</a:t>
            </a:r>
            <a:r>
              <a:rPr sz="2600" i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i="1" spc="35" dirty="0">
                <a:solidFill>
                  <a:srgbClr val="FFFFFF"/>
                </a:solidFill>
                <a:latin typeface="Times New Roman"/>
                <a:cs typeface="Times New Roman"/>
              </a:rPr>
              <a:t>equally</a:t>
            </a:r>
            <a:r>
              <a:rPr sz="2600" i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i="1" spc="114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2600" i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i="1" spc="25" dirty="0">
                <a:solidFill>
                  <a:srgbClr val="FFFFFF"/>
                </a:solidFill>
                <a:latin typeface="Times New Roman"/>
                <a:cs typeface="Times New Roman"/>
              </a:rPr>
              <a:t>every</a:t>
            </a:r>
            <a:r>
              <a:rPr sz="2600" i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i="1" spc="50" dirty="0">
                <a:solidFill>
                  <a:srgbClr val="FFFFFF"/>
                </a:solidFill>
                <a:latin typeface="Times New Roman"/>
                <a:cs typeface="Times New Roman"/>
              </a:rPr>
              <a:t>person.</a:t>
            </a:r>
            <a:endParaRPr sz="2600">
              <a:latin typeface="Times New Roman"/>
              <a:cs typeface="Times New Roman"/>
            </a:endParaRPr>
          </a:p>
          <a:p>
            <a:pPr marL="707390" marR="2670810">
              <a:lnSpc>
                <a:spcPts val="3360"/>
              </a:lnSpc>
              <a:spcBef>
                <a:spcPts val="105"/>
              </a:spcBef>
            </a:pPr>
            <a:r>
              <a:rPr sz="2800" i="1" spc="80" dirty="0">
                <a:solidFill>
                  <a:srgbClr val="FFFFFF"/>
                </a:solidFill>
                <a:latin typeface="Georgia"/>
                <a:cs typeface="Georgia"/>
              </a:rPr>
              <a:t>These </a:t>
            </a:r>
            <a:r>
              <a:rPr sz="2800" i="1" spc="55" dirty="0">
                <a:solidFill>
                  <a:srgbClr val="FFFFFF"/>
                </a:solidFill>
                <a:latin typeface="Georgia"/>
                <a:cs typeface="Georgia"/>
              </a:rPr>
              <a:t>rights </a:t>
            </a:r>
            <a:r>
              <a:rPr sz="2800" i="1" spc="75" dirty="0">
                <a:solidFill>
                  <a:srgbClr val="FFFFFF"/>
                </a:solidFill>
                <a:latin typeface="Georgia"/>
                <a:cs typeface="Georgia"/>
              </a:rPr>
              <a:t>belong </a:t>
            </a:r>
            <a:r>
              <a:rPr sz="2800" i="1" spc="135" dirty="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sz="2800" i="1" spc="-39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i="1" spc="30" dirty="0">
                <a:solidFill>
                  <a:srgbClr val="FFFFFF"/>
                </a:solidFill>
                <a:latin typeface="Georgia"/>
                <a:cs typeface="Georgia"/>
              </a:rPr>
              <a:t>you.  </a:t>
            </a:r>
            <a:r>
              <a:rPr sz="2800" i="1" spc="25" dirty="0">
                <a:solidFill>
                  <a:srgbClr val="FFFFFF"/>
                </a:solidFill>
                <a:latin typeface="Georgia"/>
                <a:cs typeface="Georgia"/>
              </a:rPr>
              <a:t>They </a:t>
            </a:r>
            <a:r>
              <a:rPr sz="2800" i="1" spc="10" dirty="0">
                <a:solidFill>
                  <a:srgbClr val="FFFFFF"/>
                </a:solidFill>
                <a:latin typeface="Georgia"/>
                <a:cs typeface="Georgia"/>
              </a:rPr>
              <a:t>are </a:t>
            </a:r>
            <a:r>
              <a:rPr sz="2800" i="1" dirty="0">
                <a:solidFill>
                  <a:srgbClr val="FFFFFF"/>
                </a:solidFill>
                <a:latin typeface="Georgia"/>
                <a:cs typeface="Georgia"/>
              </a:rPr>
              <a:t>your</a:t>
            </a:r>
            <a:r>
              <a:rPr sz="2800" i="1" spc="-17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i="1" spc="50" dirty="0">
                <a:solidFill>
                  <a:srgbClr val="FFFFFF"/>
                </a:solidFill>
                <a:latin typeface="Georgia"/>
                <a:cs typeface="Georgia"/>
              </a:rPr>
              <a:t>rights.</a:t>
            </a:r>
            <a:endParaRPr sz="2800">
              <a:latin typeface="Georgia"/>
              <a:cs typeface="Georgia"/>
            </a:endParaRPr>
          </a:p>
          <a:p>
            <a:pPr marL="707390">
              <a:lnSpc>
                <a:spcPts val="3250"/>
              </a:lnSpc>
            </a:pPr>
            <a:r>
              <a:rPr sz="2800" i="1" spc="35" dirty="0">
                <a:solidFill>
                  <a:srgbClr val="FFFFFF"/>
                </a:solidFill>
                <a:latin typeface="Georgia"/>
                <a:cs typeface="Georgia"/>
              </a:rPr>
              <a:t>Familiarize </a:t>
            </a:r>
            <a:r>
              <a:rPr sz="2800" i="1" spc="40" dirty="0">
                <a:solidFill>
                  <a:srgbClr val="FFFFFF"/>
                </a:solidFill>
                <a:latin typeface="Georgia"/>
                <a:cs typeface="Georgia"/>
              </a:rPr>
              <a:t>yourself </a:t>
            </a:r>
            <a:r>
              <a:rPr sz="2800" i="1" spc="35" dirty="0">
                <a:solidFill>
                  <a:srgbClr val="FFFFFF"/>
                </a:solidFill>
                <a:latin typeface="Georgia"/>
                <a:cs typeface="Georgia"/>
              </a:rPr>
              <a:t>with</a:t>
            </a:r>
            <a:r>
              <a:rPr sz="2800" i="1" spc="-19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i="1" spc="95" dirty="0">
                <a:solidFill>
                  <a:srgbClr val="FFFFFF"/>
                </a:solidFill>
                <a:latin typeface="Georgia"/>
                <a:cs typeface="Georgia"/>
              </a:rPr>
              <a:t>them.</a:t>
            </a:r>
            <a:endParaRPr sz="2800">
              <a:latin typeface="Georgia"/>
              <a:cs typeface="Georgia"/>
            </a:endParaRPr>
          </a:p>
          <a:p>
            <a:pPr marL="67310" marR="15240">
              <a:lnSpc>
                <a:spcPct val="80000"/>
              </a:lnSpc>
              <a:spcBef>
                <a:spcPts val="670"/>
              </a:spcBef>
            </a:pPr>
            <a:r>
              <a:rPr sz="2800" i="1" spc="40" dirty="0">
                <a:solidFill>
                  <a:srgbClr val="FFFFFF"/>
                </a:solidFill>
                <a:latin typeface="Georgia"/>
                <a:cs typeface="Georgia"/>
              </a:rPr>
              <a:t>Help </a:t>
            </a:r>
            <a:r>
              <a:rPr sz="2800" i="1" spc="135" dirty="0">
                <a:solidFill>
                  <a:srgbClr val="FFFFFF"/>
                </a:solidFill>
                <a:latin typeface="Georgia"/>
                <a:cs typeface="Georgia"/>
              </a:rPr>
              <a:t>to </a:t>
            </a:r>
            <a:r>
              <a:rPr sz="2800" i="1" spc="65" dirty="0">
                <a:solidFill>
                  <a:srgbClr val="FFFFFF"/>
                </a:solidFill>
                <a:latin typeface="Georgia"/>
                <a:cs typeface="Georgia"/>
              </a:rPr>
              <a:t>promote </a:t>
            </a:r>
            <a:r>
              <a:rPr sz="2800" i="1" spc="30" dirty="0">
                <a:solidFill>
                  <a:srgbClr val="FFFFFF"/>
                </a:solidFill>
                <a:latin typeface="Georgia"/>
                <a:cs typeface="Georgia"/>
              </a:rPr>
              <a:t>and </a:t>
            </a:r>
            <a:r>
              <a:rPr sz="2800" i="1" spc="65" dirty="0">
                <a:solidFill>
                  <a:srgbClr val="FFFFFF"/>
                </a:solidFill>
                <a:latin typeface="Georgia"/>
                <a:cs typeface="Georgia"/>
              </a:rPr>
              <a:t>defend </a:t>
            </a:r>
            <a:r>
              <a:rPr sz="2800" i="1" spc="110" dirty="0">
                <a:solidFill>
                  <a:srgbClr val="FFFFFF"/>
                </a:solidFill>
                <a:latin typeface="Georgia"/>
                <a:cs typeface="Georgia"/>
              </a:rPr>
              <a:t>them </a:t>
            </a:r>
            <a:r>
              <a:rPr sz="2800" i="1" spc="50" dirty="0">
                <a:solidFill>
                  <a:srgbClr val="FFFFFF"/>
                </a:solidFill>
                <a:latin typeface="Georgia"/>
                <a:cs typeface="Georgia"/>
              </a:rPr>
              <a:t>for </a:t>
            </a:r>
            <a:r>
              <a:rPr sz="2800" i="1" spc="40" dirty="0">
                <a:solidFill>
                  <a:srgbClr val="FFFFFF"/>
                </a:solidFill>
                <a:latin typeface="Georgia"/>
                <a:cs typeface="Georgia"/>
              </a:rPr>
              <a:t>yourself  </a:t>
            </a:r>
            <a:r>
              <a:rPr sz="2800" i="1" spc="35" dirty="0">
                <a:solidFill>
                  <a:srgbClr val="FFFFFF"/>
                </a:solidFill>
                <a:latin typeface="Georgia"/>
                <a:cs typeface="Georgia"/>
              </a:rPr>
              <a:t>as </a:t>
            </a:r>
            <a:r>
              <a:rPr sz="2800" i="1" spc="10" dirty="0">
                <a:solidFill>
                  <a:srgbClr val="FFFFFF"/>
                </a:solidFill>
                <a:latin typeface="Georgia"/>
                <a:cs typeface="Georgia"/>
              </a:rPr>
              <a:t>well </a:t>
            </a:r>
            <a:r>
              <a:rPr sz="2800" i="1" spc="35" dirty="0">
                <a:solidFill>
                  <a:srgbClr val="FFFFFF"/>
                </a:solidFill>
                <a:latin typeface="Georgia"/>
                <a:cs typeface="Georgia"/>
              </a:rPr>
              <a:t>as </a:t>
            </a:r>
            <a:r>
              <a:rPr sz="2800" i="1" spc="45" dirty="0">
                <a:solidFill>
                  <a:srgbClr val="FFFFFF"/>
                </a:solidFill>
                <a:latin typeface="Georgia"/>
                <a:cs typeface="Georgia"/>
              </a:rPr>
              <a:t>for </a:t>
            </a:r>
            <a:r>
              <a:rPr sz="2800" i="1" dirty="0">
                <a:solidFill>
                  <a:srgbClr val="FFFFFF"/>
                </a:solidFill>
                <a:latin typeface="Georgia"/>
                <a:cs typeface="Georgia"/>
              </a:rPr>
              <a:t>your </a:t>
            </a:r>
            <a:r>
              <a:rPr sz="2800" i="1" spc="45" dirty="0">
                <a:solidFill>
                  <a:srgbClr val="FFFFFF"/>
                </a:solidFill>
                <a:latin typeface="Georgia"/>
                <a:cs typeface="Georgia"/>
              </a:rPr>
              <a:t>fellow </a:t>
            </a:r>
            <a:r>
              <a:rPr sz="2800" i="1" spc="80" dirty="0">
                <a:solidFill>
                  <a:srgbClr val="FFFFFF"/>
                </a:solidFill>
                <a:latin typeface="Georgia"/>
                <a:cs typeface="Georgia"/>
              </a:rPr>
              <a:t>human</a:t>
            </a:r>
            <a:r>
              <a:rPr sz="2800" i="1" spc="-45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i="1" spc="15" dirty="0">
                <a:solidFill>
                  <a:srgbClr val="FFFFFF"/>
                </a:solidFill>
                <a:latin typeface="Georgia"/>
                <a:cs typeface="Georgia"/>
              </a:rPr>
              <a:t>beings.”</a:t>
            </a:r>
            <a:endParaRPr sz="2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object 138"/>
          <p:cNvSpPr/>
          <p:nvPr/>
        </p:nvSpPr>
        <p:spPr>
          <a:xfrm>
            <a:off x="457193" y="1405883"/>
            <a:ext cx="50800" cy="5080"/>
          </a:xfrm>
          <a:custGeom>
            <a:avLst/>
            <a:gdLst/>
            <a:ahLst/>
            <a:cxnLst/>
            <a:rect l="l" t="t" r="r" b="b"/>
            <a:pathLst>
              <a:path w="50800" h="5080">
                <a:moveTo>
                  <a:pt x="0" y="0"/>
                </a:moveTo>
                <a:lnTo>
                  <a:pt x="50292" y="0"/>
                </a:lnTo>
              </a:path>
              <a:path w="50800" h="5080">
                <a:moveTo>
                  <a:pt x="4571" y="4571"/>
                </a:moveTo>
                <a:lnTo>
                  <a:pt x="22860" y="4571"/>
                </a:lnTo>
              </a:path>
            </a:pathLst>
          </a:custGeom>
          <a:ln w="4572">
            <a:solidFill>
              <a:srgbClr val="0FCE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21201" y="1415027"/>
            <a:ext cx="123825" cy="32384"/>
          </a:xfrm>
          <a:custGeom>
            <a:avLst/>
            <a:gdLst/>
            <a:ahLst/>
            <a:cxnLst/>
            <a:rect l="l" t="t" r="r" b="b"/>
            <a:pathLst>
              <a:path w="123825" h="32384">
                <a:moveTo>
                  <a:pt x="86868" y="0"/>
                </a:moveTo>
                <a:lnTo>
                  <a:pt x="123444" y="0"/>
                </a:lnTo>
              </a:path>
              <a:path w="123825" h="32384">
                <a:moveTo>
                  <a:pt x="73151" y="4572"/>
                </a:moveTo>
                <a:lnTo>
                  <a:pt x="114300" y="4572"/>
                </a:lnTo>
              </a:path>
              <a:path w="123825" h="32384">
                <a:moveTo>
                  <a:pt x="59436" y="9144"/>
                </a:moveTo>
                <a:lnTo>
                  <a:pt x="100584" y="9144"/>
                </a:lnTo>
              </a:path>
              <a:path w="123825" h="32384">
                <a:moveTo>
                  <a:pt x="45720" y="13716"/>
                </a:moveTo>
                <a:lnTo>
                  <a:pt x="91439" y="13716"/>
                </a:lnTo>
              </a:path>
              <a:path w="123825" h="32384">
                <a:moveTo>
                  <a:pt x="36576" y="18287"/>
                </a:moveTo>
                <a:lnTo>
                  <a:pt x="77724" y="18287"/>
                </a:lnTo>
              </a:path>
              <a:path w="123825" h="32384">
                <a:moveTo>
                  <a:pt x="27431" y="22860"/>
                </a:moveTo>
                <a:lnTo>
                  <a:pt x="64008" y="22860"/>
                </a:lnTo>
              </a:path>
              <a:path w="123825" h="32384">
                <a:moveTo>
                  <a:pt x="13715" y="27432"/>
                </a:moveTo>
                <a:lnTo>
                  <a:pt x="50292" y="27432"/>
                </a:lnTo>
              </a:path>
              <a:path w="123825" h="32384">
                <a:moveTo>
                  <a:pt x="0" y="32003"/>
                </a:moveTo>
                <a:lnTo>
                  <a:pt x="41148" y="32003"/>
                </a:lnTo>
              </a:path>
            </a:pathLst>
          </a:custGeom>
          <a:ln w="4572">
            <a:solidFill>
              <a:srgbClr val="4949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57193" y="1449317"/>
            <a:ext cx="82296" cy="320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 txBox="1">
            <a:spLocks noGrp="1"/>
          </p:cNvSpPr>
          <p:nvPr>
            <p:ph type="title"/>
          </p:nvPr>
        </p:nvSpPr>
        <p:spPr>
          <a:xfrm>
            <a:off x="1208016" y="1078482"/>
            <a:ext cx="8201159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28670" algn="l"/>
              </a:tabLst>
            </a:pPr>
            <a:r>
              <a:rPr sz="4000" b="1" spc="-15" dirty="0"/>
              <a:t>Fundamental	</a:t>
            </a:r>
            <a:r>
              <a:rPr sz="4000" b="1" spc="-10" dirty="0"/>
              <a:t>Rights</a:t>
            </a:r>
            <a:r>
              <a:rPr sz="4000" b="1" spc="-80" dirty="0"/>
              <a:t> </a:t>
            </a:r>
            <a:r>
              <a:rPr sz="4000" b="1" spc="-5" dirty="0"/>
              <a:t>includes:-</a:t>
            </a:r>
            <a:endParaRPr sz="4000" b="1" dirty="0"/>
          </a:p>
        </p:txBody>
      </p:sp>
      <p:sp>
        <p:nvSpPr>
          <p:cNvPr id="143" name="object 143"/>
          <p:cNvSpPr txBox="1"/>
          <p:nvPr/>
        </p:nvSpPr>
        <p:spPr>
          <a:xfrm>
            <a:off x="1206493" y="2457702"/>
            <a:ext cx="7398011" cy="33368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 marR="2863215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DBF5F9"/>
                </a:solidFill>
                <a:latin typeface="Carlito"/>
                <a:cs typeface="Carlito"/>
              </a:rPr>
              <a:t>Right </a:t>
            </a:r>
            <a:r>
              <a:rPr sz="3600" spc="-25" dirty="0">
                <a:solidFill>
                  <a:srgbClr val="DBF5F9"/>
                </a:solidFill>
                <a:latin typeface="Carlito"/>
                <a:cs typeface="Carlito"/>
              </a:rPr>
              <a:t>to </a:t>
            </a:r>
            <a:r>
              <a:rPr sz="3600" spc="-10" dirty="0">
                <a:solidFill>
                  <a:srgbClr val="DBF5F9"/>
                </a:solidFill>
                <a:latin typeface="Carlito"/>
                <a:cs typeface="Carlito"/>
              </a:rPr>
              <a:t>Equality  Right </a:t>
            </a:r>
            <a:r>
              <a:rPr sz="3600" spc="-25" dirty="0">
                <a:solidFill>
                  <a:srgbClr val="DBF5F9"/>
                </a:solidFill>
                <a:latin typeface="Carlito"/>
                <a:cs typeface="Carlito"/>
              </a:rPr>
              <a:t>to</a:t>
            </a:r>
            <a:r>
              <a:rPr sz="3600" spc="-100" dirty="0">
                <a:solidFill>
                  <a:srgbClr val="DBF5F9"/>
                </a:solidFill>
                <a:latin typeface="Carlito"/>
                <a:cs typeface="Carlito"/>
              </a:rPr>
              <a:t> </a:t>
            </a:r>
            <a:r>
              <a:rPr sz="3600" spc="-10" dirty="0">
                <a:solidFill>
                  <a:srgbClr val="DBF5F9"/>
                </a:solidFill>
                <a:latin typeface="Carlito"/>
                <a:cs typeface="Carlito"/>
              </a:rPr>
              <a:t>Freedom</a:t>
            </a:r>
            <a:endParaRPr sz="3600" dirty="0">
              <a:latin typeface="Carlito"/>
              <a:cs typeface="Carlito"/>
            </a:endParaRPr>
          </a:p>
          <a:p>
            <a:pPr marL="12700" marR="800735">
              <a:lnSpc>
                <a:spcPct val="100000"/>
              </a:lnSpc>
            </a:pPr>
            <a:r>
              <a:rPr sz="3600" spc="-10" dirty="0">
                <a:solidFill>
                  <a:srgbClr val="DBF5F9"/>
                </a:solidFill>
                <a:latin typeface="Carlito"/>
                <a:cs typeface="Carlito"/>
              </a:rPr>
              <a:t>Right </a:t>
            </a:r>
            <a:r>
              <a:rPr sz="3600" spc="-20" dirty="0">
                <a:solidFill>
                  <a:srgbClr val="DBF5F9"/>
                </a:solidFill>
                <a:latin typeface="Carlito"/>
                <a:cs typeface="Carlito"/>
              </a:rPr>
              <a:t>against </a:t>
            </a:r>
            <a:r>
              <a:rPr sz="3600" spc="-10" dirty="0" smtClean="0">
                <a:solidFill>
                  <a:srgbClr val="DBF5F9"/>
                </a:solidFill>
                <a:latin typeface="Carlito"/>
                <a:cs typeface="Carlito"/>
              </a:rPr>
              <a:t>Exploitation</a:t>
            </a:r>
            <a:endParaRPr lang="en-GB" sz="3600" spc="-10" dirty="0" smtClean="0">
              <a:solidFill>
                <a:srgbClr val="DBF5F9"/>
              </a:solidFill>
              <a:latin typeface="Carlito"/>
              <a:cs typeface="Carlito"/>
            </a:endParaRPr>
          </a:p>
          <a:p>
            <a:pPr marL="12700" marR="800735">
              <a:lnSpc>
                <a:spcPct val="100000"/>
              </a:lnSpc>
            </a:pPr>
            <a:r>
              <a:rPr sz="3600" spc="-10" dirty="0" smtClean="0">
                <a:solidFill>
                  <a:srgbClr val="DBF5F9"/>
                </a:solidFill>
                <a:latin typeface="Carlito"/>
                <a:cs typeface="Carlito"/>
              </a:rPr>
              <a:t>Right </a:t>
            </a:r>
            <a:r>
              <a:rPr sz="3600" spc="-25" dirty="0">
                <a:solidFill>
                  <a:srgbClr val="DBF5F9"/>
                </a:solidFill>
                <a:latin typeface="Carlito"/>
                <a:cs typeface="Carlito"/>
              </a:rPr>
              <a:t>to </a:t>
            </a:r>
            <a:r>
              <a:rPr sz="3600" spc="-10" dirty="0">
                <a:solidFill>
                  <a:srgbClr val="DBF5F9"/>
                </a:solidFill>
                <a:latin typeface="Carlito"/>
                <a:cs typeface="Carlito"/>
              </a:rPr>
              <a:t>Freedom </a:t>
            </a:r>
            <a:r>
              <a:rPr sz="3600" spc="-5" dirty="0">
                <a:solidFill>
                  <a:srgbClr val="DBF5F9"/>
                </a:solidFill>
                <a:latin typeface="Carlito"/>
                <a:cs typeface="Carlito"/>
              </a:rPr>
              <a:t>of</a:t>
            </a:r>
            <a:r>
              <a:rPr sz="3600" spc="-70" dirty="0">
                <a:solidFill>
                  <a:srgbClr val="DBF5F9"/>
                </a:solidFill>
                <a:latin typeface="Carlito"/>
                <a:cs typeface="Carlito"/>
              </a:rPr>
              <a:t> </a:t>
            </a:r>
            <a:r>
              <a:rPr sz="3600" spc="-10" dirty="0">
                <a:solidFill>
                  <a:srgbClr val="DBF5F9"/>
                </a:solidFill>
                <a:latin typeface="Carlito"/>
                <a:cs typeface="Carlito"/>
              </a:rPr>
              <a:t>Religion</a:t>
            </a:r>
            <a:endParaRPr sz="36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sz="3600" spc="-15" dirty="0">
                <a:solidFill>
                  <a:srgbClr val="DBF5F9"/>
                </a:solidFill>
                <a:latin typeface="Carlito"/>
                <a:cs typeface="Carlito"/>
              </a:rPr>
              <a:t>Cultural </a:t>
            </a:r>
            <a:r>
              <a:rPr sz="3600" dirty="0">
                <a:solidFill>
                  <a:srgbClr val="DBF5F9"/>
                </a:solidFill>
                <a:latin typeface="Carlito"/>
                <a:cs typeface="Carlito"/>
              </a:rPr>
              <a:t>and </a:t>
            </a:r>
            <a:r>
              <a:rPr sz="3600" spc="-15" dirty="0">
                <a:solidFill>
                  <a:srgbClr val="DBF5F9"/>
                </a:solidFill>
                <a:latin typeface="Carlito"/>
                <a:cs typeface="Carlito"/>
              </a:rPr>
              <a:t>Educational </a:t>
            </a:r>
            <a:r>
              <a:rPr sz="3600" spc="-10" dirty="0">
                <a:solidFill>
                  <a:srgbClr val="DBF5F9"/>
                </a:solidFill>
                <a:latin typeface="Carlito"/>
                <a:cs typeface="Carlito"/>
              </a:rPr>
              <a:t>Rights  Right </a:t>
            </a:r>
            <a:r>
              <a:rPr sz="3600" spc="-25" dirty="0">
                <a:solidFill>
                  <a:srgbClr val="DBF5F9"/>
                </a:solidFill>
                <a:latin typeface="Carlito"/>
                <a:cs typeface="Carlito"/>
              </a:rPr>
              <a:t>to </a:t>
            </a:r>
            <a:r>
              <a:rPr sz="3600" spc="-10" dirty="0">
                <a:solidFill>
                  <a:srgbClr val="DBF5F9"/>
                </a:solidFill>
                <a:latin typeface="Carlito"/>
                <a:cs typeface="Carlito"/>
              </a:rPr>
              <a:t>Constitutional</a:t>
            </a:r>
            <a:r>
              <a:rPr sz="3600" spc="-55" dirty="0">
                <a:solidFill>
                  <a:srgbClr val="DBF5F9"/>
                </a:solidFill>
                <a:latin typeface="Carlito"/>
                <a:cs typeface="Carlito"/>
              </a:rPr>
              <a:t> </a:t>
            </a:r>
            <a:r>
              <a:rPr sz="3600" spc="-10" dirty="0">
                <a:solidFill>
                  <a:srgbClr val="DBF5F9"/>
                </a:solidFill>
                <a:latin typeface="Carlito"/>
                <a:cs typeface="Carlito"/>
              </a:rPr>
              <a:t>Remedies</a:t>
            </a:r>
            <a:endParaRPr sz="36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object 138"/>
          <p:cNvSpPr/>
          <p:nvPr/>
        </p:nvSpPr>
        <p:spPr>
          <a:xfrm>
            <a:off x="457193" y="1405883"/>
            <a:ext cx="50800" cy="5080"/>
          </a:xfrm>
          <a:custGeom>
            <a:avLst/>
            <a:gdLst/>
            <a:ahLst/>
            <a:cxnLst/>
            <a:rect l="l" t="t" r="r" b="b"/>
            <a:pathLst>
              <a:path w="50800" h="5080">
                <a:moveTo>
                  <a:pt x="0" y="0"/>
                </a:moveTo>
                <a:lnTo>
                  <a:pt x="50292" y="0"/>
                </a:lnTo>
              </a:path>
              <a:path w="50800" h="5080">
                <a:moveTo>
                  <a:pt x="4571" y="4571"/>
                </a:moveTo>
                <a:lnTo>
                  <a:pt x="22860" y="4571"/>
                </a:lnTo>
              </a:path>
            </a:pathLst>
          </a:custGeom>
          <a:ln w="4572">
            <a:solidFill>
              <a:srgbClr val="0FCE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21201" y="1415027"/>
            <a:ext cx="123825" cy="32384"/>
          </a:xfrm>
          <a:custGeom>
            <a:avLst/>
            <a:gdLst/>
            <a:ahLst/>
            <a:cxnLst/>
            <a:rect l="l" t="t" r="r" b="b"/>
            <a:pathLst>
              <a:path w="123825" h="32384">
                <a:moveTo>
                  <a:pt x="86868" y="0"/>
                </a:moveTo>
                <a:lnTo>
                  <a:pt x="123444" y="0"/>
                </a:lnTo>
              </a:path>
              <a:path w="123825" h="32384">
                <a:moveTo>
                  <a:pt x="73151" y="4572"/>
                </a:moveTo>
                <a:lnTo>
                  <a:pt x="114300" y="4572"/>
                </a:lnTo>
              </a:path>
              <a:path w="123825" h="32384">
                <a:moveTo>
                  <a:pt x="59436" y="9144"/>
                </a:moveTo>
                <a:lnTo>
                  <a:pt x="100584" y="9144"/>
                </a:lnTo>
              </a:path>
              <a:path w="123825" h="32384">
                <a:moveTo>
                  <a:pt x="45720" y="13716"/>
                </a:moveTo>
                <a:lnTo>
                  <a:pt x="91439" y="13716"/>
                </a:lnTo>
              </a:path>
              <a:path w="123825" h="32384">
                <a:moveTo>
                  <a:pt x="36576" y="18287"/>
                </a:moveTo>
                <a:lnTo>
                  <a:pt x="77724" y="18287"/>
                </a:lnTo>
              </a:path>
              <a:path w="123825" h="32384">
                <a:moveTo>
                  <a:pt x="27431" y="22860"/>
                </a:moveTo>
                <a:lnTo>
                  <a:pt x="64008" y="22860"/>
                </a:lnTo>
              </a:path>
              <a:path w="123825" h="32384">
                <a:moveTo>
                  <a:pt x="13715" y="27432"/>
                </a:moveTo>
                <a:lnTo>
                  <a:pt x="50292" y="27432"/>
                </a:lnTo>
              </a:path>
              <a:path w="123825" h="32384">
                <a:moveTo>
                  <a:pt x="0" y="32003"/>
                </a:moveTo>
                <a:lnTo>
                  <a:pt x="41148" y="32003"/>
                </a:lnTo>
              </a:path>
            </a:pathLst>
          </a:custGeom>
          <a:ln w="4572">
            <a:solidFill>
              <a:srgbClr val="4949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57193" y="1449317"/>
            <a:ext cx="82296" cy="320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 txBox="1">
            <a:spLocks noGrp="1"/>
          </p:cNvSpPr>
          <p:nvPr>
            <p:ph type="title"/>
          </p:nvPr>
        </p:nvSpPr>
        <p:spPr>
          <a:xfrm>
            <a:off x="2044698" y="1328418"/>
            <a:ext cx="7665719" cy="9580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5" dirty="0"/>
              <a:t>RIGHT </a:t>
            </a:r>
            <a:r>
              <a:rPr sz="6000" spc="-85" dirty="0"/>
              <a:t>TO</a:t>
            </a:r>
            <a:r>
              <a:rPr sz="6000" spc="-30" dirty="0"/>
              <a:t> </a:t>
            </a:r>
            <a:r>
              <a:rPr sz="6000" spc="-35" dirty="0"/>
              <a:t>EQUALITY</a:t>
            </a:r>
            <a:endParaRPr sz="6000" dirty="0"/>
          </a:p>
        </p:txBody>
      </p:sp>
      <p:sp>
        <p:nvSpPr>
          <p:cNvPr id="143" name="object 143"/>
          <p:cNvSpPr txBox="1"/>
          <p:nvPr/>
        </p:nvSpPr>
        <p:spPr>
          <a:xfrm>
            <a:off x="993133" y="2399790"/>
            <a:ext cx="8082915" cy="41230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5080" indent="-273050" algn="just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3750"/>
              <a:buFont typeface="Arial"/>
              <a:buChar char="●"/>
              <a:tabLst>
                <a:tab pos="288925" algn="l"/>
              </a:tabLst>
            </a:pPr>
            <a:r>
              <a:rPr sz="3200" spc="12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3200" spc="70" dirty="0">
                <a:solidFill>
                  <a:srgbClr val="FFFFFF"/>
                </a:solidFill>
                <a:latin typeface="Times New Roman"/>
                <a:cs typeface="Times New Roman"/>
              </a:rPr>
              <a:t>Right </a:t>
            </a:r>
            <a:r>
              <a:rPr sz="3200" spc="150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3200" spc="75" dirty="0">
                <a:solidFill>
                  <a:srgbClr val="FFFFFF"/>
                </a:solidFill>
                <a:latin typeface="Times New Roman"/>
                <a:cs typeface="Times New Roman"/>
              </a:rPr>
              <a:t>Equality </a:t>
            </a:r>
            <a:r>
              <a:rPr sz="3200" spc="30" dirty="0">
                <a:solidFill>
                  <a:srgbClr val="FFFFFF"/>
                </a:solidFill>
                <a:latin typeface="Times New Roman"/>
                <a:cs typeface="Times New Roman"/>
              </a:rPr>
              <a:t>is </a:t>
            </a:r>
            <a:r>
              <a:rPr sz="3200" spc="165" dirty="0">
                <a:solidFill>
                  <a:srgbClr val="FFFFFF"/>
                </a:solidFill>
                <a:latin typeface="Times New Roman"/>
                <a:cs typeface="Times New Roman"/>
              </a:rPr>
              <a:t>one </a:t>
            </a:r>
            <a:r>
              <a:rPr sz="3200" spc="2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3200" spc="19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3200" spc="65" dirty="0">
                <a:solidFill>
                  <a:srgbClr val="FFFFFF"/>
                </a:solidFill>
                <a:latin typeface="Times New Roman"/>
                <a:cs typeface="Times New Roman"/>
              </a:rPr>
              <a:t>chief  </a:t>
            </a:r>
            <a:r>
              <a:rPr sz="3200" spc="125" dirty="0">
                <a:solidFill>
                  <a:srgbClr val="FFFFFF"/>
                </a:solidFill>
                <a:latin typeface="Times New Roman"/>
                <a:cs typeface="Times New Roman"/>
              </a:rPr>
              <a:t>guarantees </a:t>
            </a:r>
            <a:r>
              <a:rPr sz="3200" spc="25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3200" spc="20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3200" spc="140" dirty="0">
                <a:solidFill>
                  <a:srgbClr val="FFFFFF"/>
                </a:solidFill>
                <a:latin typeface="Times New Roman"/>
                <a:cs typeface="Times New Roman"/>
              </a:rPr>
              <a:t>Constitution </a:t>
            </a:r>
            <a:r>
              <a:rPr sz="3200" spc="25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3200" spc="105" dirty="0">
                <a:solidFill>
                  <a:srgbClr val="FFFFFF"/>
                </a:solidFill>
                <a:latin typeface="Times New Roman"/>
                <a:cs typeface="Times New Roman"/>
              </a:rPr>
              <a:t>India.  </a:t>
            </a:r>
            <a:r>
              <a:rPr sz="3200" spc="60" dirty="0">
                <a:solidFill>
                  <a:srgbClr val="FFFFFF"/>
                </a:solidFill>
                <a:latin typeface="Times New Roman"/>
                <a:cs typeface="Times New Roman"/>
              </a:rPr>
              <a:t>Articles </a:t>
            </a:r>
            <a:r>
              <a:rPr sz="3200" spc="-200" dirty="0">
                <a:solidFill>
                  <a:srgbClr val="FFFFFF"/>
                </a:solidFill>
                <a:latin typeface="Times New Roman"/>
                <a:cs typeface="Times New Roman"/>
              </a:rPr>
              <a:t>14–18 </a:t>
            </a:r>
            <a:r>
              <a:rPr sz="3200" spc="25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3200" spc="140" dirty="0">
                <a:solidFill>
                  <a:srgbClr val="FFFFFF"/>
                </a:solidFill>
                <a:latin typeface="Times New Roman"/>
                <a:cs typeface="Times New Roman"/>
              </a:rPr>
              <a:t>Constitution </a:t>
            </a:r>
            <a:r>
              <a:rPr sz="3200" spc="105" dirty="0">
                <a:solidFill>
                  <a:srgbClr val="FFFFFF"/>
                </a:solidFill>
                <a:latin typeface="Times New Roman"/>
                <a:cs typeface="Times New Roman"/>
              </a:rPr>
              <a:t>highlights </a:t>
            </a:r>
            <a:r>
              <a:rPr sz="3200" spc="195" dirty="0">
                <a:solidFill>
                  <a:srgbClr val="FFFFFF"/>
                </a:solidFill>
                <a:latin typeface="Times New Roman"/>
                <a:cs typeface="Times New Roman"/>
              </a:rPr>
              <a:t>the  </a:t>
            </a:r>
            <a:r>
              <a:rPr sz="3200" spc="130" dirty="0">
                <a:solidFill>
                  <a:srgbClr val="FFFFFF"/>
                </a:solidFill>
                <a:latin typeface="Times New Roman"/>
                <a:cs typeface="Times New Roman"/>
              </a:rPr>
              <a:t>right </a:t>
            </a:r>
            <a:r>
              <a:rPr sz="3200" spc="155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3200" spc="-43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55" dirty="0">
                <a:solidFill>
                  <a:srgbClr val="FFFFFF"/>
                </a:solidFill>
                <a:latin typeface="Times New Roman"/>
                <a:cs typeface="Times New Roman"/>
              </a:rPr>
              <a:t>equality.</a:t>
            </a:r>
            <a:endParaRPr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AD0D9"/>
              </a:buClr>
              <a:buFont typeface="Arial"/>
              <a:buChar char="●"/>
            </a:pPr>
            <a:endParaRPr sz="4650" dirty="0">
              <a:latin typeface="Times New Roman"/>
              <a:cs typeface="Times New Roman"/>
            </a:endParaRPr>
          </a:p>
          <a:p>
            <a:pPr marL="287020" marR="8255" indent="-274320" algn="just">
              <a:lnSpc>
                <a:spcPct val="100000"/>
              </a:lnSpc>
              <a:buClr>
                <a:srgbClr val="0AD0D9"/>
              </a:buClr>
              <a:buSzPct val="93750"/>
              <a:buFont typeface="Arial"/>
              <a:buChar char="●"/>
              <a:tabLst>
                <a:tab pos="287020" algn="l"/>
              </a:tabLst>
            </a:pPr>
            <a:r>
              <a:rPr sz="3200" spc="90" dirty="0">
                <a:solidFill>
                  <a:srgbClr val="FFFFFF"/>
                </a:solidFill>
                <a:latin typeface="Times New Roman"/>
                <a:cs typeface="Times New Roman"/>
              </a:rPr>
              <a:t>It </a:t>
            </a:r>
            <a:r>
              <a:rPr sz="3200" spc="70" dirty="0">
                <a:solidFill>
                  <a:srgbClr val="FFFFFF"/>
                </a:solidFill>
                <a:latin typeface="Times New Roman"/>
                <a:cs typeface="Times New Roman"/>
              </a:rPr>
              <a:t>refers </a:t>
            </a:r>
            <a:r>
              <a:rPr sz="3200" spc="155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3200" spc="19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3200" spc="100" dirty="0">
                <a:solidFill>
                  <a:srgbClr val="FFFFFF"/>
                </a:solidFill>
                <a:latin typeface="Times New Roman"/>
                <a:cs typeface="Times New Roman"/>
              </a:rPr>
              <a:t>equality </a:t>
            </a:r>
            <a:r>
              <a:rPr sz="3200" spc="140" dirty="0">
                <a:solidFill>
                  <a:srgbClr val="FFFFFF"/>
                </a:solidFill>
                <a:latin typeface="Times New Roman"/>
                <a:cs typeface="Times New Roman"/>
              </a:rPr>
              <a:t>in </a:t>
            </a:r>
            <a:r>
              <a:rPr sz="3200" spc="20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3200" spc="35" dirty="0">
                <a:solidFill>
                  <a:srgbClr val="FFFFFF"/>
                </a:solidFill>
                <a:latin typeface="Times New Roman"/>
                <a:cs typeface="Times New Roman"/>
              </a:rPr>
              <a:t>eyes </a:t>
            </a:r>
            <a:r>
              <a:rPr sz="3200" spc="2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3200" spc="30" dirty="0">
                <a:solidFill>
                  <a:srgbClr val="FFFFFF"/>
                </a:solidFill>
                <a:latin typeface="Times New Roman"/>
                <a:cs typeface="Times New Roman"/>
              </a:rPr>
              <a:t>law  </a:t>
            </a:r>
            <a:r>
              <a:rPr sz="3200" spc="80" dirty="0">
                <a:solidFill>
                  <a:srgbClr val="FFFFFF"/>
                </a:solidFill>
                <a:latin typeface="Times New Roman"/>
                <a:cs typeface="Times New Roman"/>
              </a:rPr>
              <a:t>irrespective </a:t>
            </a:r>
            <a:r>
              <a:rPr sz="3200" spc="25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3200" spc="85" dirty="0">
                <a:solidFill>
                  <a:srgbClr val="FFFFFF"/>
                </a:solidFill>
                <a:latin typeface="Times New Roman"/>
                <a:cs typeface="Times New Roman"/>
              </a:rPr>
              <a:t>caste, </a:t>
            </a:r>
            <a:r>
              <a:rPr sz="3200" spc="65" dirty="0">
                <a:solidFill>
                  <a:srgbClr val="FFFFFF"/>
                </a:solidFill>
                <a:latin typeface="Times New Roman"/>
                <a:cs typeface="Times New Roman"/>
              </a:rPr>
              <a:t>race, </a:t>
            </a:r>
            <a:r>
              <a:rPr sz="3200" spc="75" dirty="0">
                <a:solidFill>
                  <a:srgbClr val="FFFFFF"/>
                </a:solidFill>
                <a:latin typeface="Times New Roman"/>
                <a:cs typeface="Times New Roman"/>
              </a:rPr>
              <a:t>religion, </a:t>
            </a:r>
            <a:r>
              <a:rPr sz="3200" spc="80" dirty="0">
                <a:solidFill>
                  <a:srgbClr val="FFFFFF"/>
                </a:solidFill>
                <a:latin typeface="Times New Roman"/>
                <a:cs typeface="Times New Roman"/>
              </a:rPr>
              <a:t>place </a:t>
            </a:r>
            <a:r>
              <a:rPr sz="3200" spc="25" dirty="0">
                <a:solidFill>
                  <a:srgbClr val="FFFFFF"/>
                </a:solidFill>
                <a:latin typeface="Times New Roman"/>
                <a:cs typeface="Times New Roman"/>
              </a:rPr>
              <a:t>of  </a:t>
            </a:r>
            <a:r>
              <a:rPr sz="3200" spc="170" dirty="0">
                <a:solidFill>
                  <a:srgbClr val="FFFFFF"/>
                </a:solidFill>
                <a:latin typeface="Times New Roman"/>
                <a:cs typeface="Times New Roman"/>
              </a:rPr>
              <a:t>birth </a:t>
            </a:r>
            <a:r>
              <a:rPr sz="3200" spc="140" dirty="0">
                <a:solidFill>
                  <a:srgbClr val="FFFFFF"/>
                </a:solidFill>
                <a:latin typeface="Times New Roman"/>
                <a:cs typeface="Times New Roman"/>
              </a:rPr>
              <a:t>or</a:t>
            </a:r>
            <a:r>
              <a:rPr sz="3200" spc="1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25" dirty="0">
                <a:solidFill>
                  <a:srgbClr val="FFFFFF"/>
                </a:solidFill>
                <a:latin typeface="Times New Roman"/>
                <a:cs typeface="Times New Roman"/>
              </a:rPr>
              <a:t>sex.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object 138"/>
          <p:cNvSpPr/>
          <p:nvPr/>
        </p:nvSpPr>
        <p:spPr>
          <a:xfrm>
            <a:off x="457193" y="1405883"/>
            <a:ext cx="50800" cy="5080"/>
          </a:xfrm>
          <a:custGeom>
            <a:avLst/>
            <a:gdLst/>
            <a:ahLst/>
            <a:cxnLst/>
            <a:rect l="l" t="t" r="r" b="b"/>
            <a:pathLst>
              <a:path w="50800" h="5080">
                <a:moveTo>
                  <a:pt x="0" y="0"/>
                </a:moveTo>
                <a:lnTo>
                  <a:pt x="50292" y="0"/>
                </a:lnTo>
              </a:path>
              <a:path w="50800" h="5080">
                <a:moveTo>
                  <a:pt x="4571" y="4571"/>
                </a:moveTo>
                <a:lnTo>
                  <a:pt x="22860" y="4571"/>
                </a:lnTo>
              </a:path>
            </a:pathLst>
          </a:custGeom>
          <a:ln w="4572">
            <a:solidFill>
              <a:srgbClr val="0FCE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21201" y="1415027"/>
            <a:ext cx="123825" cy="32384"/>
          </a:xfrm>
          <a:custGeom>
            <a:avLst/>
            <a:gdLst/>
            <a:ahLst/>
            <a:cxnLst/>
            <a:rect l="l" t="t" r="r" b="b"/>
            <a:pathLst>
              <a:path w="123825" h="32384">
                <a:moveTo>
                  <a:pt x="86868" y="0"/>
                </a:moveTo>
                <a:lnTo>
                  <a:pt x="123444" y="0"/>
                </a:lnTo>
              </a:path>
              <a:path w="123825" h="32384">
                <a:moveTo>
                  <a:pt x="73151" y="4572"/>
                </a:moveTo>
                <a:lnTo>
                  <a:pt x="114300" y="4572"/>
                </a:lnTo>
              </a:path>
              <a:path w="123825" h="32384">
                <a:moveTo>
                  <a:pt x="59436" y="9144"/>
                </a:moveTo>
                <a:lnTo>
                  <a:pt x="100584" y="9144"/>
                </a:lnTo>
              </a:path>
              <a:path w="123825" h="32384">
                <a:moveTo>
                  <a:pt x="45720" y="13716"/>
                </a:moveTo>
                <a:lnTo>
                  <a:pt x="91439" y="13716"/>
                </a:lnTo>
              </a:path>
              <a:path w="123825" h="32384">
                <a:moveTo>
                  <a:pt x="36576" y="18287"/>
                </a:moveTo>
                <a:lnTo>
                  <a:pt x="77724" y="18287"/>
                </a:lnTo>
              </a:path>
              <a:path w="123825" h="32384">
                <a:moveTo>
                  <a:pt x="27431" y="22860"/>
                </a:moveTo>
                <a:lnTo>
                  <a:pt x="64008" y="22860"/>
                </a:lnTo>
              </a:path>
              <a:path w="123825" h="32384">
                <a:moveTo>
                  <a:pt x="13715" y="27432"/>
                </a:moveTo>
                <a:lnTo>
                  <a:pt x="50292" y="27432"/>
                </a:lnTo>
              </a:path>
              <a:path w="123825" h="32384">
                <a:moveTo>
                  <a:pt x="0" y="32003"/>
                </a:moveTo>
                <a:lnTo>
                  <a:pt x="41148" y="32003"/>
                </a:lnTo>
              </a:path>
            </a:pathLst>
          </a:custGeom>
          <a:ln w="4572">
            <a:solidFill>
              <a:srgbClr val="4949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57193" y="1449317"/>
            <a:ext cx="82296" cy="320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86330" algn="l"/>
              </a:tabLst>
            </a:pPr>
            <a:r>
              <a:rPr spc="-5" dirty="0"/>
              <a:t>A</a:t>
            </a:r>
            <a:r>
              <a:rPr spc="-55" dirty="0"/>
              <a:t>R</a:t>
            </a:r>
            <a:r>
              <a:rPr spc="-5" dirty="0"/>
              <a:t>TI</a:t>
            </a:r>
            <a:r>
              <a:rPr spc="-10" dirty="0"/>
              <a:t>CL</a:t>
            </a:r>
            <a:r>
              <a:rPr dirty="0"/>
              <a:t>E	</a:t>
            </a:r>
            <a:r>
              <a:rPr spc="-5" dirty="0"/>
              <a:t>1</a:t>
            </a:r>
            <a:r>
              <a:rPr dirty="0"/>
              <a:t>4</a:t>
            </a:r>
          </a:p>
        </p:txBody>
      </p:sp>
      <p:sp>
        <p:nvSpPr>
          <p:cNvPr id="143" name="object 143"/>
          <p:cNvSpPr txBox="1"/>
          <p:nvPr/>
        </p:nvSpPr>
        <p:spPr>
          <a:xfrm>
            <a:off x="993133" y="2360167"/>
            <a:ext cx="8081645" cy="407924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87020" marR="5080" indent="-273050" algn="just">
              <a:lnSpc>
                <a:spcPts val="3020"/>
              </a:lnSpc>
              <a:spcBef>
                <a:spcPts val="480"/>
              </a:spcBef>
              <a:buClr>
                <a:srgbClr val="0AD0D9"/>
              </a:buClr>
              <a:buSzPct val="94642"/>
              <a:buFont typeface="Arial"/>
              <a:buChar char="●"/>
              <a:tabLst>
                <a:tab pos="288925" algn="l"/>
              </a:tabLst>
            </a:pPr>
            <a:r>
              <a:rPr sz="2800" spc="50" dirty="0">
                <a:solidFill>
                  <a:srgbClr val="FFFFFF"/>
                </a:solidFill>
                <a:latin typeface="Times New Roman"/>
                <a:cs typeface="Times New Roman"/>
              </a:rPr>
              <a:t>Article </a:t>
            </a:r>
            <a:r>
              <a:rPr sz="2800" spc="-225" dirty="0">
                <a:solidFill>
                  <a:srgbClr val="FFFFFF"/>
                </a:solidFill>
                <a:latin typeface="Times New Roman"/>
                <a:cs typeface="Times New Roman"/>
              </a:rPr>
              <a:t>14 </a:t>
            </a:r>
            <a:r>
              <a:rPr sz="2800" spc="110" dirty="0">
                <a:solidFill>
                  <a:srgbClr val="FFFFFF"/>
                </a:solidFill>
                <a:latin typeface="Times New Roman"/>
                <a:cs typeface="Times New Roman"/>
              </a:rPr>
              <a:t>guarantees </a:t>
            </a:r>
            <a:r>
              <a:rPr sz="2800" spc="90" dirty="0">
                <a:solidFill>
                  <a:srgbClr val="FFFFFF"/>
                </a:solidFill>
                <a:latin typeface="Times New Roman"/>
                <a:cs typeface="Times New Roman"/>
              </a:rPr>
              <a:t>equality </a:t>
            </a:r>
            <a:r>
              <a:rPr sz="2800" spc="75" dirty="0">
                <a:solidFill>
                  <a:srgbClr val="FFFFFF"/>
                </a:solidFill>
                <a:latin typeface="Times New Roman"/>
                <a:cs typeface="Times New Roman"/>
              </a:rPr>
              <a:t>before </a:t>
            </a:r>
            <a:r>
              <a:rPr sz="2800" spc="30" dirty="0">
                <a:solidFill>
                  <a:srgbClr val="FFFFFF"/>
                </a:solidFill>
                <a:latin typeface="Times New Roman"/>
                <a:cs typeface="Times New Roman"/>
              </a:rPr>
              <a:t>law </a:t>
            </a:r>
            <a:r>
              <a:rPr sz="2800" spc="75" dirty="0">
                <a:solidFill>
                  <a:srgbClr val="FFFFFF"/>
                </a:solidFill>
                <a:latin typeface="Times New Roman"/>
                <a:cs typeface="Times New Roman"/>
              </a:rPr>
              <a:t>as </a:t>
            </a:r>
            <a:r>
              <a:rPr sz="2800" spc="15" dirty="0">
                <a:solidFill>
                  <a:srgbClr val="FFFFFF"/>
                </a:solidFill>
                <a:latin typeface="Times New Roman"/>
                <a:cs typeface="Times New Roman"/>
              </a:rPr>
              <a:t>well </a:t>
            </a:r>
            <a:r>
              <a:rPr sz="2800" spc="75" dirty="0">
                <a:solidFill>
                  <a:srgbClr val="FFFFFF"/>
                </a:solidFill>
                <a:latin typeface="Times New Roman"/>
                <a:cs typeface="Times New Roman"/>
              </a:rPr>
              <a:t>as  </a:t>
            </a:r>
            <a:r>
              <a:rPr sz="2800" spc="105" dirty="0">
                <a:solidFill>
                  <a:srgbClr val="FFFFFF"/>
                </a:solidFill>
                <a:latin typeface="Times New Roman"/>
                <a:cs typeface="Times New Roman"/>
              </a:rPr>
              <a:t>equal </a:t>
            </a:r>
            <a:r>
              <a:rPr sz="2800" spc="120" dirty="0">
                <a:solidFill>
                  <a:srgbClr val="FFFFFF"/>
                </a:solidFill>
                <a:latin typeface="Times New Roman"/>
                <a:cs typeface="Times New Roman"/>
              </a:rPr>
              <a:t>protection </a:t>
            </a:r>
            <a:r>
              <a:rPr sz="2800" spc="2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2800" spc="17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800" spc="25" dirty="0">
                <a:solidFill>
                  <a:srgbClr val="FFFFFF"/>
                </a:solidFill>
                <a:latin typeface="Times New Roman"/>
                <a:cs typeface="Times New Roman"/>
              </a:rPr>
              <a:t>law </a:t>
            </a:r>
            <a:r>
              <a:rPr sz="2800" spc="145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2800" spc="180" dirty="0">
                <a:solidFill>
                  <a:srgbClr val="FFFFFF"/>
                </a:solidFill>
                <a:latin typeface="Times New Roman"/>
                <a:cs typeface="Times New Roman"/>
              </a:rPr>
              <a:t>not </a:t>
            </a:r>
            <a:r>
              <a:rPr sz="2800" spc="65" dirty="0">
                <a:solidFill>
                  <a:srgbClr val="FFFFFF"/>
                </a:solidFill>
                <a:latin typeface="Times New Roman"/>
                <a:cs typeface="Times New Roman"/>
              </a:rPr>
              <a:t>only </a:t>
            </a:r>
            <a:r>
              <a:rPr sz="2800" spc="95" dirty="0">
                <a:solidFill>
                  <a:srgbClr val="FFFFFF"/>
                </a:solidFill>
                <a:latin typeface="Times New Roman"/>
                <a:cs typeface="Times New Roman"/>
              </a:rPr>
              <a:t>citizen </a:t>
            </a:r>
            <a:r>
              <a:rPr sz="2800" spc="20" dirty="0">
                <a:solidFill>
                  <a:srgbClr val="FFFFFF"/>
                </a:solidFill>
                <a:latin typeface="Times New Roman"/>
                <a:cs typeface="Times New Roman"/>
              </a:rPr>
              <a:t>of  </a:t>
            </a:r>
            <a:r>
              <a:rPr sz="2800" spc="105" dirty="0">
                <a:solidFill>
                  <a:srgbClr val="FFFFFF"/>
                </a:solidFill>
                <a:latin typeface="Times New Roman"/>
                <a:cs typeface="Times New Roman"/>
              </a:rPr>
              <a:t>India</a:t>
            </a:r>
            <a:r>
              <a:rPr sz="28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190" dirty="0">
                <a:solidFill>
                  <a:srgbClr val="FFFFFF"/>
                </a:solidFill>
                <a:latin typeface="Times New Roman"/>
                <a:cs typeface="Times New Roman"/>
              </a:rPr>
              <a:t>but</a:t>
            </a:r>
            <a:r>
              <a:rPr sz="28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60" dirty="0">
                <a:solidFill>
                  <a:srgbClr val="FFFFFF"/>
                </a:solidFill>
                <a:latin typeface="Times New Roman"/>
                <a:cs typeface="Times New Roman"/>
              </a:rPr>
              <a:t>also</a:t>
            </a:r>
            <a:r>
              <a:rPr sz="28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145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28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40" dirty="0">
                <a:solidFill>
                  <a:srgbClr val="FFFFFF"/>
                </a:solidFill>
                <a:latin typeface="Times New Roman"/>
                <a:cs typeface="Times New Roman"/>
              </a:rPr>
              <a:t>all</a:t>
            </a:r>
            <a:r>
              <a:rPr sz="2800" spc="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17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8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105" dirty="0">
                <a:solidFill>
                  <a:srgbClr val="FFFFFF"/>
                </a:solidFill>
                <a:latin typeface="Times New Roman"/>
                <a:cs typeface="Times New Roman"/>
              </a:rPr>
              <a:t>people</a:t>
            </a:r>
            <a:r>
              <a:rPr sz="28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114" dirty="0">
                <a:solidFill>
                  <a:srgbClr val="FFFFFF"/>
                </a:solidFill>
                <a:latin typeface="Times New Roman"/>
                <a:cs typeface="Times New Roman"/>
              </a:rPr>
              <a:t>within</a:t>
            </a:r>
            <a:r>
              <a:rPr sz="280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16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8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105" dirty="0">
                <a:solidFill>
                  <a:srgbClr val="FFFFFF"/>
                </a:solidFill>
                <a:latin typeface="Times New Roman"/>
                <a:cs typeface="Times New Roman"/>
              </a:rPr>
              <a:t>territory  </a:t>
            </a:r>
            <a:r>
              <a:rPr sz="2800" spc="2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2800" spc="80" dirty="0">
                <a:solidFill>
                  <a:srgbClr val="FFFFFF"/>
                </a:solidFill>
                <a:latin typeface="Times New Roman"/>
                <a:cs typeface="Times New Roman"/>
              </a:rPr>
              <a:t>India.This </a:t>
            </a:r>
            <a:r>
              <a:rPr sz="2800" spc="95" dirty="0">
                <a:solidFill>
                  <a:srgbClr val="FFFFFF"/>
                </a:solidFill>
                <a:latin typeface="Times New Roman"/>
                <a:cs typeface="Times New Roman"/>
              </a:rPr>
              <a:t>includes </a:t>
            </a:r>
            <a:r>
              <a:rPr sz="2800" spc="17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800" spc="105" dirty="0">
                <a:solidFill>
                  <a:srgbClr val="FFFFFF"/>
                </a:solidFill>
                <a:latin typeface="Times New Roman"/>
                <a:cs typeface="Times New Roman"/>
              </a:rPr>
              <a:t>equal subjection </a:t>
            </a:r>
            <a:r>
              <a:rPr sz="2800" spc="2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2800" spc="40" dirty="0">
                <a:solidFill>
                  <a:srgbClr val="FFFFFF"/>
                </a:solidFill>
                <a:latin typeface="Times New Roman"/>
                <a:cs typeface="Times New Roman"/>
              </a:rPr>
              <a:t>all  </a:t>
            </a:r>
            <a:r>
              <a:rPr sz="2800" spc="114" dirty="0">
                <a:solidFill>
                  <a:srgbClr val="FFFFFF"/>
                </a:solidFill>
                <a:latin typeface="Times New Roman"/>
                <a:cs typeface="Times New Roman"/>
              </a:rPr>
              <a:t>persons </a:t>
            </a:r>
            <a:r>
              <a:rPr sz="2800" spc="145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2800" spc="17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800" spc="125" dirty="0">
                <a:solidFill>
                  <a:srgbClr val="FFFFFF"/>
                </a:solidFill>
                <a:latin typeface="Times New Roman"/>
                <a:cs typeface="Times New Roman"/>
              </a:rPr>
              <a:t>authority </a:t>
            </a:r>
            <a:r>
              <a:rPr sz="2800" spc="2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2800" spc="-40" dirty="0">
                <a:solidFill>
                  <a:srgbClr val="FFFFFF"/>
                </a:solidFill>
                <a:latin typeface="Times New Roman"/>
                <a:cs typeface="Times New Roman"/>
              </a:rPr>
              <a:t>law, </a:t>
            </a:r>
            <a:r>
              <a:rPr sz="2800" spc="70" dirty="0">
                <a:solidFill>
                  <a:srgbClr val="FFFFFF"/>
                </a:solidFill>
                <a:latin typeface="Times New Roman"/>
                <a:cs typeface="Times New Roman"/>
              </a:rPr>
              <a:t>as </a:t>
            </a:r>
            <a:r>
              <a:rPr sz="2800" spc="15" dirty="0">
                <a:solidFill>
                  <a:srgbClr val="FFFFFF"/>
                </a:solidFill>
                <a:latin typeface="Times New Roman"/>
                <a:cs typeface="Times New Roman"/>
              </a:rPr>
              <a:t>well </a:t>
            </a:r>
            <a:r>
              <a:rPr sz="2800" spc="75" dirty="0">
                <a:solidFill>
                  <a:srgbClr val="FFFFFF"/>
                </a:solidFill>
                <a:latin typeface="Times New Roman"/>
                <a:cs typeface="Times New Roman"/>
              </a:rPr>
              <a:t>as </a:t>
            </a:r>
            <a:r>
              <a:rPr sz="2800" spc="110" dirty="0">
                <a:solidFill>
                  <a:srgbClr val="FFFFFF"/>
                </a:solidFill>
                <a:latin typeface="Times New Roman"/>
                <a:cs typeface="Times New Roman"/>
              </a:rPr>
              <a:t>equal  </a:t>
            </a:r>
            <a:r>
              <a:rPr sz="2800" spc="160" dirty="0">
                <a:solidFill>
                  <a:srgbClr val="FFFFFF"/>
                </a:solidFill>
                <a:latin typeface="Times New Roman"/>
                <a:cs typeface="Times New Roman"/>
              </a:rPr>
              <a:t>treatment</a:t>
            </a:r>
            <a:r>
              <a:rPr sz="2800" spc="-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2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8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114" dirty="0">
                <a:solidFill>
                  <a:srgbClr val="FFFFFF"/>
                </a:solidFill>
                <a:latin typeface="Times New Roman"/>
                <a:cs typeface="Times New Roman"/>
              </a:rPr>
              <a:t>persons</a:t>
            </a:r>
            <a:r>
              <a:rPr sz="2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114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28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75" dirty="0">
                <a:solidFill>
                  <a:srgbClr val="FFFFFF"/>
                </a:solidFill>
                <a:latin typeface="Times New Roman"/>
                <a:cs typeface="Times New Roman"/>
              </a:rPr>
              <a:t>similar</a:t>
            </a:r>
            <a:r>
              <a:rPr sz="2800" spc="-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90" dirty="0">
                <a:solidFill>
                  <a:srgbClr val="FFFFFF"/>
                </a:solidFill>
                <a:latin typeface="Times New Roman"/>
                <a:cs typeface="Times New Roman"/>
              </a:rPr>
              <a:t>circumstances.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AD0D9"/>
              </a:buClr>
              <a:buFont typeface="Arial"/>
              <a:buChar char="●"/>
            </a:pPr>
            <a:endParaRPr sz="3800" dirty="0">
              <a:latin typeface="Times New Roman"/>
              <a:cs typeface="Times New Roman"/>
            </a:endParaRPr>
          </a:p>
          <a:p>
            <a:pPr marL="287020" marR="6350" indent="-274320" algn="just">
              <a:lnSpc>
                <a:spcPts val="3020"/>
              </a:lnSpc>
              <a:buClr>
                <a:srgbClr val="0AD0D9"/>
              </a:buClr>
              <a:buSzPct val="94642"/>
              <a:buFont typeface="Arial"/>
              <a:buChar char="●"/>
              <a:tabLst>
                <a:tab pos="368300" algn="l"/>
              </a:tabLst>
            </a:pPr>
            <a:r>
              <a:rPr dirty="0"/>
              <a:t>	</a:t>
            </a:r>
            <a:r>
              <a:rPr sz="2800" spc="10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800" spc="85" dirty="0">
                <a:solidFill>
                  <a:srgbClr val="FFFFFF"/>
                </a:solidFill>
                <a:latin typeface="Times New Roman"/>
                <a:cs typeface="Times New Roman"/>
              </a:rPr>
              <a:t>State </a:t>
            </a:r>
            <a:r>
              <a:rPr sz="2800" spc="150" dirty="0">
                <a:solidFill>
                  <a:srgbClr val="FFFFFF"/>
                </a:solidFill>
                <a:latin typeface="Times New Roman"/>
                <a:cs typeface="Times New Roman"/>
              </a:rPr>
              <a:t>cannot </a:t>
            </a:r>
            <a:r>
              <a:rPr sz="2800" spc="70" dirty="0">
                <a:solidFill>
                  <a:srgbClr val="FFFFFF"/>
                </a:solidFill>
                <a:latin typeface="Times New Roman"/>
                <a:cs typeface="Times New Roman"/>
              </a:rPr>
              <a:t>refuse </a:t>
            </a:r>
            <a:r>
              <a:rPr sz="2800" spc="120" dirty="0">
                <a:solidFill>
                  <a:srgbClr val="FFFFFF"/>
                </a:solidFill>
                <a:latin typeface="Times New Roman"/>
                <a:cs typeface="Times New Roman"/>
              </a:rPr>
              <a:t>this </a:t>
            </a:r>
            <a:r>
              <a:rPr sz="2800" spc="95" dirty="0">
                <a:solidFill>
                  <a:srgbClr val="FFFFFF"/>
                </a:solidFill>
                <a:latin typeface="Times New Roman"/>
                <a:cs typeface="Times New Roman"/>
              </a:rPr>
              <a:t>right. </a:t>
            </a:r>
            <a:r>
              <a:rPr sz="2800" spc="70" dirty="0">
                <a:solidFill>
                  <a:srgbClr val="FFFFFF"/>
                </a:solidFill>
                <a:latin typeface="Times New Roman"/>
                <a:cs typeface="Times New Roman"/>
              </a:rPr>
              <a:t>But </a:t>
            </a:r>
            <a:r>
              <a:rPr sz="2800" spc="165" dirty="0">
                <a:solidFill>
                  <a:srgbClr val="FFFFFF"/>
                </a:solidFill>
                <a:latin typeface="Times New Roman"/>
                <a:cs typeface="Times New Roman"/>
              </a:rPr>
              <a:t>no</a:t>
            </a:r>
            <a:r>
              <a:rPr sz="2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114" dirty="0">
                <a:solidFill>
                  <a:srgbClr val="FFFFFF"/>
                </a:solidFill>
                <a:latin typeface="Times New Roman"/>
                <a:cs typeface="Times New Roman"/>
              </a:rPr>
              <a:t>persons  </a:t>
            </a:r>
            <a:r>
              <a:rPr sz="2800" spc="125" dirty="0">
                <a:solidFill>
                  <a:srgbClr val="FFFFFF"/>
                </a:solidFill>
                <a:latin typeface="Times New Roman"/>
                <a:cs typeface="Times New Roman"/>
              </a:rPr>
              <a:t>or </a:t>
            </a:r>
            <a:r>
              <a:rPr sz="2800" spc="114" dirty="0">
                <a:solidFill>
                  <a:srgbClr val="FFFFFF"/>
                </a:solidFill>
                <a:latin typeface="Times New Roman"/>
                <a:cs typeface="Times New Roman"/>
              </a:rPr>
              <a:t>group </a:t>
            </a:r>
            <a:r>
              <a:rPr sz="2800" spc="2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2800" spc="114" dirty="0">
                <a:solidFill>
                  <a:srgbClr val="FFFFFF"/>
                </a:solidFill>
                <a:latin typeface="Times New Roman"/>
                <a:cs typeface="Times New Roman"/>
              </a:rPr>
              <a:t>persons </a:t>
            </a:r>
            <a:r>
              <a:rPr sz="2800" spc="120" dirty="0">
                <a:solidFill>
                  <a:srgbClr val="FFFFFF"/>
                </a:solidFill>
                <a:latin typeface="Times New Roman"/>
                <a:cs typeface="Times New Roman"/>
              </a:rPr>
              <a:t>can </a:t>
            </a:r>
            <a:r>
              <a:rPr sz="2800" spc="170" dirty="0">
                <a:solidFill>
                  <a:srgbClr val="FFFFFF"/>
                </a:solidFill>
                <a:latin typeface="Times New Roman"/>
                <a:cs typeface="Times New Roman"/>
              </a:rPr>
              <a:t>demand </a:t>
            </a:r>
            <a:r>
              <a:rPr sz="2800" spc="50" dirty="0">
                <a:solidFill>
                  <a:srgbClr val="FFFFFF"/>
                </a:solidFill>
                <a:latin typeface="Times New Roman"/>
                <a:cs typeface="Times New Roman"/>
              </a:rPr>
              <a:t>for </a:t>
            </a:r>
            <a:r>
              <a:rPr sz="2800" spc="75" dirty="0">
                <a:solidFill>
                  <a:srgbClr val="FFFFFF"/>
                </a:solidFill>
                <a:latin typeface="Times New Roman"/>
                <a:cs typeface="Times New Roman"/>
              </a:rPr>
              <a:t>any </a:t>
            </a:r>
            <a:r>
              <a:rPr sz="2800" spc="65" dirty="0">
                <a:solidFill>
                  <a:srgbClr val="FFFFFF"/>
                </a:solidFill>
                <a:latin typeface="Times New Roman"/>
                <a:cs typeface="Times New Roman"/>
              </a:rPr>
              <a:t>special  </a:t>
            </a:r>
            <a:r>
              <a:rPr sz="2800" spc="160" dirty="0">
                <a:solidFill>
                  <a:srgbClr val="FFFFFF"/>
                </a:solidFill>
                <a:latin typeface="Times New Roman"/>
                <a:cs typeface="Times New Roman"/>
              </a:rPr>
              <a:t>treatment</a:t>
            </a:r>
            <a:r>
              <a:rPr sz="2800" spc="-1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125" dirty="0">
                <a:solidFill>
                  <a:srgbClr val="FFFFFF"/>
                </a:solidFill>
                <a:latin typeface="Times New Roman"/>
                <a:cs typeface="Times New Roman"/>
              </a:rPr>
              <a:t>or</a:t>
            </a:r>
            <a:r>
              <a:rPr sz="2800" spc="-1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75" dirty="0">
                <a:solidFill>
                  <a:srgbClr val="FFFFFF"/>
                </a:solidFill>
                <a:latin typeface="Times New Roman"/>
                <a:cs typeface="Times New Roman"/>
              </a:rPr>
              <a:t>any</a:t>
            </a:r>
            <a:r>
              <a:rPr sz="2800" spc="-1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65" dirty="0">
                <a:solidFill>
                  <a:srgbClr val="FFFFFF"/>
                </a:solidFill>
                <a:latin typeface="Times New Roman"/>
                <a:cs typeface="Times New Roman"/>
              </a:rPr>
              <a:t>special</a:t>
            </a:r>
            <a:r>
              <a:rPr sz="2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50" dirty="0">
                <a:solidFill>
                  <a:srgbClr val="FFFFFF"/>
                </a:solidFill>
                <a:latin typeface="Times New Roman"/>
                <a:cs typeface="Times New Roman"/>
              </a:rPr>
              <a:t>priviledge.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object 138"/>
          <p:cNvSpPr/>
          <p:nvPr/>
        </p:nvSpPr>
        <p:spPr>
          <a:xfrm>
            <a:off x="457193" y="1405883"/>
            <a:ext cx="50800" cy="5080"/>
          </a:xfrm>
          <a:custGeom>
            <a:avLst/>
            <a:gdLst/>
            <a:ahLst/>
            <a:cxnLst/>
            <a:rect l="l" t="t" r="r" b="b"/>
            <a:pathLst>
              <a:path w="50800" h="5080">
                <a:moveTo>
                  <a:pt x="0" y="0"/>
                </a:moveTo>
                <a:lnTo>
                  <a:pt x="50292" y="0"/>
                </a:lnTo>
              </a:path>
              <a:path w="50800" h="5080">
                <a:moveTo>
                  <a:pt x="4571" y="4571"/>
                </a:moveTo>
                <a:lnTo>
                  <a:pt x="22860" y="4571"/>
                </a:lnTo>
              </a:path>
            </a:pathLst>
          </a:custGeom>
          <a:ln w="4572">
            <a:solidFill>
              <a:srgbClr val="0FCE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21201" y="1415027"/>
            <a:ext cx="123825" cy="32384"/>
          </a:xfrm>
          <a:custGeom>
            <a:avLst/>
            <a:gdLst/>
            <a:ahLst/>
            <a:cxnLst/>
            <a:rect l="l" t="t" r="r" b="b"/>
            <a:pathLst>
              <a:path w="123825" h="32384">
                <a:moveTo>
                  <a:pt x="86868" y="0"/>
                </a:moveTo>
                <a:lnTo>
                  <a:pt x="123444" y="0"/>
                </a:lnTo>
              </a:path>
              <a:path w="123825" h="32384">
                <a:moveTo>
                  <a:pt x="73151" y="4572"/>
                </a:moveTo>
                <a:lnTo>
                  <a:pt x="114300" y="4572"/>
                </a:lnTo>
              </a:path>
              <a:path w="123825" h="32384">
                <a:moveTo>
                  <a:pt x="59436" y="9144"/>
                </a:moveTo>
                <a:lnTo>
                  <a:pt x="100584" y="9144"/>
                </a:lnTo>
              </a:path>
              <a:path w="123825" h="32384">
                <a:moveTo>
                  <a:pt x="45720" y="13716"/>
                </a:moveTo>
                <a:lnTo>
                  <a:pt x="91439" y="13716"/>
                </a:lnTo>
              </a:path>
              <a:path w="123825" h="32384">
                <a:moveTo>
                  <a:pt x="36576" y="18287"/>
                </a:moveTo>
                <a:lnTo>
                  <a:pt x="77724" y="18287"/>
                </a:lnTo>
              </a:path>
              <a:path w="123825" h="32384">
                <a:moveTo>
                  <a:pt x="27431" y="22860"/>
                </a:moveTo>
                <a:lnTo>
                  <a:pt x="64008" y="22860"/>
                </a:lnTo>
              </a:path>
              <a:path w="123825" h="32384">
                <a:moveTo>
                  <a:pt x="13715" y="27432"/>
                </a:moveTo>
                <a:lnTo>
                  <a:pt x="50292" y="27432"/>
                </a:lnTo>
              </a:path>
              <a:path w="123825" h="32384">
                <a:moveTo>
                  <a:pt x="0" y="32003"/>
                </a:moveTo>
                <a:lnTo>
                  <a:pt x="41148" y="32003"/>
                </a:lnTo>
              </a:path>
            </a:pathLst>
          </a:custGeom>
          <a:ln w="4572">
            <a:solidFill>
              <a:srgbClr val="4949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57193" y="1449317"/>
            <a:ext cx="82296" cy="320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86330" algn="l"/>
              </a:tabLst>
            </a:pPr>
            <a:r>
              <a:rPr spc="-5" dirty="0"/>
              <a:t>A</a:t>
            </a:r>
            <a:r>
              <a:rPr spc="-55" dirty="0"/>
              <a:t>R</a:t>
            </a:r>
            <a:r>
              <a:rPr spc="-5" dirty="0"/>
              <a:t>TI</a:t>
            </a:r>
            <a:r>
              <a:rPr spc="-10" dirty="0"/>
              <a:t>CL</a:t>
            </a:r>
            <a:r>
              <a:rPr dirty="0"/>
              <a:t>E	</a:t>
            </a:r>
            <a:r>
              <a:rPr spc="-5" dirty="0"/>
              <a:t>1</a:t>
            </a:r>
            <a:r>
              <a:rPr dirty="0"/>
              <a:t>5</a:t>
            </a:r>
          </a:p>
        </p:txBody>
      </p:sp>
      <p:sp>
        <p:nvSpPr>
          <p:cNvPr id="143" name="object 143"/>
          <p:cNvSpPr txBox="1"/>
          <p:nvPr/>
        </p:nvSpPr>
        <p:spPr>
          <a:xfrm>
            <a:off x="993133" y="2405887"/>
            <a:ext cx="8081645" cy="3829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5080" indent="-273050" algn="just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3750"/>
              <a:buFont typeface="Arial"/>
              <a:buChar char="●"/>
              <a:tabLst>
                <a:tab pos="288925" algn="l"/>
              </a:tabLst>
            </a:pPr>
            <a:r>
              <a:rPr sz="2400" spc="45" dirty="0">
                <a:solidFill>
                  <a:srgbClr val="FFFFFF"/>
                </a:solidFill>
                <a:latin typeface="Times New Roman"/>
                <a:cs typeface="Times New Roman"/>
              </a:rPr>
              <a:t>Article </a:t>
            </a:r>
            <a:r>
              <a:rPr sz="2400" spc="-275" dirty="0">
                <a:solidFill>
                  <a:srgbClr val="FFFFFF"/>
                </a:solidFill>
                <a:latin typeface="Times New Roman"/>
                <a:cs typeface="Times New Roman"/>
              </a:rPr>
              <a:t>15 </a:t>
            </a:r>
            <a:r>
              <a:rPr sz="2400" spc="95" dirty="0">
                <a:solidFill>
                  <a:srgbClr val="FFFFFF"/>
                </a:solidFill>
                <a:latin typeface="Times New Roman"/>
                <a:cs typeface="Times New Roman"/>
              </a:rPr>
              <a:t>prohibits discrimination </a:t>
            </a:r>
            <a:r>
              <a:rPr sz="2400" spc="140" dirty="0">
                <a:solidFill>
                  <a:srgbClr val="FFFFFF"/>
                </a:solidFill>
                <a:latin typeface="Times New Roman"/>
                <a:cs typeface="Times New Roman"/>
              </a:rPr>
              <a:t>on </a:t>
            </a:r>
            <a:r>
              <a:rPr sz="2400" spc="15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400" spc="60" dirty="0">
                <a:solidFill>
                  <a:srgbClr val="FFFFFF"/>
                </a:solidFill>
                <a:latin typeface="Times New Roman"/>
                <a:cs typeface="Times New Roman"/>
              </a:rPr>
              <a:t>basis </a:t>
            </a:r>
            <a:r>
              <a:rPr sz="2400" spc="15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2400" spc="55" dirty="0">
                <a:solidFill>
                  <a:srgbClr val="FFFFFF"/>
                </a:solidFill>
                <a:latin typeface="Times New Roman"/>
                <a:cs typeface="Times New Roman"/>
              </a:rPr>
              <a:t>religion,  </a:t>
            </a:r>
            <a:r>
              <a:rPr sz="2400" spc="50" dirty="0">
                <a:solidFill>
                  <a:srgbClr val="FFFFFF"/>
                </a:solidFill>
                <a:latin typeface="Times New Roman"/>
                <a:cs typeface="Times New Roman"/>
              </a:rPr>
              <a:t>race, </a:t>
            </a:r>
            <a:r>
              <a:rPr sz="2400" spc="65" dirty="0">
                <a:solidFill>
                  <a:srgbClr val="FFFFFF"/>
                </a:solidFill>
                <a:latin typeface="Times New Roman"/>
                <a:cs typeface="Times New Roman"/>
              </a:rPr>
              <a:t>caste, </a:t>
            </a:r>
            <a:r>
              <a:rPr sz="2400" spc="20" dirty="0">
                <a:solidFill>
                  <a:srgbClr val="FFFFFF"/>
                </a:solidFill>
                <a:latin typeface="Times New Roman"/>
                <a:cs typeface="Times New Roman"/>
              </a:rPr>
              <a:t>sex, </a:t>
            </a:r>
            <a:r>
              <a:rPr sz="2400" spc="60" dirty="0">
                <a:solidFill>
                  <a:srgbClr val="FFFFFF"/>
                </a:solidFill>
                <a:latin typeface="Times New Roman"/>
                <a:cs typeface="Times New Roman"/>
              </a:rPr>
              <a:t>place </a:t>
            </a:r>
            <a:r>
              <a:rPr sz="2400" spc="15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2400" spc="105" dirty="0">
                <a:solidFill>
                  <a:srgbClr val="FFFFFF"/>
                </a:solidFill>
                <a:latin typeface="Times New Roman"/>
                <a:cs typeface="Times New Roman"/>
              </a:rPr>
              <a:t>birth, or </a:t>
            </a:r>
            <a:r>
              <a:rPr sz="2400" spc="65" dirty="0">
                <a:solidFill>
                  <a:srgbClr val="FFFFFF"/>
                </a:solidFill>
                <a:latin typeface="Times New Roman"/>
                <a:cs typeface="Times New Roman"/>
              </a:rPr>
              <a:t>any </a:t>
            </a:r>
            <a:r>
              <a:rPr sz="2400" spc="15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2400" spc="135" dirty="0">
                <a:solidFill>
                  <a:srgbClr val="FFFFFF"/>
                </a:solidFill>
                <a:latin typeface="Times New Roman"/>
                <a:cs typeface="Times New Roman"/>
              </a:rPr>
              <a:t>them. </a:t>
            </a:r>
            <a:r>
              <a:rPr sz="2400" spc="60" dirty="0">
                <a:solidFill>
                  <a:srgbClr val="FFFFFF"/>
                </a:solidFill>
                <a:latin typeface="Times New Roman"/>
                <a:cs typeface="Times New Roman"/>
              </a:rPr>
              <a:t>This </a:t>
            </a:r>
            <a:r>
              <a:rPr sz="2400" spc="95" dirty="0">
                <a:solidFill>
                  <a:srgbClr val="FFFFFF"/>
                </a:solidFill>
                <a:latin typeface="Times New Roman"/>
                <a:cs typeface="Times New Roman"/>
              </a:rPr>
              <a:t>right  </a:t>
            </a:r>
            <a:r>
              <a:rPr sz="2400" spc="70" dirty="0">
                <a:solidFill>
                  <a:srgbClr val="FFFFFF"/>
                </a:solidFill>
                <a:latin typeface="Times New Roman"/>
                <a:cs typeface="Times New Roman"/>
              </a:rPr>
              <a:t>applies</a:t>
            </a:r>
            <a:r>
              <a:rPr sz="24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55" dirty="0">
                <a:solidFill>
                  <a:srgbClr val="FFFFFF"/>
                </a:solidFill>
                <a:latin typeface="Times New Roman"/>
                <a:cs typeface="Times New Roman"/>
              </a:rPr>
              <a:t>only</a:t>
            </a:r>
            <a:r>
              <a:rPr sz="24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12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24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75" dirty="0">
                <a:solidFill>
                  <a:srgbClr val="FFFFFF"/>
                </a:solidFill>
                <a:latin typeface="Times New Roman"/>
                <a:cs typeface="Times New Roman"/>
              </a:rPr>
              <a:t>citizens</a:t>
            </a:r>
            <a:r>
              <a:rPr sz="24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40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90" dirty="0">
                <a:solidFill>
                  <a:srgbClr val="FFFFFF"/>
                </a:solidFill>
                <a:latin typeface="Times New Roman"/>
                <a:cs typeface="Times New Roman"/>
              </a:rPr>
              <a:t>India</a:t>
            </a:r>
            <a:r>
              <a:rPr sz="24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145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24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105" dirty="0">
                <a:solidFill>
                  <a:srgbClr val="FFFFFF"/>
                </a:solidFill>
                <a:latin typeface="Times New Roman"/>
                <a:cs typeface="Times New Roman"/>
              </a:rPr>
              <a:t>can</a:t>
            </a:r>
            <a:r>
              <a:rPr sz="24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105" dirty="0">
                <a:solidFill>
                  <a:srgbClr val="FFFFFF"/>
                </a:solidFill>
                <a:latin typeface="Times New Roman"/>
                <a:cs typeface="Times New Roman"/>
              </a:rPr>
              <a:t>be</a:t>
            </a:r>
            <a:r>
              <a:rPr sz="24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75" dirty="0">
                <a:solidFill>
                  <a:srgbClr val="FFFFFF"/>
                </a:solidFill>
                <a:latin typeface="Times New Roman"/>
                <a:cs typeface="Times New Roman"/>
              </a:rPr>
              <a:t>enforced</a:t>
            </a:r>
            <a:r>
              <a:rPr sz="24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75" dirty="0">
                <a:solidFill>
                  <a:srgbClr val="FFFFFF"/>
                </a:solidFill>
                <a:latin typeface="Times New Roman"/>
                <a:cs typeface="Times New Roman"/>
              </a:rPr>
              <a:t>against  </a:t>
            </a:r>
            <a:r>
              <a:rPr sz="2400" spc="15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400" spc="75" dirty="0">
                <a:solidFill>
                  <a:srgbClr val="FFFFFF"/>
                </a:solidFill>
                <a:latin typeface="Times New Roman"/>
                <a:cs typeface="Times New Roman"/>
              </a:rPr>
              <a:t>State </a:t>
            </a:r>
            <a:r>
              <a:rPr sz="2400" spc="60" dirty="0">
                <a:solidFill>
                  <a:srgbClr val="FFFFFF"/>
                </a:solidFill>
                <a:latin typeface="Times New Roman"/>
                <a:cs typeface="Times New Roman"/>
              </a:rPr>
              <a:t>as </a:t>
            </a:r>
            <a:r>
              <a:rPr sz="2400" spc="10" dirty="0">
                <a:solidFill>
                  <a:srgbClr val="FFFFFF"/>
                </a:solidFill>
                <a:latin typeface="Times New Roman"/>
                <a:cs typeface="Times New Roman"/>
              </a:rPr>
              <a:t>well </a:t>
            </a:r>
            <a:r>
              <a:rPr sz="2400" spc="60" dirty="0">
                <a:solidFill>
                  <a:srgbClr val="FFFFFF"/>
                </a:solidFill>
                <a:latin typeface="Times New Roman"/>
                <a:cs typeface="Times New Roman"/>
              </a:rPr>
              <a:t>as </a:t>
            </a:r>
            <a:r>
              <a:rPr sz="2400" spc="70" dirty="0">
                <a:solidFill>
                  <a:srgbClr val="FFFFFF"/>
                </a:solidFill>
                <a:latin typeface="Times New Roman"/>
                <a:cs typeface="Times New Roman"/>
              </a:rPr>
              <a:t>private </a:t>
            </a:r>
            <a:r>
              <a:rPr sz="2400" spc="60" dirty="0">
                <a:solidFill>
                  <a:srgbClr val="FFFFFF"/>
                </a:solidFill>
                <a:latin typeface="Times New Roman"/>
                <a:cs typeface="Times New Roman"/>
              </a:rPr>
              <a:t>individuals, </a:t>
            </a:r>
            <a:r>
              <a:rPr sz="2400" spc="80" dirty="0">
                <a:solidFill>
                  <a:srgbClr val="FFFFFF"/>
                </a:solidFill>
                <a:latin typeface="Times New Roman"/>
                <a:cs typeface="Times New Roman"/>
              </a:rPr>
              <a:t>regarding </a:t>
            </a:r>
            <a:r>
              <a:rPr sz="2400" spc="45" dirty="0">
                <a:solidFill>
                  <a:srgbClr val="FFFFFF"/>
                </a:solidFill>
                <a:latin typeface="Times New Roman"/>
                <a:cs typeface="Times New Roman"/>
              </a:rPr>
              <a:t>free  </a:t>
            </a:r>
            <a:r>
              <a:rPr sz="2400" spc="35" dirty="0">
                <a:solidFill>
                  <a:srgbClr val="FFFFFF"/>
                </a:solidFill>
                <a:latin typeface="Times New Roman"/>
                <a:cs typeface="Times New Roman"/>
              </a:rPr>
              <a:t>access </a:t>
            </a:r>
            <a:r>
              <a:rPr sz="2400" spc="120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2400" spc="55" dirty="0">
                <a:solidFill>
                  <a:srgbClr val="FFFFFF"/>
                </a:solidFill>
                <a:latin typeface="Times New Roman"/>
                <a:cs typeface="Times New Roman"/>
              </a:rPr>
              <a:t>places </a:t>
            </a:r>
            <a:r>
              <a:rPr sz="2400" spc="15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2400" spc="80" dirty="0">
                <a:solidFill>
                  <a:srgbClr val="FFFFFF"/>
                </a:solidFill>
                <a:latin typeface="Times New Roman"/>
                <a:cs typeface="Times New Roman"/>
              </a:rPr>
              <a:t>public </a:t>
            </a:r>
            <a:r>
              <a:rPr sz="2400" spc="130" dirty="0">
                <a:solidFill>
                  <a:srgbClr val="FFFFFF"/>
                </a:solidFill>
                <a:latin typeface="Times New Roman"/>
                <a:cs typeface="Times New Roman"/>
              </a:rPr>
              <a:t>entertainment </a:t>
            </a:r>
            <a:r>
              <a:rPr sz="2400" spc="110" dirty="0">
                <a:solidFill>
                  <a:srgbClr val="FFFFFF"/>
                </a:solidFill>
                <a:latin typeface="Times New Roman"/>
                <a:cs typeface="Times New Roman"/>
              </a:rPr>
              <a:t>or </a:t>
            </a:r>
            <a:r>
              <a:rPr sz="2400" spc="55" dirty="0">
                <a:solidFill>
                  <a:srgbClr val="FFFFFF"/>
                </a:solidFill>
                <a:latin typeface="Times New Roman"/>
                <a:cs typeface="Times New Roman"/>
              </a:rPr>
              <a:t>places </a:t>
            </a:r>
            <a:r>
              <a:rPr sz="2400" spc="15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400" spc="-1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Times New Roman"/>
                <a:cs typeface="Times New Roman"/>
              </a:rPr>
              <a:t>public  </a:t>
            </a:r>
            <a:r>
              <a:rPr sz="2400" spc="100" dirty="0">
                <a:solidFill>
                  <a:srgbClr val="FFFFFF"/>
                </a:solidFill>
                <a:latin typeface="Times New Roman"/>
                <a:cs typeface="Times New Roman"/>
              </a:rPr>
              <a:t>resort</a:t>
            </a:r>
            <a:r>
              <a:rPr sz="24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120" dirty="0">
                <a:solidFill>
                  <a:srgbClr val="FFFFFF"/>
                </a:solidFill>
                <a:latin typeface="Times New Roman"/>
                <a:cs typeface="Times New Roman"/>
              </a:rPr>
              <a:t>maintained</a:t>
            </a:r>
            <a:r>
              <a:rPr sz="24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75" dirty="0">
                <a:solidFill>
                  <a:srgbClr val="FFFFFF"/>
                </a:solidFill>
                <a:latin typeface="Times New Roman"/>
                <a:cs typeface="Times New Roman"/>
              </a:rPr>
              <a:t>partly</a:t>
            </a:r>
            <a:r>
              <a:rPr sz="2400" spc="-1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105" dirty="0">
                <a:solidFill>
                  <a:srgbClr val="FFFFFF"/>
                </a:solidFill>
                <a:latin typeface="Times New Roman"/>
                <a:cs typeface="Times New Roman"/>
              </a:rPr>
              <a:t>or</a:t>
            </a:r>
            <a:r>
              <a:rPr sz="2400" spc="-1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35" dirty="0">
                <a:solidFill>
                  <a:srgbClr val="FFFFFF"/>
                </a:solidFill>
                <a:latin typeface="Times New Roman"/>
                <a:cs typeface="Times New Roman"/>
              </a:rPr>
              <a:t>wholly</a:t>
            </a:r>
            <a:r>
              <a:rPr sz="2400" spc="-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145" dirty="0">
                <a:solidFill>
                  <a:srgbClr val="FFFFFF"/>
                </a:solidFill>
                <a:latin typeface="Times New Roman"/>
                <a:cs typeface="Times New Roman"/>
              </a:rPr>
              <a:t>out</a:t>
            </a:r>
            <a:r>
              <a:rPr sz="2400" spc="-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40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75" dirty="0">
                <a:solidFill>
                  <a:srgbClr val="FFFFFF"/>
                </a:solidFill>
                <a:latin typeface="Times New Roman"/>
                <a:cs typeface="Times New Roman"/>
              </a:rPr>
              <a:t>State</a:t>
            </a:r>
            <a:r>
              <a:rPr sz="24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75" dirty="0">
                <a:solidFill>
                  <a:srgbClr val="FFFFFF"/>
                </a:solidFill>
                <a:latin typeface="Times New Roman"/>
                <a:cs typeface="Times New Roman"/>
              </a:rPr>
              <a:t>funds.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AD0D9"/>
              </a:buClr>
              <a:buFont typeface="Arial"/>
              <a:buChar char="●"/>
            </a:pPr>
            <a:endParaRPr sz="3500">
              <a:latin typeface="Times New Roman"/>
              <a:cs typeface="Times New Roman"/>
            </a:endParaRPr>
          </a:p>
          <a:p>
            <a:pPr marL="287020" marR="5080" indent="-274320" algn="just">
              <a:lnSpc>
                <a:spcPct val="100000"/>
              </a:lnSpc>
              <a:buClr>
                <a:srgbClr val="0AD0D9"/>
              </a:buClr>
              <a:buSzPct val="93750"/>
              <a:buFont typeface="Arial"/>
              <a:buChar char="●"/>
              <a:tabLst>
                <a:tab pos="287020" algn="l"/>
              </a:tabLst>
            </a:pPr>
            <a:r>
              <a:rPr sz="2400" spc="9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400" spc="75" dirty="0">
                <a:solidFill>
                  <a:srgbClr val="FFFFFF"/>
                </a:solidFill>
                <a:latin typeface="Times New Roman"/>
                <a:cs typeface="Times New Roman"/>
              </a:rPr>
              <a:t>State </a:t>
            </a:r>
            <a:r>
              <a:rPr sz="2400" spc="105" dirty="0">
                <a:solidFill>
                  <a:srgbClr val="FFFFFF"/>
                </a:solidFill>
                <a:latin typeface="Times New Roman"/>
                <a:cs typeface="Times New Roman"/>
              </a:rPr>
              <a:t>has </a:t>
            </a:r>
            <a:r>
              <a:rPr sz="2400" spc="15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400" spc="95" dirty="0">
                <a:solidFill>
                  <a:srgbClr val="FFFFFF"/>
                </a:solidFill>
                <a:latin typeface="Times New Roman"/>
                <a:cs typeface="Times New Roman"/>
              </a:rPr>
              <a:t>right </a:t>
            </a:r>
            <a:r>
              <a:rPr sz="2400" spc="120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2400" spc="95" dirty="0">
                <a:solidFill>
                  <a:srgbClr val="FFFFFF"/>
                </a:solidFill>
                <a:latin typeface="Times New Roman"/>
                <a:cs typeface="Times New Roman"/>
              </a:rPr>
              <a:t>make </a:t>
            </a:r>
            <a:r>
              <a:rPr sz="2400" spc="55" dirty="0">
                <a:solidFill>
                  <a:srgbClr val="FFFFFF"/>
                </a:solidFill>
                <a:latin typeface="Times New Roman"/>
                <a:cs typeface="Times New Roman"/>
              </a:rPr>
              <a:t>special </a:t>
            </a:r>
            <a:r>
              <a:rPr sz="2400" spc="140" dirty="0">
                <a:solidFill>
                  <a:srgbClr val="FFFFFF"/>
                </a:solidFill>
                <a:latin typeface="Times New Roman"/>
                <a:cs typeface="Times New Roman"/>
              </a:rPr>
              <a:t>treatment </a:t>
            </a:r>
            <a:r>
              <a:rPr sz="2400" spc="45" dirty="0">
                <a:solidFill>
                  <a:srgbClr val="FFFFFF"/>
                </a:solidFill>
                <a:latin typeface="Times New Roman"/>
                <a:cs typeface="Times New Roman"/>
              </a:rPr>
              <a:t>for  </a:t>
            </a:r>
            <a:r>
              <a:rPr sz="2400" spc="90" dirty="0">
                <a:solidFill>
                  <a:srgbClr val="FFFFFF"/>
                </a:solidFill>
                <a:latin typeface="Times New Roman"/>
                <a:cs typeface="Times New Roman"/>
              </a:rPr>
              <a:t>women,children </a:t>
            </a:r>
            <a:r>
              <a:rPr sz="2400" spc="150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2400" spc="45" dirty="0">
                <a:solidFill>
                  <a:srgbClr val="FFFFFF"/>
                </a:solidFill>
                <a:latin typeface="Times New Roman"/>
                <a:cs typeface="Times New Roman"/>
              </a:rPr>
              <a:t>for </a:t>
            </a:r>
            <a:r>
              <a:rPr sz="2400" spc="15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400" spc="100" dirty="0">
                <a:solidFill>
                  <a:srgbClr val="FFFFFF"/>
                </a:solidFill>
                <a:latin typeface="Times New Roman"/>
                <a:cs typeface="Times New Roman"/>
              </a:rPr>
              <a:t>development </a:t>
            </a:r>
            <a:r>
              <a:rPr sz="2400" spc="15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2400" spc="85" dirty="0">
                <a:solidFill>
                  <a:srgbClr val="FFFFFF"/>
                </a:solidFill>
                <a:latin typeface="Times New Roman"/>
                <a:cs typeface="Times New Roman"/>
              </a:rPr>
              <a:t>backward  </a:t>
            </a:r>
            <a:r>
              <a:rPr sz="2400" spc="30" dirty="0">
                <a:solidFill>
                  <a:srgbClr val="FFFFFF"/>
                </a:solidFill>
                <a:latin typeface="Times New Roman"/>
                <a:cs typeface="Times New Roman"/>
              </a:rPr>
              <a:t>class,</a:t>
            </a:r>
            <a:r>
              <a:rPr sz="24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100" dirty="0">
                <a:solidFill>
                  <a:srgbClr val="FFFFFF"/>
                </a:solidFill>
                <a:latin typeface="Times New Roman"/>
                <a:cs typeface="Times New Roman"/>
              </a:rPr>
              <a:t>scheduled</a:t>
            </a:r>
            <a:r>
              <a:rPr sz="24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75" dirty="0">
                <a:solidFill>
                  <a:srgbClr val="FFFFFF"/>
                </a:solidFill>
                <a:latin typeface="Times New Roman"/>
                <a:cs typeface="Times New Roman"/>
              </a:rPr>
              <a:t>caste</a:t>
            </a:r>
            <a:r>
              <a:rPr sz="24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105" dirty="0">
                <a:solidFill>
                  <a:srgbClr val="FFFFFF"/>
                </a:solidFill>
                <a:latin typeface="Times New Roman"/>
                <a:cs typeface="Times New Roman"/>
              </a:rPr>
              <a:t>or</a:t>
            </a:r>
            <a:r>
              <a:rPr sz="2400" spc="-1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100" dirty="0">
                <a:solidFill>
                  <a:srgbClr val="FFFFFF"/>
                </a:solidFill>
                <a:latin typeface="Times New Roman"/>
                <a:cs typeface="Times New Roman"/>
              </a:rPr>
              <a:t>scheduled</a:t>
            </a: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105" dirty="0">
                <a:solidFill>
                  <a:srgbClr val="FFFFFF"/>
                </a:solidFill>
                <a:latin typeface="Times New Roman"/>
                <a:cs typeface="Times New Roman"/>
              </a:rPr>
              <a:t>tribe</a:t>
            </a:r>
            <a:r>
              <a:rPr sz="2400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Times New Roman"/>
                <a:cs typeface="Times New Roman"/>
              </a:rPr>
              <a:t>people.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2111</TotalTime>
  <Words>3305</Words>
  <Application>Microsoft Office PowerPoint</Application>
  <PresentationFormat>Custom</PresentationFormat>
  <Paragraphs>207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Arial</vt:lpstr>
      <vt:lpstr>Carlito</vt:lpstr>
      <vt:lpstr>Century Gothic</vt:lpstr>
      <vt:lpstr>Georgia</vt:lpstr>
      <vt:lpstr>Times New Roman</vt:lpstr>
      <vt:lpstr>Wingdings 3</vt:lpstr>
      <vt:lpstr>Ion</vt:lpstr>
      <vt:lpstr>HUMAN RIGHTS  AND THE CONSTITUTION OF INDIA</vt:lpstr>
      <vt:lpstr>INTRODUCTION</vt:lpstr>
      <vt:lpstr>PowerPoint Presentation</vt:lpstr>
      <vt:lpstr>FUNDAM ENTAL RIGHTS,  D IRECTIVE PRINCIPLES</vt:lpstr>
      <vt:lpstr>FUNDAMENTAL RIGHTS</vt:lpstr>
      <vt:lpstr>Fundamental Rights includes:-</vt:lpstr>
      <vt:lpstr>RIGHT TO EQUALITY</vt:lpstr>
      <vt:lpstr>ARTICLE 14</vt:lpstr>
      <vt:lpstr>ARTICLE 15</vt:lpstr>
      <vt:lpstr>ARTICLE 16</vt:lpstr>
      <vt:lpstr>ARTICLE 17</vt:lpstr>
      <vt:lpstr>ARTICLE 18</vt:lpstr>
      <vt:lpstr>RIGHT TO FREEDOM</vt:lpstr>
      <vt:lpstr>ARTICLE 19</vt:lpstr>
      <vt:lpstr>ARTICLE 20</vt:lpstr>
      <vt:lpstr>ARTICLE 21</vt:lpstr>
      <vt:lpstr>ARTICLE 22</vt:lpstr>
      <vt:lpstr>PowerPoint Presentation</vt:lpstr>
      <vt:lpstr>RIGHT AGAINST EXPLOITATION</vt:lpstr>
      <vt:lpstr>ARTICLE 23</vt:lpstr>
      <vt:lpstr>ARTICLE 24</vt:lpstr>
      <vt:lpstr>RIGHT TO FREEDOM OF RELIGION</vt:lpstr>
      <vt:lpstr>ARTICLE 25</vt:lpstr>
      <vt:lpstr>ARTICLE 26</vt:lpstr>
      <vt:lpstr>ARTICLE 27</vt:lpstr>
      <vt:lpstr>ARTICLE 28</vt:lpstr>
      <vt:lpstr>CULTURAL AND EDUCATIONAL  RIGHTS</vt:lpstr>
      <vt:lpstr>ARTICLE 29</vt:lpstr>
      <vt:lpstr>ARTICLE 30</vt:lpstr>
      <vt:lpstr>RIGHT TO CONSTITUTIONAL  REMEDIES</vt:lpstr>
      <vt:lpstr>ARTICLE 32</vt:lpstr>
      <vt:lpstr>DIRECTIVE PRINCIPLES OF STATE POLICY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REMEDY THROUGH WRIT JURISDICTION</vt:lpstr>
      <vt:lpstr>FIVE PRESCRIBED WRITS:-</vt:lpstr>
      <vt:lpstr>Article 32:- The Article in the Indian Constitution</vt:lpstr>
      <vt:lpstr>HUMAN RIGHTS PROTECTION THROUGH  PUBLIC INTEREST LITIGATION</vt:lpstr>
      <vt:lpstr>A PIL can be filed if the following</vt:lpstr>
      <vt:lpstr>PIL can be filed in the Supreme court or  High court in following ways:-</vt:lpstr>
      <vt:lpstr>PowerPoint Presentation</vt:lpstr>
      <vt:lpstr>OTHER MEASURES FOR PROTECTION OF  HUMAN RIGHTS</vt:lpstr>
      <vt:lpstr>PowerPoint Presentation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NICFS-HumanRights-PPT(R).pptx</dc:title>
  <dc:creator>HCL</dc:creator>
  <cp:lastModifiedBy>Windows User</cp:lastModifiedBy>
  <cp:revision>14</cp:revision>
  <dcterms:created xsi:type="dcterms:W3CDTF">2020-09-11T17:13:00Z</dcterms:created>
  <dcterms:modified xsi:type="dcterms:W3CDTF">2020-09-19T15:22:52Z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2014-09-15T00:00:00Z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2020-09-11T00:00:00Z</vt:filetime>
  </property>
</Properties>
</file>