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6" r:id="rId2"/>
    <p:sldId id="267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A661B8-9B24-4E22-A319-61E6B3857BF3}">
          <p14:sldIdLst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656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3010" y="1371193"/>
            <a:ext cx="10658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loadtemplate</a:t>
            </a:r>
            <a:r>
              <a:rPr lang="en-US" sz="1400" dirty="0"/>
              <a:t> template1.txt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4281" y="1506676"/>
            <a:ext cx="19057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loadtemplate</a:t>
            </a:r>
            <a:r>
              <a:rPr lang="en-US" sz="1400" dirty="0">
                <a:solidFill>
                  <a:srgbClr val="0070C0"/>
                </a:solidFill>
              </a:rPr>
              <a:t> template1.txt”)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58780" y="1542583"/>
            <a:ext cx="16658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loadtemplate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filepath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28291" y="1687656"/>
            <a:ext cx="26585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TemplateLoadRequestedEvent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724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930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209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>
            <a:off x="5943992" y="2137989"/>
            <a:ext cx="274800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9547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E5090741-091E-4D57-B220-2FC2C7A4FF91}"/>
              </a:ext>
            </a:extLst>
          </p:cNvPr>
          <p:cNvSpPr/>
          <p:nvPr/>
        </p:nvSpPr>
        <p:spPr>
          <a:xfrm>
            <a:off x="7377903" y="59268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45D0E-AA73-4EE4-8819-1A76BC4A8592}"/>
              </a:ext>
            </a:extLst>
          </p:cNvPr>
          <p:cNvCxnSpPr>
            <a:cxnSpLocks/>
          </p:cNvCxnSpPr>
          <p:nvPr/>
        </p:nvCxnSpPr>
        <p:spPr>
          <a:xfrm>
            <a:off x="7924720" y="956360"/>
            <a:ext cx="0" cy="353944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7ACFF31-8D39-4C18-BD73-7141C49B0AA9}"/>
              </a:ext>
            </a:extLst>
          </p:cNvPr>
          <p:cNvSpPr/>
          <p:nvPr/>
        </p:nvSpPr>
        <p:spPr>
          <a:xfrm>
            <a:off x="7852712" y="1650029"/>
            <a:ext cx="124478" cy="21599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D6C11-B641-44A0-988A-9871DD444450}"/>
              </a:ext>
            </a:extLst>
          </p:cNvPr>
          <p:cNvSpPr txBox="1"/>
          <p:nvPr/>
        </p:nvSpPr>
        <p:spPr>
          <a:xfrm>
            <a:off x="1684125" y="1112041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TemplateLoadRequestedEvent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F1AB-B0F3-47D8-8F54-B3B2D3047638}"/>
              </a:ext>
            </a:extLst>
          </p:cNvPr>
          <p:cNvCxnSpPr/>
          <p:nvPr/>
        </p:nvCxnSpPr>
        <p:spPr>
          <a:xfrm flipH="1">
            <a:off x="4542214" y="372994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>
            <a:extLst>
              <a:ext uri="{FF2B5EF4-FFF2-40B4-BE49-F238E27FC236}">
                <a16:creationId xmlns:a16="http://schemas.microsoft.com/office/drawing/2014/main" id="{8169BFD4-5372-40BA-8D38-7E61EFA7F7A9}"/>
              </a:ext>
            </a:extLst>
          </p:cNvPr>
          <p:cNvSpPr/>
          <p:nvPr/>
        </p:nvSpPr>
        <p:spPr>
          <a:xfrm>
            <a:off x="3798871" y="6096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2D370A-2D08-4506-8C3D-DCA33C88E569}"/>
              </a:ext>
            </a:extLst>
          </p:cNvPr>
          <p:cNvCxnSpPr>
            <a:cxnSpLocks/>
          </p:cNvCxnSpPr>
          <p:nvPr/>
        </p:nvCxnSpPr>
        <p:spPr>
          <a:xfrm>
            <a:off x="4464456" y="962654"/>
            <a:ext cx="0" cy="353314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6DCCB7-3CD3-4046-972C-748CB59061CF}"/>
              </a:ext>
            </a:extLst>
          </p:cNvPr>
          <p:cNvSpPr/>
          <p:nvPr/>
        </p:nvSpPr>
        <p:spPr>
          <a:xfrm>
            <a:off x="4392448" y="1385587"/>
            <a:ext cx="142006" cy="14369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78C8EB-E5C3-45A8-B1CA-E86D5F120A30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1270893" y="1380276"/>
            <a:ext cx="3111161" cy="531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4876CE-7855-4ABF-A4BF-E40BA877BC4C}"/>
              </a:ext>
            </a:extLst>
          </p:cNvPr>
          <p:cNvCxnSpPr>
            <a:cxnSpLocks/>
          </p:cNvCxnSpPr>
          <p:nvPr/>
        </p:nvCxnSpPr>
        <p:spPr>
          <a:xfrm>
            <a:off x="1349139" y="2815540"/>
            <a:ext cx="305106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DDD477-67AE-437A-9435-511CB5965337}"/>
              </a:ext>
            </a:extLst>
          </p:cNvPr>
          <p:cNvCxnSpPr/>
          <p:nvPr/>
        </p:nvCxnSpPr>
        <p:spPr>
          <a:xfrm>
            <a:off x="4534454" y="1655381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3F2FBD-3C84-410E-B347-FA33790014C1}"/>
              </a:ext>
            </a:extLst>
          </p:cNvPr>
          <p:cNvSpPr txBox="1"/>
          <p:nvPr/>
        </p:nvSpPr>
        <p:spPr>
          <a:xfrm>
            <a:off x="4841411" y="1380278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handleTemplateLoadRequestedEvent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" name="Rectangle 62">
            <a:extLst>
              <a:ext uri="{FF2B5EF4-FFF2-40B4-BE49-F238E27FC236}">
                <a16:creationId xmlns:a16="http://schemas.microsoft.com/office/drawing/2014/main" id="{01A1F991-7DB9-4CBB-8856-0D27820CD080}"/>
              </a:ext>
            </a:extLst>
          </p:cNvPr>
          <p:cNvSpPr/>
          <p:nvPr/>
        </p:nvSpPr>
        <p:spPr>
          <a:xfrm>
            <a:off x="729359" y="59268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22512C-19FC-4ADC-AACC-DCFFC82FB843}"/>
              </a:ext>
            </a:extLst>
          </p:cNvPr>
          <p:cNvCxnSpPr>
            <a:cxnSpLocks/>
          </p:cNvCxnSpPr>
          <p:nvPr/>
        </p:nvCxnSpPr>
        <p:spPr>
          <a:xfrm>
            <a:off x="1276176" y="956360"/>
            <a:ext cx="0" cy="353944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ABB5E9-E2DF-4F8B-9A18-912A97695448}"/>
              </a:ext>
            </a:extLst>
          </p:cNvPr>
          <p:cNvCxnSpPr/>
          <p:nvPr/>
        </p:nvCxnSpPr>
        <p:spPr>
          <a:xfrm>
            <a:off x="1341625" y="2501876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267524-6873-43F3-AB5A-6768B5860BF8}"/>
              </a:ext>
            </a:extLst>
          </p:cNvPr>
          <p:cNvSpPr txBox="1"/>
          <p:nvPr/>
        </p:nvSpPr>
        <p:spPr>
          <a:xfrm>
            <a:off x="1454268" y="2235242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handleTemplateLoadedEvent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7CFC58-A110-4B5E-81B6-57C2139B0469}"/>
              </a:ext>
            </a:extLst>
          </p:cNvPr>
          <p:cNvGrpSpPr/>
          <p:nvPr/>
        </p:nvGrpSpPr>
        <p:grpSpPr>
          <a:xfrm flipH="1">
            <a:off x="7944567" y="1650029"/>
            <a:ext cx="217349" cy="270072"/>
            <a:chOff x="1028134" y="5612032"/>
            <a:chExt cx="217349" cy="270072"/>
          </a:xfrm>
        </p:grpSpPr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CF5176F6-EAE6-4B1C-9715-5AD78A19465B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36DA74F-3DD0-441C-B162-F425ECEDBAD5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549DEE-C91F-4D88-9DEE-74801F8395D4}"/>
              </a:ext>
            </a:extLst>
          </p:cNvPr>
          <p:cNvSpPr txBox="1"/>
          <p:nvPr/>
        </p:nvSpPr>
        <p:spPr>
          <a:xfrm>
            <a:off x="8022391" y="1370244"/>
            <a:ext cx="10936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loadTemplate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C2145D-ADEE-4414-BA57-3B117A15F95C}"/>
              </a:ext>
            </a:extLst>
          </p:cNvPr>
          <p:cNvCxnSpPr/>
          <p:nvPr/>
        </p:nvCxnSpPr>
        <p:spPr>
          <a:xfrm flipH="1">
            <a:off x="4534454" y="231953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09C09C-A48D-4F82-958F-9F4F68D1BA06}"/>
              </a:ext>
            </a:extLst>
          </p:cNvPr>
          <p:cNvSpPr txBox="1"/>
          <p:nvPr/>
        </p:nvSpPr>
        <p:spPr>
          <a:xfrm>
            <a:off x="4802384" y="2300306"/>
            <a:ext cx="2307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A2562F-E759-4117-971E-11B8481F482C}"/>
              </a:ext>
            </a:extLst>
          </p:cNvPr>
          <p:cNvSpPr/>
          <p:nvPr/>
        </p:nvSpPr>
        <p:spPr>
          <a:xfrm>
            <a:off x="1199890" y="1380276"/>
            <a:ext cx="142006" cy="28869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D2F271-F394-41B2-9F63-0C888762C4C9}"/>
              </a:ext>
            </a:extLst>
          </p:cNvPr>
          <p:cNvSpPr/>
          <p:nvPr/>
        </p:nvSpPr>
        <p:spPr>
          <a:xfrm>
            <a:off x="729358" y="2004548"/>
            <a:ext cx="7739281" cy="210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0EF967-E80E-43BB-B6AE-D08F18C029D5}"/>
              </a:ext>
            </a:extLst>
          </p:cNvPr>
          <p:cNvCxnSpPr/>
          <p:nvPr/>
        </p:nvCxnSpPr>
        <p:spPr>
          <a:xfrm>
            <a:off x="1367340" y="3539615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254194-4B27-4E91-9BD4-30032CF00016}"/>
              </a:ext>
            </a:extLst>
          </p:cNvPr>
          <p:cNvSpPr txBox="1"/>
          <p:nvPr/>
        </p:nvSpPr>
        <p:spPr>
          <a:xfrm>
            <a:off x="1431224" y="3277385"/>
            <a:ext cx="30801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handleTemplateLoadingExceptionEvent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3AED3A-D303-423E-99AF-6CB5FC8E9AF3}"/>
              </a:ext>
            </a:extLst>
          </p:cNvPr>
          <p:cNvCxnSpPr/>
          <p:nvPr/>
        </p:nvCxnSpPr>
        <p:spPr>
          <a:xfrm flipH="1">
            <a:off x="4542214" y="336489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8B4758-959C-4B8F-B8BF-BD2DCE764651}"/>
              </a:ext>
            </a:extLst>
          </p:cNvPr>
          <p:cNvSpPr txBox="1"/>
          <p:nvPr/>
        </p:nvSpPr>
        <p:spPr>
          <a:xfrm>
            <a:off x="4719430" y="3358436"/>
            <a:ext cx="2790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TemplateLoadingExceptionEvent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C5296B-2F5A-4C08-AE55-02225278E9BA}"/>
              </a:ext>
            </a:extLst>
          </p:cNvPr>
          <p:cNvCxnSpPr>
            <a:cxnSpLocks/>
            <a:stCxn id="32" idx="1"/>
            <a:endCxn id="32" idx="3"/>
          </p:cNvCxnSpPr>
          <p:nvPr/>
        </p:nvCxnSpPr>
        <p:spPr>
          <a:xfrm>
            <a:off x="729358" y="3055815"/>
            <a:ext cx="77392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5978667-B4B1-40EB-81EE-0EF49312A268}"/>
              </a:ext>
            </a:extLst>
          </p:cNvPr>
          <p:cNvSpPr/>
          <p:nvPr/>
        </p:nvSpPr>
        <p:spPr>
          <a:xfrm>
            <a:off x="4392448" y="3069539"/>
            <a:ext cx="142006" cy="7918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2A5535-5CC0-461E-B4B6-233AB31ACFB8}"/>
              </a:ext>
            </a:extLst>
          </p:cNvPr>
          <p:cNvCxnSpPr/>
          <p:nvPr/>
        </p:nvCxnSpPr>
        <p:spPr>
          <a:xfrm flipH="1">
            <a:off x="4542214" y="266314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2E6B0E-695D-4090-9F32-EB42044AF939}"/>
              </a:ext>
            </a:extLst>
          </p:cNvPr>
          <p:cNvCxnSpPr>
            <a:cxnSpLocks/>
          </p:cNvCxnSpPr>
          <p:nvPr/>
        </p:nvCxnSpPr>
        <p:spPr>
          <a:xfrm>
            <a:off x="1367340" y="3855130"/>
            <a:ext cx="305106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AB0DA5-47D9-4D37-A407-05E156FF13C1}"/>
              </a:ext>
            </a:extLst>
          </p:cNvPr>
          <p:cNvCxnSpPr>
            <a:cxnSpLocks/>
          </p:cNvCxnSpPr>
          <p:nvPr/>
        </p:nvCxnSpPr>
        <p:spPr>
          <a:xfrm>
            <a:off x="729358" y="4258258"/>
            <a:ext cx="47053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Single Corner Snipped 53">
            <a:extLst>
              <a:ext uri="{FF2B5EF4-FFF2-40B4-BE49-F238E27FC236}">
                <a16:creationId xmlns:a16="http://schemas.microsoft.com/office/drawing/2014/main" id="{20BC8C22-DF1D-48F1-AC74-466C1306E1EE}"/>
              </a:ext>
            </a:extLst>
          </p:cNvPr>
          <p:cNvSpPr/>
          <p:nvPr/>
        </p:nvSpPr>
        <p:spPr>
          <a:xfrm flipV="1">
            <a:off x="729358" y="2004548"/>
            <a:ext cx="381001" cy="279488"/>
          </a:xfrm>
          <a:prstGeom prst="snip1Rect">
            <a:avLst>
              <a:gd name="adj" fmla="val 313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DAAE14-38DC-4530-9627-BC494A4EAA4A}"/>
              </a:ext>
            </a:extLst>
          </p:cNvPr>
          <p:cNvSpPr txBox="1"/>
          <p:nvPr/>
        </p:nvSpPr>
        <p:spPr>
          <a:xfrm>
            <a:off x="720603" y="1981200"/>
            <a:ext cx="41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9C604D-D44C-4895-8B46-BEC476206ACA}"/>
              </a:ext>
            </a:extLst>
          </p:cNvPr>
          <p:cNvSpPr txBox="1"/>
          <p:nvPr/>
        </p:nvSpPr>
        <p:spPr>
          <a:xfrm>
            <a:off x="5615328" y="2041573"/>
            <a:ext cx="2307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[template loaded successfully]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B65055-81CD-4863-BDE3-41E8263C8959}"/>
              </a:ext>
            </a:extLst>
          </p:cNvPr>
          <p:cNvSpPr txBox="1"/>
          <p:nvPr/>
        </p:nvSpPr>
        <p:spPr>
          <a:xfrm>
            <a:off x="5220714" y="3089144"/>
            <a:ext cx="26063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[exception during template loading]</a:t>
            </a:r>
          </a:p>
        </p:txBody>
      </p:sp>
    </p:spTree>
    <p:extLst>
      <p:ext uri="{BB962C8B-B14F-4D97-AF65-F5344CB8AC3E}">
        <p14:creationId xmlns:p14="http://schemas.microsoft.com/office/powerpoint/2010/main" val="56572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0DD8118F-D319-4356-A4F1-A7EDAF2E98DA}"/>
              </a:ext>
            </a:extLst>
          </p:cNvPr>
          <p:cNvSpPr/>
          <p:nvPr/>
        </p:nvSpPr>
        <p:spPr>
          <a:xfrm>
            <a:off x="1178015" y="57694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934D80-7728-4A1B-B290-580667B8B517}"/>
              </a:ext>
            </a:extLst>
          </p:cNvPr>
          <p:cNvCxnSpPr>
            <a:cxnSpLocks/>
          </p:cNvCxnSpPr>
          <p:nvPr/>
        </p:nvCxnSpPr>
        <p:spPr>
          <a:xfrm flipH="1">
            <a:off x="1637489" y="933848"/>
            <a:ext cx="63558" cy="506517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09FDB6-CA39-419B-9D94-DABE5F9D5A83}"/>
              </a:ext>
            </a:extLst>
          </p:cNvPr>
          <p:cNvSpPr/>
          <p:nvPr/>
        </p:nvSpPr>
        <p:spPr>
          <a:xfrm>
            <a:off x="1565929" y="1217022"/>
            <a:ext cx="164690" cy="40674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>
            <a:extLst>
              <a:ext uri="{FF2B5EF4-FFF2-40B4-BE49-F238E27FC236}">
                <a16:creationId xmlns:a16="http://schemas.microsoft.com/office/drawing/2014/main" id="{CA08771A-CE42-458B-BB55-6EF8FC149AB8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90715162-D379-4184-B939-0623AC8FED41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AFF0BD2-BDD6-4995-B2BC-CD8DA542122F}"/>
                </a:ext>
              </a:extLst>
            </p:cNvPr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D7486A12-16FF-4DFD-87FD-018F406AB75C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480FBF-2EDC-4796-8C4B-35D246D3C7A3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>
            <a:extLst>
              <a:ext uri="{FF2B5EF4-FFF2-40B4-BE49-F238E27FC236}">
                <a16:creationId xmlns:a16="http://schemas.microsoft.com/office/drawing/2014/main" id="{DCB2A152-4B28-41FF-8DD8-8ABA1C1A4273}"/>
              </a:ext>
            </a:extLst>
          </p:cNvPr>
          <p:cNvSpPr/>
          <p:nvPr/>
        </p:nvSpPr>
        <p:spPr>
          <a:xfrm>
            <a:off x="2655598" y="57514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74D801-D9AB-48DD-B3A2-BD8864622101}"/>
              </a:ext>
            </a:extLst>
          </p:cNvPr>
          <p:cNvCxnSpPr>
            <a:cxnSpLocks/>
          </p:cNvCxnSpPr>
          <p:nvPr/>
        </p:nvCxnSpPr>
        <p:spPr>
          <a:xfrm>
            <a:off x="3192028" y="919126"/>
            <a:ext cx="15824" cy="54312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2D117C8-C1E4-49F9-90DD-600326BE54F5}"/>
              </a:ext>
            </a:extLst>
          </p:cNvPr>
          <p:cNvSpPr/>
          <p:nvPr/>
        </p:nvSpPr>
        <p:spPr>
          <a:xfrm flipH="1">
            <a:off x="3118538" y="1178305"/>
            <a:ext cx="129584" cy="40032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>
            <a:extLst>
              <a:ext uri="{FF2B5EF4-FFF2-40B4-BE49-F238E27FC236}">
                <a16:creationId xmlns:a16="http://schemas.microsoft.com/office/drawing/2014/main" id="{184CED87-941B-475E-991C-36A0EAB6E050}"/>
              </a:ext>
            </a:extLst>
          </p:cNvPr>
          <p:cNvSpPr/>
          <p:nvPr/>
        </p:nvSpPr>
        <p:spPr>
          <a:xfrm>
            <a:off x="4457771" y="57694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A8D6BA-F463-4FCB-A32E-97D1FD63C12C}"/>
              </a:ext>
            </a:extLst>
          </p:cNvPr>
          <p:cNvCxnSpPr>
            <a:cxnSpLocks/>
          </p:cNvCxnSpPr>
          <p:nvPr/>
        </p:nvCxnSpPr>
        <p:spPr>
          <a:xfrm>
            <a:off x="4961812" y="933848"/>
            <a:ext cx="0" cy="24951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32C47A-4423-476C-86F4-F5AB0D3387A3}"/>
              </a:ext>
            </a:extLst>
          </p:cNvPr>
          <p:cNvSpPr/>
          <p:nvPr/>
        </p:nvSpPr>
        <p:spPr>
          <a:xfrm>
            <a:off x="4890809" y="1469680"/>
            <a:ext cx="148690" cy="172304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AAAFE1-80BB-449C-8E8D-0910C6673DFA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0723C1-1BDF-4B3F-B976-C73D4432F76A}"/>
              </a:ext>
            </a:extLst>
          </p:cNvPr>
          <p:cNvSpPr txBox="1"/>
          <p:nvPr/>
        </p:nvSpPr>
        <p:spPr>
          <a:xfrm>
            <a:off x="466818" y="1345880"/>
            <a:ext cx="860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addBullet</a:t>
            </a:r>
            <a:r>
              <a:rPr lang="en-US" sz="1400" dirty="0"/>
              <a:t> 1 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F5B093-B2B8-41AF-897E-B9023EE3A267}"/>
              </a:ext>
            </a:extLst>
          </p:cNvPr>
          <p:cNvCxnSpPr>
            <a:cxnSpLocks/>
          </p:cNvCxnSpPr>
          <p:nvPr/>
        </p:nvCxnSpPr>
        <p:spPr>
          <a:xfrm>
            <a:off x="1739069" y="1433478"/>
            <a:ext cx="142547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31882D-8387-4738-A9DD-F1AC69D66177}"/>
              </a:ext>
            </a:extLst>
          </p:cNvPr>
          <p:cNvSpPr txBox="1"/>
          <p:nvPr/>
        </p:nvSpPr>
        <p:spPr>
          <a:xfrm>
            <a:off x="1770123" y="1418852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addBullet</a:t>
            </a:r>
            <a:r>
              <a:rPr lang="en-US" sz="1400" dirty="0">
                <a:solidFill>
                  <a:srgbClr val="0070C0"/>
                </a:solidFill>
              </a:rPr>
              <a:t> 1 …”)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528E2F-5EFE-4A79-86DF-D4D4717B2E8F}"/>
              </a:ext>
            </a:extLst>
          </p:cNvPr>
          <p:cNvCxnSpPr>
            <a:cxnSpLocks/>
          </p:cNvCxnSpPr>
          <p:nvPr/>
        </p:nvCxnSpPr>
        <p:spPr>
          <a:xfrm>
            <a:off x="3215797" y="1468207"/>
            <a:ext cx="1657203" cy="14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172A36-15C0-4032-A627-946B5DCFC3BC}"/>
              </a:ext>
            </a:extLst>
          </p:cNvPr>
          <p:cNvSpPr txBox="1"/>
          <p:nvPr/>
        </p:nvSpPr>
        <p:spPr>
          <a:xfrm>
            <a:off x="3437837" y="1515075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getEntryWithAddedBullet</a:t>
            </a:r>
            <a:r>
              <a:rPr lang="en-US" sz="1400" dirty="0">
                <a:solidFill>
                  <a:srgbClr val="7030A0"/>
                </a:solidFill>
              </a:rPr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22D414-C78D-46AD-8FC4-CCAFE1BEE77F}"/>
              </a:ext>
            </a:extLst>
          </p:cNvPr>
          <p:cNvSpPr txBox="1"/>
          <p:nvPr/>
        </p:nvSpPr>
        <p:spPr>
          <a:xfrm>
            <a:off x="5064301" y="1593155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EntryBookChangedEvent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2BA5A6-80CB-4007-B6EC-8FB70A81DF83}"/>
              </a:ext>
            </a:extLst>
          </p:cNvPr>
          <p:cNvCxnSpPr>
            <a:cxnSpLocks/>
          </p:cNvCxnSpPr>
          <p:nvPr/>
        </p:nvCxnSpPr>
        <p:spPr>
          <a:xfrm>
            <a:off x="3251207" y="2137989"/>
            <a:ext cx="17106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D9104B-2370-40C6-9C17-5237725E51E4}"/>
              </a:ext>
            </a:extLst>
          </p:cNvPr>
          <p:cNvCxnSpPr>
            <a:cxnSpLocks/>
          </p:cNvCxnSpPr>
          <p:nvPr/>
        </p:nvCxnSpPr>
        <p:spPr>
          <a:xfrm flipV="1">
            <a:off x="1792507" y="5174528"/>
            <a:ext cx="1279704" cy="707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57801B-BDB8-4C02-A871-F11F9E914405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A010B2-F742-4FCE-B9CE-660BAE1DF473}"/>
              </a:ext>
            </a:extLst>
          </p:cNvPr>
          <p:cNvCxnSpPr>
            <a:cxnSpLocks/>
          </p:cNvCxnSpPr>
          <p:nvPr/>
        </p:nvCxnSpPr>
        <p:spPr>
          <a:xfrm flipH="1">
            <a:off x="7318249" y="659960"/>
            <a:ext cx="11282" cy="569046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9C167F8-1EAA-465F-80C7-BAB2EFFD1F82}"/>
              </a:ext>
            </a:extLst>
          </p:cNvPr>
          <p:cNvSpPr/>
          <p:nvPr/>
        </p:nvSpPr>
        <p:spPr>
          <a:xfrm>
            <a:off x="7254104" y="1424576"/>
            <a:ext cx="163683" cy="17230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311882-D226-48BE-8AB9-CA29B97E477E}"/>
              </a:ext>
            </a:extLst>
          </p:cNvPr>
          <p:cNvCxnSpPr>
            <a:cxnSpLocks/>
          </p:cNvCxnSpPr>
          <p:nvPr/>
        </p:nvCxnSpPr>
        <p:spPr>
          <a:xfrm>
            <a:off x="5033154" y="2590800"/>
            <a:ext cx="222095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3DED49-B9C1-4807-A9DF-0E453576EF6C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064301" y="3125330"/>
            <a:ext cx="2271645" cy="2229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A2A092-9189-4624-9E0D-D3777A638345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62">
            <a:extLst>
              <a:ext uri="{FF2B5EF4-FFF2-40B4-BE49-F238E27FC236}">
                <a16:creationId xmlns:a16="http://schemas.microsoft.com/office/drawing/2014/main" id="{2EBE1538-56B6-4EAD-B4C8-367ABEDE5DE1}"/>
              </a:ext>
            </a:extLst>
          </p:cNvPr>
          <p:cNvSpPr/>
          <p:nvPr/>
        </p:nvSpPr>
        <p:spPr>
          <a:xfrm>
            <a:off x="6653898" y="603429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C962F6-BAC6-4ED6-BD7D-0B17CDD3075F}"/>
              </a:ext>
            </a:extLst>
          </p:cNvPr>
          <p:cNvSpPr txBox="1"/>
          <p:nvPr/>
        </p:nvSpPr>
        <p:spPr>
          <a:xfrm>
            <a:off x="3925416" y="3689230"/>
            <a:ext cx="26107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JumpToEntryListRequestEvent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1AB2AD-A485-484E-ABAF-830A89DD157A}"/>
              </a:ext>
            </a:extLst>
          </p:cNvPr>
          <p:cNvSpPr txBox="1"/>
          <p:nvPr/>
        </p:nvSpPr>
        <p:spPr>
          <a:xfrm>
            <a:off x="3895365" y="4518682"/>
            <a:ext cx="25782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UpdateExpandedEntryEvent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A07732-4FA3-4C6F-B41E-40178A129F66}"/>
              </a:ext>
            </a:extLst>
          </p:cNvPr>
          <p:cNvSpPr txBox="1"/>
          <p:nvPr/>
        </p:nvSpPr>
        <p:spPr>
          <a:xfrm>
            <a:off x="1727825" y="5307994"/>
            <a:ext cx="159166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CommandResult</a:t>
            </a:r>
            <a:r>
              <a:rPr lang="en-US" sz="1400" dirty="0">
                <a:solidFill>
                  <a:srgbClr val="0070C0"/>
                </a:solidFill>
              </a:rPr>
              <a:t> or </a:t>
            </a:r>
            <a:r>
              <a:rPr lang="en-US" sz="1400" dirty="0" err="1">
                <a:solidFill>
                  <a:srgbClr val="0070C0"/>
                </a:solidFill>
              </a:rPr>
              <a:t>ParseException</a:t>
            </a:r>
            <a:r>
              <a:rPr lang="en-US" sz="1400" dirty="0">
                <a:solidFill>
                  <a:srgbClr val="0070C0"/>
                </a:solidFill>
              </a:rPr>
              <a:t> or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CommandException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142B60-55DE-4734-89AC-AB10AF2B7612}"/>
              </a:ext>
            </a:extLst>
          </p:cNvPr>
          <p:cNvCxnSpPr>
            <a:cxnSpLocks/>
          </p:cNvCxnSpPr>
          <p:nvPr/>
        </p:nvCxnSpPr>
        <p:spPr>
          <a:xfrm>
            <a:off x="3258013" y="2376300"/>
            <a:ext cx="1657203" cy="14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E45401-381A-426E-82F7-E60165E3D8C6}"/>
              </a:ext>
            </a:extLst>
          </p:cNvPr>
          <p:cNvSpPr txBox="1"/>
          <p:nvPr/>
        </p:nvSpPr>
        <p:spPr>
          <a:xfrm>
            <a:off x="3407779" y="2400813"/>
            <a:ext cx="14297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UpdateEntry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entryToEdit</a:t>
            </a:r>
            <a:r>
              <a:rPr lang="en-US" sz="1400" dirty="0">
                <a:solidFill>
                  <a:srgbClr val="7030A0"/>
                </a:solidFill>
              </a:rPr>
              <a:t>, </a:t>
            </a:r>
            <a:r>
              <a:rPr lang="en-US" sz="1400" dirty="0" err="1">
                <a:solidFill>
                  <a:srgbClr val="7030A0"/>
                </a:solidFill>
              </a:rPr>
              <a:t>editedEntry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20EDD1-7458-4890-BCB5-0614093A9AF9}"/>
              </a:ext>
            </a:extLst>
          </p:cNvPr>
          <p:cNvCxnSpPr>
            <a:cxnSpLocks/>
          </p:cNvCxnSpPr>
          <p:nvPr/>
        </p:nvCxnSpPr>
        <p:spPr>
          <a:xfrm>
            <a:off x="3215797" y="3192729"/>
            <a:ext cx="17106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D98F45-A5A7-4AF9-BB66-CA528C938767}"/>
              </a:ext>
            </a:extLst>
          </p:cNvPr>
          <p:cNvCxnSpPr>
            <a:cxnSpLocks/>
          </p:cNvCxnSpPr>
          <p:nvPr/>
        </p:nvCxnSpPr>
        <p:spPr>
          <a:xfrm>
            <a:off x="3251207" y="3584792"/>
            <a:ext cx="40783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F1128A4-083A-4A68-858E-A7DC39A82E7C}"/>
              </a:ext>
            </a:extLst>
          </p:cNvPr>
          <p:cNvCxnSpPr>
            <a:cxnSpLocks/>
          </p:cNvCxnSpPr>
          <p:nvPr/>
        </p:nvCxnSpPr>
        <p:spPr>
          <a:xfrm>
            <a:off x="3265971" y="4267200"/>
            <a:ext cx="40783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FE894E73-78B5-4DFA-ACD1-C83CE51FFA11}"/>
              </a:ext>
            </a:extLst>
          </p:cNvPr>
          <p:cNvSpPr/>
          <p:nvPr/>
        </p:nvSpPr>
        <p:spPr>
          <a:xfrm>
            <a:off x="7334344" y="106680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C09A82-F50C-42EF-9FEE-2F791C52CF1F}"/>
              </a:ext>
            </a:extLst>
          </p:cNvPr>
          <p:cNvCxnSpPr/>
          <p:nvPr/>
        </p:nvCxnSpPr>
        <p:spPr>
          <a:xfrm>
            <a:off x="7881161" y="1430471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229D16B-4263-47F6-90CE-AE0256FEB3DB}"/>
              </a:ext>
            </a:extLst>
          </p:cNvPr>
          <p:cNvSpPr/>
          <p:nvPr/>
        </p:nvSpPr>
        <p:spPr>
          <a:xfrm>
            <a:off x="7809153" y="2124140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BE8A0-31F2-4805-9EB6-01E326045BC9}"/>
              </a:ext>
            </a:extLst>
          </p:cNvPr>
          <p:cNvSpPr txBox="1"/>
          <p:nvPr/>
        </p:nvSpPr>
        <p:spPr>
          <a:xfrm>
            <a:off x="1774260" y="162706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EntryBookChangedEvent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FD9DB1-F2B1-4EB8-BF52-CE1469901ACA}"/>
              </a:ext>
            </a:extLst>
          </p:cNvPr>
          <p:cNvCxnSpPr/>
          <p:nvPr/>
        </p:nvCxnSpPr>
        <p:spPr>
          <a:xfrm flipH="1">
            <a:off x="4490895" y="2411549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>
            <a:extLst>
              <a:ext uri="{FF2B5EF4-FFF2-40B4-BE49-F238E27FC236}">
                <a16:creationId xmlns:a16="http://schemas.microsoft.com/office/drawing/2014/main" id="{35B49EB0-DC28-4821-AC47-1771471A1AC9}"/>
              </a:ext>
            </a:extLst>
          </p:cNvPr>
          <p:cNvSpPr/>
          <p:nvPr/>
        </p:nvSpPr>
        <p:spPr>
          <a:xfrm>
            <a:off x="3755312" y="10837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28FD5C-730A-4FE2-8680-83C3E3B58F5E}"/>
              </a:ext>
            </a:extLst>
          </p:cNvPr>
          <p:cNvCxnSpPr>
            <a:cxnSpLocks/>
          </p:cNvCxnSpPr>
          <p:nvPr/>
        </p:nvCxnSpPr>
        <p:spPr>
          <a:xfrm flipH="1">
            <a:off x="4419892" y="1436765"/>
            <a:ext cx="1005" cy="526883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7B99CFA-1DA2-4D9D-9BD6-250A3529225C}"/>
              </a:ext>
            </a:extLst>
          </p:cNvPr>
          <p:cNvSpPr/>
          <p:nvPr/>
        </p:nvSpPr>
        <p:spPr>
          <a:xfrm>
            <a:off x="4351585" y="1782838"/>
            <a:ext cx="119777" cy="45410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34B797-3596-43B5-8CFA-2C4BD1E21474}"/>
              </a:ext>
            </a:extLst>
          </p:cNvPr>
          <p:cNvCxnSpPr/>
          <p:nvPr/>
        </p:nvCxnSpPr>
        <p:spPr>
          <a:xfrm>
            <a:off x="2998567" y="1962111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D9722A-DB19-4F24-93EA-3E3B7288F558}"/>
              </a:ext>
            </a:extLst>
          </p:cNvPr>
          <p:cNvCxnSpPr>
            <a:cxnSpLocks/>
          </p:cNvCxnSpPr>
          <p:nvPr/>
        </p:nvCxnSpPr>
        <p:spPr>
          <a:xfrm>
            <a:off x="1313009" y="2896455"/>
            <a:ext cx="3075554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6F640E-EA84-4EFB-B965-B628B5A208F2}"/>
              </a:ext>
            </a:extLst>
          </p:cNvPr>
          <p:cNvCxnSpPr/>
          <p:nvPr/>
        </p:nvCxnSpPr>
        <p:spPr>
          <a:xfrm>
            <a:off x="4490895" y="2129492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0ED9C6-9E33-4C01-A183-FFBD6C3DE30C}"/>
              </a:ext>
            </a:extLst>
          </p:cNvPr>
          <p:cNvSpPr txBox="1"/>
          <p:nvPr/>
        </p:nvSpPr>
        <p:spPr>
          <a:xfrm>
            <a:off x="5000496" y="185438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handleEntryBookChangedEvent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" name="Rectangle 62">
            <a:extLst>
              <a:ext uri="{FF2B5EF4-FFF2-40B4-BE49-F238E27FC236}">
                <a16:creationId xmlns:a16="http://schemas.microsoft.com/office/drawing/2014/main" id="{1C556D84-CDE2-4888-B3CF-41BE2A8265C3}"/>
              </a:ext>
            </a:extLst>
          </p:cNvPr>
          <p:cNvSpPr/>
          <p:nvPr/>
        </p:nvSpPr>
        <p:spPr>
          <a:xfrm>
            <a:off x="685800" y="1066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2A49BC-CCAA-4028-95F6-9B50A33AAFD2}"/>
              </a:ext>
            </a:extLst>
          </p:cNvPr>
          <p:cNvCxnSpPr>
            <a:cxnSpLocks/>
          </p:cNvCxnSpPr>
          <p:nvPr/>
        </p:nvCxnSpPr>
        <p:spPr>
          <a:xfrm flipH="1">
            <a:off x="1209649" y="1430471"/>
            <a:ext cx="22968" cy="52751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FB355B4-BAAA-48CD-A007-902E30C13470}"/>
              </a:ext>
            </a:extLst>
          </p:cNvPr>
          <p:cNvSpPr/>
          <p:nvPr/>
        </p:nvSpPr>
        <p:spPr>
          <a:xfrm>
            <a:off x="1146175" y="2458949"/>
            <a:ext cx="166834" cy="38656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B739E-3B6B-4C20-913D-E2CFEFD163FD}"/>
              </a:ext>
            </a:extLst>
          </p:cNvPr>
          <p:cNvCxnSpPr/>
          <p:nvPr/>
        </p:nvCxnSpPr>
        <p:spPr>
          <a:xfrm flipH="1">
            <a:off x="1313009" y="2732078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C23238-14F5-4F2F-BAD9-7F17B6ECF521}"/>
              </a:ext>
            </a:extLst>
          </p:cNvPr>
          <p:cNvCxnSpPr/>
          <p:nvPr/>
        </p:nvCxnSpPr>
        <p:spPr>
          <a:xfrm>
            <a:off x="1313009" y="2458950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38FB21-8D86-4F3C-8A1C-2105B098F8F6}"/>
              </a:ext>
            </a:extLst>
          </p:cNvPr>
          <p:cNvSpPr txBox="1"/>
          <p:nvPr/>
        </p:nvSpPr>
        <p:spPr>
          <a:xfrm>
            <a:off x="1378730" y="2183847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handleEntryBookChangedEvent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1B0BCB-3FD1-4698-84C7-FED9F5B46346}"/>
              </a:ext>
            </a:extLst>
          </p:cNvPr>
          <p:cNvGrpSpPr/>
          <p:nvPr/>
        </p:nvGrpSpPr>
        <p:grpSpPr>
          <a:xfrm>
            <a:off x="891322" y="2400509"/>
            <a:ext cx="318328" cy="356515"/>
            <a:chOff x="1028134" y="5612032"/>
            <a:chExt cx="217349" cy="270072"/>
          </a:xfrm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68655AAA-F1AE-41E1-A00E-52AA212979B2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25E1DD-8AB7-456D-8757-404420F29812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D59C4AA-CDD6-46B6-9850-635E98E622A1}"/>
              </a:ext>
            </a:extLst>
          </p:cNvPr>
          <p:cNvSpPr txBox="1"/>
          <p:nvPr/>
        </p:nvSpPr>
        <p:spPr>
          <a:xfrm>
            <a:off x="57893" y="2235502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C9F932-DF79-42F3-9CF0-3333C833FEDF}"/>
              </a:ext>
            </a:extLst>
          </p:cNvPr>
          <p:cNvGrpSpPr/>
          <p:nvPr/>
        </p:nvGrpSpPr>
        <p:grpSpPr>
          <a:xfrm flipH="1">
            <a:off x="7901008" y="2124140"/>
            <a:ext cx="217349" cy="270072"/>
            <a:chOff x="1028134" y="5612032"/>
            <a:chExt cx="217349" cy="270072"/>
          </a:xfrm>
        </p:grpSpPr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A41BC7F8-610F-4C14-9F0A-7E9597AD0344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9ECF40-2C78-4CEE-9961-0E3FDE8EB2AE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7158927-16A3-4B22-A4A6-8C8033E385DA}"/>
              </a:ext>
            </a:extLst>
          </p:cNvPr>
          <p:cNvSpPr txBox="1"/>
          <p:nvPr/>
        </p:nvSpPr>
        <p:spPr>
          <a:xfrm>
            <a:off x="8188119" y="196947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509216-4048-40EF-8945-C7E76793CACA}"/>
              </a:ext>
            </a:extLst>
          </p:cNvPr>
          <p:cNvSpPr txBox="1"/>
          <p:nvPr/>
        </p:nvSpPr>
        <p:spPr>
          <a:xfrm>
            <a:off x="1460211" y="318942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JumpToEntryListRequestEvent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EBE84-6E3B-4949-95F8-9DBA60EC64EC}"/>
              </a:ext>
            </a:extLst>
          </p:cNvPr>
          <p:cNvSpPr txBox="1"/>
          <p:nvPr/>
        </p:nvSpPr>
        <p:spPr>
          <a:xfrm>
            <a:off x="1545422" y="4984671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UpdateExpandedEntryEvent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FDA117-06CB-4B11-99D2-5B82E8EB2438}"/>
              </a:ext>
            </a:extLst>
          </p:cNvPr>
          <p:cNvCxnSpPr/>
          <p:nvPr/>
        </p:nvCxnSpPr>
        <p:spPr>
          <a:xfrm>
            <a:off x="3051869" y="3498151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A6C10B-707C-403A-A6A3-8EDCD1F925F1}"/>
              </a:ext>
            </a:extLst>
          </p:cNvPr>
          <p:cNvCxnSpPr/>
          <p:nvPr/>
        </p:nvCxnSpPr>
        <p:spPr>
          <a:xfrm>
            <a:off x="3060575" y="533400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C6EFA2-CD9A-44F8-BE73-C8DDBAB32184}"/>
              </a:ext>
            </a:extLst>
          </p:cNvPr>
          <p:cNvGrpSpPr/>
          <p:nvPr/>
        </p:nvGrpSpPr>
        <p:grpSpPr>
          <a:xfrm>
            <a:off x="910853" y="3772703"/>
            <a:ext cx="289176" cy="646897"/>
            <a:chOff x="1028134" y="5612032"/>
            <a:chExt cx="217349" cy="270072"/>
          </a:xfrm>
        </p:grpSpPr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1614D29D-8D00-4D14-A83F-C6AFB8458766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6037FFC-F444-4533-BE7E-AEEDBB2A0E4F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B8F83CC-2517-410B-8442-FE0FD2BE10AC}"/>
              </a:ext>
            </a:extLst>
          </p:cNvPr>
          <p:cNvSpPr/>
          <p:nvPr/>
        </p:nvSpPr>
        <p:spPr>
          <a:xfrm>
            <a:off x="1316598" y="3937034"/>
            <a:ext cx="2985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handleJumpToEntryListRequestEvent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  <a:endParaRPr lang="en-SG" sz="1400" dirty="0">
              <a:solidFill>
                <a:srgbClr val="00B05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BCDF11-5279-4A51-AEB4-68D702874CB4}"/>
              </a:ext>
            </a:extLst>
          </p:cNvPr>
          <p:cNvCxnSpPr/>
          <p:nvPr/>
        </p:nvCxnSpPr>
        <p:spPr>
          <a:xfrm>
            <a:off x="1313009" y="3927104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5CA873-4836-460C-AEDD-811AD2FDBB5C}"/>
              </a:ext>
            </a:extLst>
          </p:cNvPr>
          <p:cNvCxnSpPr/>
          <p:nvPr/>
        </p:nvCxnSpPr>
        <p:spPr>
          <a:xfrm flipH="1">
            <a:off x="1287607" y="4419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B56870-0E82-40C5-A9A0-22069B184D96}"/>
              </a:ext>
            </a:extLst>
          </p:cNvPr>
          <p:cNvCxnSpPr>
            <a:cxnSpLocks/>
          </p:cNvCxnSpPr>
          <p:nvPr/>
        </p:nvCxnSpPr>
        <p:spPr>
          <a:xfrm>
            <a:off x="1313009" y="4648200"/>
            <a:ext cx="3075554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F74C9C-1941-4E92-9EA9-F7D49C40551E}"/>
              </a:ext>
            </a:extLst>
          </p:cNvPr>
          <p:cNvCxnSpPr/>
          <p:nvPr/>
        </p:nvCxnSpPr>
        <p:spPr>
          <a:xfrm>
            <a:off x="1240446" y="541045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BC43812-C598-4B2B-855B-C59FD1B57057}"/>
              </a:ext>
            </a:extLst>
          </p:cNvPr>
          <p:cNvSpPr txBox="1"/>
          <p:nvPr/>
        </p:nvSpPr>
        <p:spPr>
          <a:xfrm>
            <a:off x="1460211" y="5478015"/>
            <a:ext cx="28420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handleUpdateExpandedEntryEvent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C464F2-B1CC-42CE-8409-E440DD9683CD}"/>
              </a:ext>
            </a:extLst>
          </p:cNvPr>
          <p:cNvCxnSpPr/>
          <p:nvPr/>
        </p:nvCxnSpPr>
        <p:spPr>
          <a:xfrm flipH="1">
            <a:off x="1326721" y="60198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0F53D9-2EC9-4FC3-A6A2-0208DF4964FE}"/>
              </a:ext>
            </a:extLst>
          </p:cNvPr>
          <p:cNvGrpSpPr/>
          <p:nvPr/>
        </p:nvGrpSpPr>
        <p:grpSpPr>
          <a:xfrm>
            <a:off x="900674" y="5242266"/>
            <a:ext cx="268783" cy="861774"/>
            <a:chOff x="1028134" y="5612032"/>
            <a:chExt cx="217349" cy="270072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632877B4-F460-48BB-BC35-68DF5CC1C6C6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4420C8-79AD-4B41-B8FB-5341BBB9C6A4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749619-662C-4C4D-8E2F-8AC54C7EA17C}"/>
              </a:ext>
            </a:extLst>
          </p:cNvPr>
          <p:cNvCxnSpPr>
            <a:cxnSpLocks/>
          </p:cNvCxnSpPr>
          <p:nvPr/>
        </p:nvCxnSpPr>
        <p:spPr>
          <a:xfrm>
            <a:off x="1344338" y="6248397"/>
            <a:ext cx="3075554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EFD1BAF-8EAD-44E5-9791-BA32EA1F61A0}"/>
              </a:ext>
            </a:extLst>
          </p:cNvPr>
          <p:cNvSpPr txBox="1"/>
          <p:nvPr/>
        </p:nvSpPr>
        <p:spPr>
          <a:xfrm>
            <a:off x="106593" y="3980519"/>
            <a:ext cx="79408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entry list selection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378204-924E-4CF7-A223-7DF86F4F4B2A}"/>
              </a:ext>
            </a:extLst>
          </p:cNvPr>
          <p:cNvSpPr txBox="1"/>
          <p:nvPr/>
        </p:nvSpPr>
        <p:spPr>
          <a:xfrm>
            <a:off x="65279" y="5559900"/>
            <a:ext cx="79408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expanded entry panel</a:t>
            </a:r>
          </a:p>
        </p:txBody>
      </p:sp>
    </p:spTree>
    <p:extLst>
      <p:ext uri="{BB962C8B-B14F-4D97-AF65-F5344CB8AC3E}">
        <p14:creationId xmlns:p14="http://schemas.microsoft.com/office/powerpoint/2010/main" val="42111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189</Words>
  <Application>Microsoft Office PowerPoint</Application>
  <PresentationFormat>On-screen Show (4:3)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Jiang Hengyuan</cp:lastModifiedBy>
  <cp:revision>78</cp:revision>
  <dcterms:created xsi:type="dcterms:W3CDTF">2016-07-22T14:33:02Z</dcterms:created>
  <dcterms:modified xsi:type="dcterms:W3CDTF">2018-11-01T12:16:58Z</dcterms:modified>
</cp:coreProperties>
</file>