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67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754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3010" y="1371193"/>
            <a:ext cx="10658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loadtemplate</a:t>
            </a:r>
            <a:r>
              <a:rPr lang="en-US" sz="1400" dirty="0"/>
              <a:t> template1.txt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4281" y="1506676"/>
            <a:ext cx="19057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loadtemplate</a:t>
            </a:r>
            <a:r>
              <a:rPr lang="en-US" sz="1400" dirty="0">
                <a:solidFill>
                  <a:srgbClr val="0070C0"/>
                </a:solidFill>
              </a:rPr>
              <a:t> template1.txt”)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58780" y="1542583"/>
            <a:ext cx="16658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loadtemplate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filepath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28291" y="1687656"/>
            <a:ext cx="26585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TemplateLoadRequestedEvent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724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930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209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41" idx="2"/>
          </p:cNvCxnSpPr>
          <p:nvPr/>
        </p:nvCxnSpPr>
        <p:spPr>
          <a:xfrm>
            <a:off x="5943992" y="2137989"/>
            <a:ext cx="274800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9547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E5090741-091E-4D57-B220-2FC2C7A4FF91}"/>
              </a:ext>
            </a:extLst>
          </p:cNvPr>
          <p:cNvSpPr/>
          <p:nvPr/>
        </p:nvSpPr>
        <p:spPr>
          <a:xfrm>
            <a:off x="7377903" y="59268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45D0E-AA73-4EE4-8819-1A76BC4A8592}"/>
              </a:ext>
            </a:extLst>
          </p:cNvPr>
          <p:cNvCxnSpPr>
            <a:cxnSpLocks/>
          </p:cNvCxnSpPr>
          <p:nvPr/>
        </p:nvCxnSpPr>
        <p:spPr>
          <a:xfrm>
            <a:off x="7924720" y="956360"/>
            <a:ext cx="0" cy="353944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7ACFF31-8D39-4C18-BD73-7141C49B0AA9}"/>
              </a:ext>
            </a:extLst>
          </p:cNvPr>
          <p:cNvSpPr/>
          <p:nvPr/>
        </p:nvSpPr>
        <p:spPr>
          <a:xfrm>
            <a:off x="7852712" y="1650029"/>
            <a:ext cx="124478" cy="21599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D6C11-B641-44A0-988A-9871DD444450}"/>
              </a:ext>
            </a:extLst>
          </p:cNvPr>
          <p:cNvSpPr txBox="1"/>
          <p:nvPr/>
        </p:nvSpPr>
        <p:spPr>
          <a:xfrm>
            <a:off x="1684125" y="1112041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TemplateLoadRequestedEvent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F1AB-B0F3-47D8-8F54-B3B2D3047638}"/>
              </a:ext>
            </a:extLst>
          </p:cNvPr>
          <p:cNvCxnSpPr/>
          <p:nvPr/>
        </p:nvCxnSpPr>
        <p:spPr>
          <a:xfrm flipH="1">
            <a:off x="4542214" y="372994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2">
            <a:extLst>
              <a:ext uri="{FF2B5EF4-FFF2-40B4-BE49-F238E27FC236}">
                <a16:creationId xmlns:a16="http://schemas.microsoft.com/office/drawing/2014/main" id="{8169BFD4-5372-40BA-8D38-7E61EFA7F7A9}"/>
              </a:ext>
            </a:extLst>
          </p:cNvPr>
          <p:cNvSpPr/>
          <p:nvPr/>
        </p:nvSpPr>
        <p:spPr>
          <a:xfrm>
            <a:off x="3798871" y="6096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2D370A-2D08-4506-8C3D-DCA33C88E569}"/>
              </a:ext>
            </a:extLst>
          </p:cNvPr>
          <p:cNvCxnSpPr>
            <a:cxnSpLocks/>
          </p:cNvCxnSpPr>
          <p:nvPr/>
        </p:nvCxnSpPr>
        <p:spPr>
          <a:xfrm>
            <a:off x="4464456" y="962654"/>
            <a:ext cx="0" cy="353314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6DCCB7-3CD3-4046-972C-748CB59061CF}"/>
              </a:ext>
            </a:extLst>
          </p:cNvPr>
          <p:cNvSpPr/>
          <p:nvPr/>
        </p:nvSpPr>
        <p:spPr>
          <a:xfrm>
            <a:off x="4392448" y="1385587"/>
            <a:ext cx="142006" cy="14369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78C8EB-E5C3-45A8-B1CA-E86D5F120A30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1270893" y="1380276"/>
            <a:ext cx="3111161" cy="531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4876CE-7855-4ABF-A4BF-E40BA877BC4C}"/>
              </a:ext>
            </a:extLst>
          </p:cNvPr>
          <p:cNvCxnSpPr>
            <a:cxnSpLocks/>
          </p:cNvCxnSpPr>
          <p:nvPr/>
        </p:nvCxnSpPr>
        <p:spPr>
          <a:xfrm>
            <a:off x="1349139" y="2815540"/>
            <a:ext cx="305106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DDD477-67AE-437A-9435-511CB5965337}"/>
              </a:ext>
            </a:extLst>
          </p:cNvPr>
          <p:cNvCxnSpPr/>
          <p:nvPr/>
        </p:nvCxnSpPr>
        <p:spPr>
          <a:xfrm>
            <a:off x="4534454" y="1655381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3F2FBD-3C84-410E-B347-FA33790014C1}"/>
              </a:ext>
            </a:extLst>
          </p:cNvPr>
          <p:cNvSpPr txBox="1"/>
          <p:nvPr/>
        </p:nvSpPr>
        <p:spPr>
          <a:xfrm>
            <a:off x="4841411" y="1380278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handleTemplateLoadRequestedEvent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4" name="Rectangle 62">
            <a:extLst>
              <a:ext uri="{FF2B5EF4-FFF2-40B4-BE49-F238E27FC236}">
                <a16:creationId xmlns:a16="http://schemas.microsoft.com/office/drawing/2014/main" id="{01A1F991-7DB9-4CBB-8856-0D27820CD080}"/>
              </a:ext>
            </a:extLst>
          </p:cNvPr>
          <p:cNvSpPr/>
          <p:nvPr/>
        </p:nvSpPr>
        <p:spPr>
          <a:xfrm>
            <a:off x="729359" y="59268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22512C-19FC-4ADC-AACC-DCFFC82FB843}"/>
              </a:ext>
            </a:extLst>
          </p:cNvPr>
          <p:cNvCxnSpPr>
            <a:cxnSpLocks/>
          </p:cNvCxnSpPr>
          <p:nvPr/>
        </p:nvCxnSpPr>
        <p:spPr>
          <a:xfrm>
            <a:off x="1276176" y="956360"/>
            <a:ext cx="0" cy="353944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ABB5E9-E2DF-4F8B-9A18-912A97695448}"/>
              </a:ext>
            </a:extLst>
          </p:cNvPr>
          <p:cNvCxnSpPr/>
          <p:nvPr/>
        </p:nvCxnSpPr>
        <p:spPr>
          <a:xfrm>
            <a:off x="1341625" y="2501876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267524-6873-43F3-AB5A-6768B5860BF8}"/>
              </a:ext>
            </a:extLst>
          </p:cNvPr>
          <p:cNvSpPr txBox="1"/>
          <p:nvPr/>
        </p:nvSpPr>
        <p:spPr>
          <a:xfrm>
            <a:off x="1454268" y="2235242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handleTemplateLoadedEvent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7CFC58-A110-4B5E-81B6-57C2139B0469}"/>
              </a:ext>
            </a:extLst>
          </p:cNvPr>
          <p:cNvGrpSpPr/>
          <p:nvPr/>
        </p:nvGrpSpPr>
        <p:grpSpPr>
          <a:xfrm flipH="1">
            <a:off x="7944567" y="1650029"/>
            <a:ext cx="217349" cy="270072"/>
            <a:chOff x="1028134" y="5612032"/>
            <a:chExt cx="217349" cy="270072"/>
          </a:xfrm>
        </p:grpSpPr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CF5176F6-EAE6-4B1C-9715-5AD78A19465B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36DA74F-3DD0-441C-B162-F425ECEDBAD5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549DEE-C91F-4D88-9DEE-74801F8395D4}"/>
              </a:ext>
            </a:extLst>
          </p:cNvPr>
          <p:cNvSpPr txBox="1"/>
          <p:nvPr/>
        </p:nvSpPr>
        <p:spPr>
          <a:xfrm>
            <a:off x="8022391" y="1370244"/>
            <a:ext cx="10936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loadTemplate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C2145D-ADEE-4414-BA57-3B117A15F95C}"/>
              </a:ext>
            </a:extLst>
          </p:cNvPr>
          <p:cNvCxnSpPr/>
          <p:nvPr/>
        </p:nvCxnSpPr>
        <p:spPr>
          <a:xfrm flipH="1">
            <a:off x="4534454" y="231953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09C09C-A48D-4F82-958F-9F4F68D1BA06}"/>
              </a:ext>
            </a:extLst>
          </p:cNvPr>
          <p:cNvSpPr txBox="1"/>
          <p:nvPr/>
        </p:nvSpPr>
        <p:spPr>
          <a:xfrm>
            <a:off x="4802384" y="2300306"/>
            <a:ext cx="2307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A2562F-E759-4117-971E-11B8481F482C}"/>
              </a:ext>
            </a:extLst>
          </p:cNvPr>
          <p:cNvSpPr/>
          <p:nvPr/>
        </p:nvSpPr>
        <p:spPr>
          <a:xfrm>
            <a:off x="1199890" y="1380276"/>
            <a:ext cx="142006" cy="28869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D2F271-F394-41B2-9F63-0C888762C4C9}"/>
              </a:ext>
            </a:extLst>
          </p:cNvPr>
          <p:cNvSpPr/>
          <p:nvPr/>
        </p:nvSpPr>
        <p:spPr>
          <a:xfrm>
            <a:off x="729358" y="2004548"/>
            <a:ext cx="7739281" cy="210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0EF967-E80E-43BB-B6AE-D08F18C029D5}"/>
              </a:ext>
            </a:extLst>
          </p:cNvPr>
          <p:cNvCxnSpPr/>
          <p:nvPr/>
        </p:nvCxnSpPr>
        <p:spPr>
          <a:xfrm>
            <a:off x="1367340" y="3539615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4254194-4B27-4E91-9BD4-30032CF00016}"/>
              </a:ext>
            </a:extLst>
          </p:cNvPr>
          <p:cNvSpPr txBox="1"/>
          <p:nvPr/>
        </p:nvSpPr>
        <p:spPr>
          <a:xfrm>
            <a:off x="1431224" y="3277385"/>
            <a:ext cx="30801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handleTemplateLoadingExceptionEvent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3AED3A-D303-423E-99AF-6CB5FC8E9AF3}"/>
              </a:ext>
            </a:extLst>
          </p:cNvPr>
          <p:cNvCxnSpPr/>
          <p:nvPr/>
        </p:nvCxnSpPr>
        <p:spPr>
          <a:xfrm flipH="1">
            <a:off x="4542214" y="336489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8B4758-959C-4B8F-B8BF-BD2DCE764651}"/>
              </a:ext>
            </a:extLst>
          </p:cNvPr>
          <p:cNvSpPr txBox="1"/>
          <p:nvPr/>
        </p:nvSpPr>
        <p:spPr>
          <a:xfrm>
            <a:off x="4719430" y="3358436"/>
            <a:ext cx="2790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TemplateLoadingExceptionEvent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C5296B-2F5A-4C08-AE55-02225278E9BA}"/>
              </a:ext>
            </a:extLst>
          </p:cNvPr>
          <p:cNvCxnSpPr>
            <a:cxnSpLocks/>
            <a:stCxn id="32" idx="1"/>
            <a:endCxn id="32" idx="3"/>
          </p:cNvCxnSpPr>
          <p:nvPr/>
        </p:nvCxnSpPr>
        <p:spPr>
          <a:xfrm>
            <a:off x="729358" y="3055815"/>
            <a:ext cx="77392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5978667-B4B1-40EB-81EE-0EF49312A268}"/>
              </a:ext>
            </a:extLst>
          </p:cNvPr>
          <p:cNvSpPr/>
          <p:nvPr/>
        </p:nvSpPr>
        <p:spPr>
          <a:xfrm>
            <a:off x="4392448" y="3069539"/>
            <a:ext cx="142006" cy="7918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2A5535-5CC0-461E-B4B6-233AB31ACFB8}"/>
              </a:ext>
            </a:extLst>
          </p:cNvPr>
          <p:cNvCxnSpPr/>
          <p:nvPr/>
        </p:nvCxnSpPr>
        <p:spPr>
          <a:xfrm flipH="1">
            <a:off x="4542214" y="266314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2E6B0E-695D-4090-9F32-EB42044AF939}"/>
              </a:ext>
            </a:extLst>
          </p:cNvPr>
          <p:cNvCxnSpPr>
            <a:cxnSpLocks/>
          </p:cNvCxnSpPr>
          <p:nvPr/>
        </p:nvCxnSpPr>
        <p:spPr>
          <a:xfrm>
            <a:off x="1367340" y="3855130"/>
            <a:ext cx="305106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AB0DA5-47D9-4D37-A407-05E156FF13C1}"/>
              </a:ext>
            </a:extLst>
          </p:cNvPr>
          <p:cNvCxnSpPr>
            <a:cxnSpLocks/>
          </p:cNvCxnSpPr>
          <p:nvPr/>
        </p:nvCxnSpPr>
        <p:spPr>
          <a:xfrm>
            <a:off x="729358" y="4258258"/>
            <a:ext cx="47053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Single Corner Snipped 53">
            <a:extLst>
              <a:ext uri="{FF2B5EF4-FFF2-40B4-BE49-F238E27FC236}">
                <a16:creationId xmlns:a16="http://schemas.microsoft.com/office/drawing/2014/main" id="{20BC8C22-DF1D-48F1-AC74-466C1306E1EE}"/>
              </a:ext>
            </a:extLst>
          </p:cNvPr>
          <p:cNvSpPr/>
          <p:nvPr/>
        </p:nvSpPr>
        <p:spPr>
          <a:xfrm flipV="1">
            <a:off x="729358" y="2004548"/>
            <a:ext cx="381001" cy="279488"/>
          </a:xfrm>
          <a:prstGeom prst="snip1Rect">
            <a:avLst>
              <a:gd name="adj" fmla="val 313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DAAE14-38DC-4530-9627-BC494A4EAA4A}"/>
              </a:ext>
            </a:extLst>
          </p:cNvPr>
          <p:cNvSpPr txBox="1"/>
          <p:nvPr/>
        </p:nvSpPr>
        <p:spPr>
          <a:xfrm>
            <a:off x="720603" y="1981200"/>
            <a:ext cx="41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9C604D-D44C-4895-8B46-BEC476206ACA}"/>
              </a:ext>
            </a:extLst>
          </p:cNvPr>
          <p:cNvSpPr txBox="1"/>
          <p:nvPr/>
        </p:nvSpPr>
        <p:spPr>
          <a:xfrm>
            <a:off x="5615328" y="2041573"/>
            <a:ext cx="2307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[template loaded successfully]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B65055-81CD-4863-BDE3-41E8263C8959}"/>
              </a:ext>
            </a:extLst>
          </p:cNvPr>
          <p:cNvSpPr txBox="1"/>
          <p:nvPr/>
        </p:nvSpPr>
        <p:spPr>
          <a:xfrm>
            <a:off x="5220714" y="3089144"/>
            <a:ext cx="26063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[exception during template loading]</a:t>
            </a:r>
          </a:p>
        </p:txBody>
      </p:sp>
    </p:spTree>
    <p:extLst>
      <p:ext uri="{BB962C8B-B14F-4D97-AF65-F5344CB8AC3E}">
        <p14:creationId xmlns:p14="http://schemas.microsoft.com/office/powerpoint/2010/main" val="56572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106</Words>
  <Application>Microsoft Office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73</cp:revision>
  <dcterms:created xsi:type="dcterms:W3CDTF">2016-07-22T14:33:02Z</dcterms:created>
  <dcterms:modified xsi:type="dcterms:W3CDTF">2018-10-30T15:51:24Z</dcterms:modified>
</cp:coreProperties>
</file>