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293" r:id="rId14"/>
    <p:sldId id="1294" r:id="rId15"/>
    <p:sldId id="1295" r:id="rId16"/>
    <p:sldId id="1296" r:id="rId17"/>
    <p:sldId id="1297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8305A-1382-4A4E-95E4-F0CFE99E5A07}" v="9" dt="2024-04-10T13:48:1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50303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Anubha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Atshlin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J R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au960221104022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181600" y="3956068"/>
            <a:ext cx="260731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Arunachala College of Engineering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for Women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28E50-0C7F-213A-D710-A144C065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54" y="1375318"/>
            <a:ext cx="6118302" cy="30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5E120-57E2-547B-3884-2373FA5D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91" y="1356858"/>
            <a:ext cx="4899102" cy="34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Cars-Page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D1B20-44EC-4F5A-2F4A-ED9C9633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3" y="1382750"/>
            <a:ext cx="6103434" cy="34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Search-Page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D9FDC-FEC9-0FC6-9853-70E463A60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7649"/>
            <a:ext cx="6333893" cy="35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38E44-C4B2-F87A-40CA-A5B046A43EDF}"/>
              </a:ext>
            </a:extLst>
          </p:cNvPr>
          <p:cNvSpPr txBox="1"/>
          <p:nvPr/>
        </p:nvSpPr>
        <p:spPr>
          <a:xfrm>
            <a:off x="297365" y="1345580"/>
            <a:ext cx="869661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 dynamic pricing based on demand, seasonality, and availability, enhancing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competitiveness.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Allow users to schedule maintenance services directly through the platform, ensuring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vehicle reliability.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Provide users with real-time navigation and traffic information for seamless travel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Enable users to rent their vehicles to others, expanding the rental pool and revenue 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opportunities.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Include a filter for electric or hybrid vehicles, promoting sustainable transportation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Provide information on public transport options to complement car rental services, offering </a:t>
            </a:r>
          </a:p>
          <a:p>
            <a:r>
              <a:rPr lang="en-IN" sz="1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travel solutions.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ED6D7-C947-CE5E-B1E0-626532EE9836}"/>
              </a:ext>
            </a:extLst>
          </p:cNvPr>
          <p:cNvSpPr txBox="1"/>
          <p:nvPr/>
        </p:nvSpPr>
        <p:spPr>
          <a:xfrm>
            <a:off x="492236" y="1222391"/>
            <a:ext cx="863890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eveloping a car rental web application using Django offers a benefits for both customers 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rental service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Django's robust framework allows for the creation of a secure, efficient, and user-friendly </a:t>
            </a:r>
          </a:p>
          <a:p>
            <a:r>
              <a:rPr lang="en-US" sz="1600" dirty="0"/>
              <a:t>     platform that can streamline the rental process and enhance the overall user experience.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implementing features such as user authentication, car listings, booking systems, and 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 dashboards, the application can cater to the needs of a wide range of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enhancements such as vehicle tracking, dynamic pricing, and maintenance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scheduling can further enhance the application's functionality and competitiveness in the </a:t>
            </a:r>
          </a:p>
          <a:p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   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market. 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continuously improving and updating the application, rental service providers can stay </a:t>
            </a:r>
          </a:p>
          <a:p>
            <a:r>
              <a:rPr lang="en-US" sz="1600" dirty="0"/>
              <a:t>     ahead of the curve and meet the evolving needs of their customers.</a:t>
            </a: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92EC5-DD64-BE3A-473B-3BFEBDFBDBB8}"/>
              </a:ext>
            </a:extLst>
          </p:cNvPr>
          <p:cNvSpPr txBox="1"/>
          <p:nvPr/>
        </p:nvSpPr>
        <p:spPr>
          <a:xfrm>
            <a:off x="297366" y="1263804"/>
            <a:ext cx="83782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project proposes the development of a car rental web application using Django, a high-level Python web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application aims to provide users with a convenient platform to rent cars online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Users can browse through a catalog of available cars, view details such as make, model, and rental price, and select a car for rental.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application will also include features for user authentication, allowing users to create accounts, log in, and manage their rental bookings.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Additionally, the application will include an admin interface for managing cars, users, and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project will leverage Django's built-in features such as authentication, ORM, and templating to efficiently develop a robust and user-friendly car rental platform.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D546B-C273-E4EF-B54A-14DBC283CDBD}"/>
              </a:ext>
            </a:extLst>
          </p:cNvPr>
          <p:cNvSpPr txBox="1"/>
          <p:nvPr/>
        </p:nvSpPr>
        <p:spPr>
          <a:xfrm>
            <a:off x="624469" y="1232025"/>
            <a:ext cx="7784503" cy="270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 need for a user-friendly and efficient car rental web application built</a:t>
            </a:r>
          </a:p>
          <a:p>
            <a:r>
              <a:rPr lang="en-US" sz="1600" dirty="0"/>
              <a:t>     using Django.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project aims to develop a web application that addresses these issues by</a:t>
            </a:r>
          </a:p>
          <a:p>
            <a:r>
              <a:rPr lang="en-US" sz="1600" dirty="0"/>
              <a:t>     providing a streamlined online platform for car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accounts for customers to register, manage files, and review rental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functionalities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Online booking system for users to reserve cars and manage bookings.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payment processing for rental fees and potential add-ons like insurance ,</a:t>
            </a:r>
          </a:p>
          <a:p>
            <a:r>
              <a:rPr lang="en-US" sz="1600" dirty="0"/>
              <a:t>     GPS etc.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369E2-2F32-C6A0-7BF0-C56AD1751336}"/>
              </a:ext>
            </a:extLst>
          </p:cNvPr>
          <p:cNvSpPr txBox="1"/>
          <p:nvPr/>
        </p:nvSpPr>
        <p:spPr>
          <a:xfrm>
            <a:off x="492236" y="1116036"/>
            <a:ext cx="8553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involves the development of a comprehensive car rental application utilizing the Django, </a:t>
            </a:r>
          </a:p>
          <a:p>
            <a:r>
              <a:rPr lang="en-US" dirty="0"/>
              <a:t>      HTML, CSS, Python, Bootstrap and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application will provide an easy-to-use interface for both customers and administrators, ensuring a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seamless rental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For customers, the application will provide features such as:</a:t>
            </a:r>
          </a:p>
          <a:p>
            <a:r>
              <a:rPr lang="en-US" dirty="0"/>
              <a:t>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4FF54-FB00-FFD3-12E1-BC723417A597}"/>
              </a:ext>
            </a:extLst>
          </p:cNvPr>
          <p:cNvSpPr txBox="1"/>
          <p:nvPr/>
        </p:nvSpPr>
        <p:spPr>
          <a:xfrm>
            <a:off x="1100254" y="2283196"/>
            <a:ext cx="3827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Registration and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Account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Responsive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Secure Authentication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AC8D7-9253-2A29-11CB-6A2D3C4A0D86}"/>
              </a:ext>
            </a:extLst>
          </p:cNvPr>
          <p:cNvSpPr txBox="1"/>
          <p:nvPr/>
        </p:nvSpPr>
        <p:spPr>
          <a:xfrm>
            <a:off x="492236" y="3274502"/>
            <a:ext cx="551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administrators, the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application will provide features such as: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29980-466C-6D22-CD03-AB2574891A57}"/>
              </a:ext>
            </a:extLst>
          </p:cNvPr>
          <p:cNvSpPr txBox="1"/>
          <p:nvPr/>
        </p:nvSpPr>
        <p:spPr>
          <a:xfrm>
            <a:off x="1100254" y="3550410"/>
            <a:ext cx="264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Car Listing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Account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Booking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0668F-D893-2272-3FD2-0B9A7DFEC6CB}"/>
              </a:ext>
            </a:extLst>
          </p:cNvPr>
          <p:cNvSpPr txBox="1"/>
          <p:nvPr/>
        </p:nvSpPr>
        <p:spPr>
          <a:xfrm>
            <a:off x="572462" y="1117900"/>
            <a:ext cx="775564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Proposed Solution involves in the development of car rental web application</a:t>
            </a:r>
          </a:p>
          <a:p>
            <a:pPr algn="just"/>
            <a:r>
              <a:rPr lang="en-US" sz="1600" dirty="0"/>
              <a:t>      using Django ,html, </a:t>
            </a:r>
            <a:r>
              <a:rPr lang="en-US" sz="1600" dirty="0" err="1"/>
              <a:t>css,javascript</a:t>
            </a:r>
            <a:r>
              <a:rPr lang="en-US" sz="1600" dirty="0"/>
              <a:t> and bootstrap.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user account functionality allow them to create accounts, manage profiles,</a:t>
            </a:r>
          </a:p>
          <a:p>
            <a:pPr algn="just"/>
            <a:r>
              <a:rPr lang="en-US" sz="1600" dirty="0"/>
              <a:t>      and view rental history.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car listings includes details such as car models, features , images , and </a:t>
            </a:r>
          </a:p>
          <a:p>
            <a:pPr algn="just"/>
            <a:r>
              <a:rPr lang="en-US" sz="1600" dirty="0"/>
              <a:t>      availability.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online booking system allow users to manage their bookings , including</a:t>
            </a:r>
          </a:p>
          <a:p>
            <a:pPr algn="just"/>
            <a:r>
              <a:rPr lang="en-US" sz="1600" dirty="0"/>
              <a:t>      modifications and cancellations.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secure payment processing allow users to pay for their rental fees and any</a:t>
            </a:r>
          </a:p>
          <a:p>
            <a:pPr algn="just"/>
            <a:r>
              <a:rPr lang="en-US" sz="1600" dirty="0"/>
              <a:t>     additional services like Insurance or GPS.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User reviews and ratings helps the customers to make informed decisions.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84886-DE20-2CCE-FC73-8B85BEA973B9}"/>
              </a:ext>
            </a:extLst>
          </p:cNvPr>
          <p:cNvSpPr txBox="1"/>
          <p:nvPr/>
        </p:nvSpPr>
        <p:spPr>
          <a:xfrm>
            <a:off x="379141" y="1286107"/>
            <a:ext cx="76943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MODELLING: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Model: Stores user information for registration and authentication.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 Model: Contains details of each car such as make, model, year, price, and availability.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Booking Model: Links users with their booked cars and includes rental dates.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/>
              <a:t>RESULTS:</a:t>
            </a:r>
          </a:p>
          <a:p>
            <a:r>
              <a:rPr lang="en-IN" dirty="0"/>
              <a:t>      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Developed a fully functional car rental web application using Django.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Implemented user authentication, allowing users to register, log in, and manage their        bookings.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Created a catalog of available cars with detailed information for users to browse and select.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Implemented a booking system for users to reserve cars for specific rental dates.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02711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7713E-1207-637A-66E9-950D4617B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854531"/>
            <a:ext cx="2393795" cy="1914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0DEC3-21FD-78E7-3FF4-CB00D042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91" y="1854532"/>
            <a:ext cx="2684175" cy="1914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E890B-EBDA-9F2D-DB7C-D854BB58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908" y="1854531"/>
            <a:ext cx="2654438" cy="19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875</Words>
  <Application>Microsoft Office PowerPoint</Application>
  <PresentationFormat>On-screen Show (16:9)</PresentationFormat>
  <Paragraphs>117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Arial MT</vt:lpstr>
      <vt:lpstr>Calibri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About-Us-Page</vt:lpstr>
      <vt:lpstr>Service-Page</vt:lpstr>
      <vt:lpstr>Cars-Page</vt:lpstr>
      <vt:lpstr>Search-Page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anu atshara</cp:lastModifiedBy>
  <cp:revision>14</cp:revision>
  <dcterms:modified xsi:type="dcterms:W3CDTF">2024-04-10T15:41:22Z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