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0" r:id="rId15"/>
    <p:sldId id="280" r:id="rId16"/>
    <p:sldId id="269" r:id="rId17"/>
    <p:sldId id="282" r:id="rId18"/>
    <p:sldId id="271" r:id="rId19"/>
    <p:sldId id="272" r:id="rId20"/>
    <p:sldId id="283" r:id="rId21"/>
    <p:sldId id="273" r:id="rId22"/>
    <p:sldId id="284" r:id="rId23"/>
    <p:sldId id="274" r:id="rId24"/>
    <p:sldId id="275" r:id="rId25"/>
    <p:sldId id="285" r:id="rId26"/>
    <p:sldId id="276" r:id="rId27"/>
    <p:sldId id="277" r:id="rId28"/>
    <p:sldId id="286" r:id="rId29"/>
    <p:sldId id="278" r:id="rId30"/>
    <p:sldId id="279" r:id="rId31"/>
    <p:sldId id="281" r:id="rId32"/>
    <p:sldId id="289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DC2F7-53A3-4C19-999B-9DCF9F144D1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4D711-3060-4386-AD07-0B21C3BCCB08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5CB3973-82B9-452D-A0C5-19CD00DC7E07}" type="parTrans" cxnId="{788F27AF-F1B7-46D1-B2F3-529E82D9132D}">
      <dgm:prSet/>
      <dgm:spPr/>
      <dgm:t>
        <a:bodyPr/>
        <a:lstStyle/>
        <a:p>
          <a:endParaRPr lang="en-US"/>
        </a:p>
      </dgm:t>
    </dgm:pt>
    <dgm:pt modelId="{9485720F-CF51-430E-AC96-78E70C546B32}" type="sibTrans" cxnId="{788F27AF-F1B7-46D1-B2F3-529E82D9132D}">
      <dgm:prSet/>
      <dgm:spPr/>
      <dgm:t>
        <a:bodyPr/>
        <a:lstStyle/>
        <a:p>
          <a:endParaRPr lang="en-US"/>
        </a:p>
      </dgm:t>
    </dgm:pt>
    <dgm:pt modelId="{23398202-F23C-4C6B-9165-0B5C2F7F0B68}">
      <dgm:prSet phldrT="[Text]" custT="1"/>
      <dgm:spPr/>
      <dgm:t>
        <a:bodyPr/>
        <a:lstStyle/>
        <a:p>
          <a:r>
            <a:rPr lang="en-US" sz="1800" b="1" dirty="0" smtClean="0"/>
            <a:t>Motivation</a:t>
          </a:r>
          <a:endParaRPr lang="en-US" sz="1800" b="1" dirty="0"/>
        </a:p>
      </dgm:t>
    </dgm:pt>
    <dgm:pt modelId="{5D7C3BB2-A6FA-463D-94FC-F8EDDCAD9671}" type="parTrans" cxnId="{788D9ACF-1580-442F-AA40-80B4EA8BD91B}">
      <dgm:prSet/>
      <dgm:spPr/>
      <dgm:t>
        <a:bodyPr/>
        <a:lstStyle/>
        <a:p>
          <a:endParaRPr lang="en-US"/>
        </a:p>
      </dgm:t>
    </dgm:pt>
    <dgm:pt modelId="{FC2BA1D1-91E5-463B-9197-E1693E01E220}" type="sibTrans" cxnId="{788D9ACF-1580-442F-AA40-80B4EA8BD91B}">
      <dgm:prSet/>
      <dgm:spPr/>
      <dgm:t>
        <a:bodyPr/>
        <a:lstStyle/>
        <a:p>
          <a:endParaRPr lang="en-US"/>
        </a:p>
      </dgm:t>
    </dgm:pt>
    <dgm:pt modelId="{A5C5DED1-AA9C-4F46-9EC5-9BAF891F1A52}">
      <dgm:prSet phldrT="[Text]" custT="1"/>
      <dgm:spPr/>
      <dgm:t>
        <a:bodyPr/>
        <a:lstStyle/>
        <a:p>
          <a:r>
            <a:rPr lang="en-US" sz="1400" dirty="0" smtClean="0"/>
            <a:t>Previous Work</a:t>
          </a:r>
          <a:endParaRPr lang="en-US" sz="1400" dirty="0"/>
        </a:p>
      </dgm:t>
    </dgm:pt>
    <dgm:pt modelId="{59B13096-A75D-4CFF-85B3-C610762E3EAC}" type="parTrans" cxnId="{FDF4549B-5AF7-43CD-BE6D-4FA4BFE53C76}">
      <dgm:prSet/>
      <dgm:spPr/>
      <dgm:t>
        <a:bodyPr/>
        <a:lstStyle/>
        <a:p>
          <a:endParaRPr lang="en-US"/>
        </a:p>
      </dgm:t>
    </dgm:pt>
    <dgm:pt modelId="{726403E0-ED46-405B-9E10-4FAC04F3A99F}" type="sibTrans" cxnId="{FDF4549B-5AF7-43CD-BE6D-4FA4BFE53C76}">
      <dgm:prSet/>
      <dgm:spPr/>
      <dgm:t>
        <a:bodyPr/>
        <a:lstStyle/>
        <a:p>
          <a:endParaRPr lang="en-US"/>
        </a:p>
      </dgm:t>
    </dgm:pt>
    <dgm:pt modelId="{88620F50-5DF1-4991-8296-05AB57DCB098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FB49FEB6-ABC1-410B-8A80-E852D137EA96}" type="parTrans" cxnId="{6E76DBA3-F833-40DA-A57F-4EE9701B86C5}">
      <dgm:prSet/>
      <dgm:spPr/>
      <dgm:t>
        <a:bodyPr/>
        <a:lstStyle/>
        <a:p>
          <a:endParaRPr lang="en-US"/>
        </a:p>
      </dgm:t>
    </dgm:pt>
    <dgm:pt modelId="{58A95F74-1D09-437D-84F4-84998793C7B5}" type="sibTrans" cxnId="{6E76DBA3-F833-40DA-A57F-4EE9701B86C5}">
      <dgm:prSet/>
      <dgm:spPr/>
      <dgm:t>
        <a:bodyPr/>
        <a:lstStyle/>
        <a:p>
          <a:endParaRPr lang="en-US"/>
        </a:p>
      </dgm:t>
    </dgm:pt>
    <dgm:pt modelId="{F7F48515-135C-4E0E-AC62-3272F2176F1D}">
      <dgm:prSet phldrT="[Text]" custT="1"/>
      <dgm:spPr/>
      <dgm:t>
        <a:bodyPr/>
        <a:lstStyle/>
        <a:p>
          <a:r>
            <a:rPr lang="en-US" sz="2400" b="1" dirty="0" smtClean="0"/>
            <a:t>Proposed Work</a:t>
          </a:r>
          <a:endParaRPr lang="en-US" sz="2400" b="1" dirty="0"/>
        </a:p>
      </dgm:t>
    </dgm:pt>
    <dgm:pt modelId="{409907C2-C9EB-4B3E-8BDC-3901C8CAC165}" type="parTrans" cxnId="{75843F97-01DD-4D17-810D-3EA811450FF8}">
      <dgm:prSet/>
      <dgm:spPr/>
      <dgm:t>
        <a:bodyPr/>
        <a:lstStyle/>
        <a:p>
          <a:endParaRPr lang="en-US"/>
        </a:p>
      </dgm:t>
    </dgm:pt>
    <dgm:pt modelId="{B7E2B2B5-2D9B-4D06-9BBA-EEFE2425FF44}" type="sibTrans" cxnId="{75843F97-01DD-4D17-810D-3EA811450FF8}">
      <dgm:prSet/>
      <dgm:spPr/>
      <dgm:t>
        <a:bodyPr/>
        <a:lstStyle/>
        <a:p>
          <a:endParaRPr lang="en-US"/>
        </a:p>
      </dgm:t>
    </dgm:pt>
    <dgm:pt modelId="{6ED75999-5DEE-46B8-8AC4-2DA111F29F99}">
      <dgm:prSet phldrT="[Text]" custT="1"/>
      <dgm:spPr/>
      <dgm:t>
        <a:bodyPr/>
        <a:lstStyle/>
        <a:p>
          <a:r>
            <a:rPr lang="en-US" sz="1600" dirty="0" smtClean="0"/>
            <a:t>Experimental Result</a:t>
          </a:r>
          <a:endParaRPr lang="en-US" sz="1600" dirty="0"/>
        </a:p>
      </dgm:t>
    </dgm:pt>
    <dgm:pt modelId="{87CFBFF8-E916-4E16-8107-C5CE17B2D190}" type="parTrans" cxnId="{AD3192B4-D254-466B-921A-9496FBB58391}">
      <dgm:prSet/>
      <dgm:spPr/>
      <dgm:t>
        <a:bodyPr/>
        <a:lstStyle/>
        <a:p>
          <a:endParaRPr lang="en-US"/>
        </a:p>
      </dgm:t>
    </dgm:pt>
    <dgm:pt modelId="{876B8690-B325-42E8-AAC0-D0F8D30657E3}" type="sibTrans" cxnId="{AD3192B4-D254-466B-921A-9496FBB58391}">
      <dgm:prSet/>
      <dgm:spPr/>
      <dgm:t>
        <a:bodyPr/>
        <a:lstStyle/>
        <a:p>
          <a:endParaRPr lang="en-US"/>
        </a:p>
      </dgm:t>
    </dgm:pt>
    <dgm:pt modelId="{A2F97DCF-740D-40C8-8C9F-5FFECA9CCAEF}">
      <dgm:prSet phldrT="[Text]"/>
      <dgm:spPr/>
      <dgm:t>
        <a:bodyPr/>
        <a:lstStyle/>
        <a:p>
          <a:r>
            <a:rPr lang="en-US" dirty="0" smtClean="0"/>
            <a:t>Error Analysis</a:t>
          </a:r>
          <a:endParaRPr lang="en-US" dirty="0"/>
        </a:p>
      </dgm:t>
    </dgm:pt>
    <dgm:pt modelId="{84EBBD68-AB1A-41CC-B3CF-A7AEB6B7EB78}" type="parTrans" cxnId="{1DF86D46-22E0-4DD0-8002-7582E19B94E8}">
      <dgm:prSet/>
      <dgm:spPr/>
      <dgm:t>
        <a:bodyPr/>
        <a:lstStyle/>
        <a:p>
          <a:endParaRPr lang="en-US"/>
        </a:p>
      </dgm:t>
    </dgm:pt>
    <dgm:pt modelId="{D16F038F-A02A-4112-BA6A-08263849AEAA}" type="sibTrans" cxnId="{1DF86D46-22E0-4DD0-8002-7582E19B94E8}">
      <dgm:prSet/>
      <dgm:spPr/>
      <dgm:t>
        <a:bodyPr/>
        <a:lstStyle/>
        <a:p>
          <a:endParaRPr lang="en-US"/>
        </a:p>
      </dgm:t>
    </dgm:pt>
    <dgm:pt modelId="{4B1281F7-7822-4824-9ED7-970E3000969E}" type="pres">
      <dgm:prSet presAssocID="{30FDC2F7-53A3-4C19-999B-9DCF9F144D1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0C72870-98EB-491F-B3BE-AEECC21788AE}" type="pres">
      <dgm:prSet presAssocID="{D6B4D711-3060-4386-AD07-0B21C3BCCB08}" presName="firstNode" presStyleLbl="node1" presStyleIdx="0" presStyleCnt="7" custScaleX="85665" custScaleY="83437" custLinFactNeighborX="3724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030BB-9C15-47E6-BBCA-F58638B57835}" type="pres">
      <dgm:prSet presAssocID="{9485720F-CF51-430E-AC96-78E70C546B3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B8D0582-B891-42EC-8FDF-25C3C74807AF}" type="pres">
      <dgm:prSet presAssocID="{23398202-F23C-4C6B-9165-0B5C2F7F0B68}" presName="middleNode" presStyleCnt="0"/>
      <dgm:spPr/>
    </dgm:pt>
    <dgm:pt modelId="{0ADC0172-6B41-413C-91D3-F83E0A389A4E}" type="pres">
      <dgm:prSet presAssocID="{23398202-F23C-4C6B-9165-0B5C2F7F0B68}" presName="padding" presStyleLbl="node1" presStyleIdx="0" presStyleCnt="7"/>
      <dgm:spPr/>
    </dgm:pt>
    <dgm:pt modelId="{0187D665-6171-4321-B53F-F5CDA7EEC436}" type="pres">
      <dgm:prSet presAssocID="{23398202-F23C-4C6B-9165-0B5C2F7F0B68}" presName="shape" presStyleLbl="node1" presStyleIdx="1" presStyleCnt="7" custScaleX="120797" custScaleY="116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D46E-7635-4877-A76A-C0A2F36A4C20}" type="pres">
      <dgm:prSet presAssocID="{FC2BA1D1-91E5-463B-9197-E1693E01E22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DF9E0B0-AA72-427D-9DB6-DBCB11B31FAF}" type="pres">
      <dgm:prSet presAssocID="{A5C5DED1-AA9C-4F46-9EC5-9BAF891F1A52}" presName="middleNode" presStyleCnt="0"/>
      <dgm:spPr/>
    </dgm:pt>
    <dgm:pt modelId="{6C3C595F-6AC9-4524-867C-65497DF621B6}" type="pres">
      <dgm:prSet presAssocID="{A5C5DED1-AA9C-4F46-9EC5-9BAF891F1A52}" presName="padding" presStyleLbl="node1" presStyleIdx="1" presStyleCnt="7"/>
      <dgm:spPr/>
    </dgm:pt>
    <dgm:pt modelId="{31ED7F69-672E-42FB-BDDD-E1FC098D876F}" type="pres">
      <dgm:prSet presAssocID="{A5C5DED1-AA9C-4F46-9EC5-9BAF891F1A52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C0E27-60AE-4BC6-8EB1-928770055036}" type="pres">
      <dgm:prSet presAssocID="{726403E0-ED46-405B-9E10-4FAC04F3A99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01B55FC-3B5C-4F20-B51D-D2976E39267B}" type="pres">
      <dgm:prSet presAssocID="{F7F48515-135C-4E0E-AC62-3272F2176F1D}" presName="middleNode" presStyleCnt="0"/>
      <dgm:spPr/>
    </dgm:pt>
    <dgm:pt modelId="{D50C5F49-80B2-47F0-B195-5422E55F93D8}" type="pres">
      <dgm:prSet presAssocID="{F7F48515-135C-4E0E-AC62-3272F2176F1D}" presName="padding" presStyleLbl="node1" presStyleIdx="2" presStyleCnt="7"/>
      <dgm:spPr/>
    </dgm:pt>
    <dgm:pt modelId="{8A3D2C8F-CDD2-4055-8FE5-74E4BD618C87}" type="pres">
      <dgm:prSet presAssocID="{F7F48515-135C-4E0E-AC62-3272F2176F1D}" presName="shape" presStyleLbl="node1" presStyleIdx="3" presStyleCnt="7" custScaleX="140429" custScaleY="136025" custLinFactNeighborX="-1861" custLinFactNeighborY="14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9272A-4BDD-4B7F-BF69-46BD2FA9A659}" type="pres">
      <dgm:prSet presAssocID="{B7E2B2B5-2D9B-4D06-9BBA-EEFE2425FF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9FA4376-DE0B-4904-AC28-6A1D629AC891}" type="pres">
      <dgm:prSet presAssocID="{6ED75999-5DEE-46B8-8AC4-2DA111F29F99}" presName="middleNode" presStyleCnt="0"/>
      <dgm:spPr/>
    </dgm:pt>
    <dgm:pt modelId="{2AFA4E6B-718C-4CF3-BCCE-C6E54333B42A}" type="pres">
      <dgm:prSet presAssocID="{6ED75999-5DEE-46B8-8AC4-2DA111F29F99}" presName="padding" presStyleLbl="node1" presStyleIdx="3" presStyleCnt="7"/>
      <dgm:spPr/>
    </dgm:pt>
    <dgm:pt modelId="{EE0BDBBD-9929-4597-B702-D2F0468EA15A}" type="pres">
      <dgm:prSet presAssocID="{6ED75999-5DEE-46B8-8AC4-2DA111F29F99}" presName="shape" presStyleLbl="node1" presStyleIdx="4" presStyleCnt="7" custScaleX="132773" custScaleY="126720" custLinFactNeighborX="-1869" custLinFactNeighborY="12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D5ACF-6771-4237-8589-0CDB240B1509}" type="pres">
      <dgm:prSet presAssocID="{876B8690-B325-42E8-AAC0-D0F8D30657E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81E6754-373E-455E-BA81-EDFA9EF1BF53}" type="pres">
      <dgm:prSet presAssocID="{A2F97DCF-740D-40C8-8C9F-5FFECA9CCAEF}" presName="middleNode" presStyleCnt="0"/>
      <dgm:spPr/>
    </dgm:pt>
    <dgm:pt modelId="{6EE4207F-91A0-4563-B9F5-101BEEA39C90}" type="pres">
      <dgm:prSet presAssocID="{A2F97DCF-740D-40C8-8C9F-5FFECA9CCAEF}" presName="padding" presStyleLbl="node1" presStyleIdx="4" presStyleCnt="7"/>
      <dgm:spPr/>
    </dgm:pt>
    <dgm:pt modelId="{8F53C35A-2D31-4CD3-8A51-5238A0159C17}" type="pres">
      <dgm:prSet presAssocID="{A2F97DCF-740D-40C8-8C9F-5FFECA9CCAE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8385-0E56-4455-96FE-660F4D1C64F4}" type="pres">
      <dgm:prSet presAssocID="{D16F038F-A02A-4112-BA6A-08263849AEAA}" presName="sibTrans" presStyleLbl="sibTrans2D1" presStyleIdx="5" presStyleCnt="6"/>
      <dgm:spPr/>
      <dgm:t>
        <a:bodyPr/>
        <a:lstStyle/>
        <a:p>
          <a:endParaRPr lang="en-US"/>
        </a:p>
      </dgm:t>
    </dgm:pt>
    <dgm:pt modelId="{15CB0E17-A189-4F43-A4A6-FF8B53C2D9F6}" type="pres">
      <dgm:prSet presAssocID="{88620F50-5DF1-4991-8296-05AB57DCB098}" presName="lastNode" presStyleLbl="node1" presStyleIdx="6" presStyleCnt="7" custLinFactNeighborX="-12801" custLinFactNeighborY="-40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EEDEE4-CB96-4695-9700-47587D511DAD}" type="presOf" srcId="{B7E2B2B5-2D9B-4D06-9BBA-EEFE2425FF44}" destId="{68A9272A-4BDD-4B7F-BF69-46BD2FA9A659}" srcOrd="0" destOrd="0" presId="urn:microsoft.com/office/officeart/2005/8/layout/bProcess2"/>
    <dgm:cxn modelId="{D65218E4-15E1-4B37-9EBA-E1E9008870FE}" type="presOf" srcId="{D16F038F-A02A-4112-BA6A-08263849AEAA}" destId="{F6608385-0E56-4455-96FE-660F4D1C64F4}" srcOrd="0" destOrd="0" presId="urn:microsoft.com/office/officeart/2005/8/layout/bProcess2"/>
    <dgm:cxn modelId="{FDF4549B-5AF7-43CD-BE6D-4FA4BFE53C76}" srcId="{30FDC2F7-53A3-4C19-999B-9DCF9F144D1D}" destId="{A5C5DED1-AA9C-4F46-9EC5-9BAF891F1A52}" srcOrd="2" destOrd="0" parTransId="{59B13096-A75D-4CFF-85B3-C610762E3EAC}" sibTransId="{726403E0-ED46-405B-9E10-4FAC04F3A99F}"/>
    <dgm:cxn modelId="{6B6EB567-AA76-4344-9CE1-6AB9DB05C373}" type="presOf" srcId="{F7F48515-135C-4E0E-AC62-3272F2176F1D}" destId="{8A3D2C8F-CDD2-4055-8FE5-74E4BD618C87}" srcOrd="0" destOrd="0" presId="urn:microsoft.com/office/officeart/2005/8/layout/bProcess2"/>
    <dgm:cxn modelId="{788F27AF-F1B7-46D1-B2F3-529E82D9132D}" srcId="{30FDC2F7-53A3-4C19-999B-9DCF9F144D1D}" destId="{D6B4D711-3060-4386-AD07-0B21C3BCCB08}" srcOrd="0" destOrd="0" parTransId="{05CB3973-82B9-452D-A0C5-19CD00DC7E07}" sibTransId="{9485720F-CF51-430E-AC96-78E70C546B32}"/>
    <dgm:cxn modelId="{788D9ACF-1580-442F-AA40-80B4EA8BD91B}" srcId="{30FDC2F7-53A3-4C19-999B-9DCF9F144D1D}" destId="{23398202-F23C-4C6B-9165-0B5C2F7F0B68}" srcOrd="1" destOrd="0" parTransId="{5D7C3BB2-A6FA-463D-94FC-F8EDDCAD9671}" sibTransId="{FC2BA1D1-91E5-463B-9197-E1693E01E220}"/>
    <dgm:cxn modelId="{1DF86D46-22E0-4DD0-8002-7582E19B94E8}" srcId="{30FDC2F7-53A3-4C19-999B-9DCF9F144D1D}" destId="{A2F97DCF-740D-40C8-8C9F-5FFECA9CCAEF}" srcOrd="5" destOrd="0" parTransId="{84EBBD68-AB1A-41CC-B3CF-A7AEB6B7EB78}" sibTransId="{D16F038F-A02A-4112-BA6A-08263849AEAA}"/>
    <dgm:cxn modelId="{AD3192B4-D254-466B-921A-9496FBB58391}" srcId="{30FDC2F7-53A3-4C19-999B-9DCF9F144D1D}" destId="{6ED75999-5DEE-46B8-8AC4-2DA111F29F99}" srcOrd="4" destOrd="0" parTransId="{87CFBFF8-E916-4E16-8107-C5CE17B2D190}" sibTransId="{876B8690-B325-42E8-AAC0-D0F8D30657E3}"/>
    <dgm:cxn modelId="{3C0E55A1-B1E8-4F01-AAE2-B06B43BE0894}" type="presOf" srcId="{30FDC2F7-53A3-4C19-999B-9DCF9F144D1D}" destId="{4B1281F7-7822-4824-9ED7-970E3000969E}" srcOrd="0" destOrd="0" presId="urn:microsoft.com/office/officeart/2005/8/layout/bProcess2"/>
    <dgm:cxn modelId="{75843F97-01DD-4D17-810D-3EA811450FF8}" srcId="{30FDC2F7-53A3-4C19-999B-9DCF9F144D1D}" destId="{F7F48515-135C-4E0E-AC62-3272F2176F1D}" srcOrd="3" destOrd="0" parTransId="{409907C2-C9EB-4B3E-8BDC-3901C8CAC165}" sibTransId="{B7E2B2B5-2D9B-4D06-9BBA-EEFE2425FF44}"/>
    <dgm:cxn modelId="{65ADCE89-D724-4156-9352-30B6290D4EBA}" type="presOf" srcId="{FC2BA1D1-91E5-463B-9197-E1693E01E220}" destId="{FDB0D46E-7635-4877-A76A-C0A2F36A4C20}" srcOrd="0" destOrd="0" presId="urn:microsoft.com/office/officeart/2005/8/layout/bProcess2"/>
    <dgm:cxn modelId="{A4FE9E9C-5814-4609-A733-5870C175C428}" type="presOf" srcId="{D6B4D711-3060-4386-AD07-0B21C3BCCB08}" destId="{50C72870-98EB-491F-B3BE-AEECC21788AE}" srcOrd="0" destOrd="0" presId="urn:microsoft.com/office/officeart/2005/8/layout/bProcess2"/>
    <dgm:cxn modelId="{E2779C6F-4DB5-499C-A660-F40CD0BF022D}" type="presOf" srcId="{A2F97DCF-740D-40C8-8C9F-5FFECA9CCAEF}" destId="{8F53C35A-2D31-4CD3-8A51-5238A0159C17}" srcOrd="0" destOrd="0" presId="urn:microsoft.com/office/officeart/2005/8/layout/bProcess2"/>
    <dgm:cxn modelId="{8666B062-30ED-480F-8AD1-347CCD05C84B}" type="presOf" srcId="{876B8690-B325-42E8-AAC0-D0F8D30657E3}" destId="{AF0D5ACF-6771-4237-8589-0CDB240B1509}" srcOrd="0" destOrd="0" presId="urn:microsoft.com/office/officeart/2005/8/layout/bProcess2"/>
    <dgm:cxn modelId="{6E76DBA3-F833-40DA-A57F-4EE9701B86C5}" srcId="{30FDC2F7-53A3-4C19-999B-9DCF9F144D1D}" destId="{88620F50-5DF1-4991-8296-05AB57DCB098}" srcOrd="6" destOrd="0" parTransId="{FB49FEB6-ABC1-410B-8A80-E852D137EA96}" sibTransId="{58A95F74-1D09-437D-84F4-84998793C7B5}"/>
    <dgm:cxn modelId="{2402534C-1C76-4736-A896-EB35DE4ADE7D}" type="presOf" srcId="{A5C5DED1-AA9C-4F46-9EC5-9BAF891F1A52}" destId="{31ED7F69-672E-42FB-BDDD-E1FC098D876F}" srcOrd="0" destOrd="0" presId="urn:microsoft.com/office/officeart/2005/8/layout/bProcess2"/>
    <dgm:cxn modelId="{E4BA1121-2A53-41BD-B5F7-BC457E00D60A}" type="presOf" srcId="{726403E0-ED46-405B-9E10-4FAC04F3A99F}" destId="{A17C0E27-60AE-4BC6-8EB1-928770055036}" srcOrd="0" destOrd="0" presId="urn:microsoft.com/office/officeart/2005/8/layout/bProcess2"/>
    <dgm:cxn modelId="{771DB0CB-D406-450A-B912-D778CCA7B399}" type="presOf" srcId="{9485720F-CF51-430E-AC96-78E70C546B32}" destId="{052030BB-9C15-47E6-BBCA-F58638B57835}" srcOrd="0" destOrd="0" presId="urn:microsoft.com/office/officeart/2005/8/layout/bProcess2"/>
    <dgm:cxn modelId="{941AF37B-FC7B-4783-B028-07971443A3C9}" type="presOf" srcId="{6ED75999-5DEE-46B8-8AC4-2DA111F29F99}" destId="{EE0BDBBD-9929-4597-B702-D2F0468EA15A}" srcOrd="0" destOrd="0" presId="urn:microsoft.com/office/officeart/2005/8/layout/bProcess2"/>
    <dgm:cxn modelId="{E7B27159-DF14-405D-BDFD-80B6FAF1ACD5}" type="presOf" srcId="{88620F50-5DF1-4991-8296-05AB57DCB098}" destId="{15CB0E17-A189-4F43-A4A6-FF8B53C2D9F6}" srcOrd="0" destOrd="0" presId="urn:microsoft.com/office/officeart/2005/8/layout/bProcess2"/>
    <dgm:cxn modelId="{0C6B8815-60BD-43F4-9FD4-120CC43B4368}" type="presOf" srcId="{23398202-F23C-4C6B-9165-0B5C2F7F0B68}" destId="{0187D665-6171-4321-B53F-F5CDA7EEC436}" srcOrd="0" destOrd="0" presId="urn:microsoft.com/office/officeart/2005/8/layout/bProcess2"/>
    <dgm:cxn modelId="{FD2E45BB-C6CD-4EB0-A119-82754BA90960}" type="presParOf" srcId="{4B1281F7-7822-4824-9ED7-970E3000969E}" destId="{50C72870-98EB-491F-B3BE-AEECC21788AE}" srcOrd="0" destOrd="0" presId="urn:microsoft.com/office/officeart/2005/8/layout/bProcess2"/>
    <dgm:cxn modelId="{B799536D-83D6-4846-BEDE-A10EA94607BC}" type="presParOf" srcId="{4B1281F7-7822-4824-9ED7-970E3000969E}" destId="{052030BB-9C15-47E6-BBCA-F58638B57835}" srcOrd="1" destOrd="0" presId="urn:microsoft.com/office/officeart/2005/8/layout/bProcess2"/>
    <dgm:cxn modelId="{D8FAA642-E48B-4838-9333-8D7F6B828563}" type="presParOf" srcId="{4B1281F7-7822-4824-9ED7-970E3000969E}" destId="{BB8D0582-B891-42EC-8FDF-25C3C74807AF}" srcOrd="2" destOrd="0" presId="urn:microsoft.com/office/officeart/2005/8/layout/bProcess2"/>
    <dgm:cxn modelId="{326EC5EB-92D6-42F0-B93F-EFA8AA865ECB}" type="presParOf" srcId="{BB8D0582-B891-42EC-8FDF-25C3C74807AF}" destId="{0ADC0172-6B41-413C-91D3-F83E0A389A4E}" srcOrd="0" destOrd="0" presId="urn:microsoft.com/office/officeart/2005/8/layout/bProcess2"/>
    <dgm:cxn modelId="{335936B6-A316-49D5-AD42-2EC8AFA16EF6}" type="presParOf" srcId="{BB8D0582-B891-42EC-8FDF-25C3C74807AF}" destId="{0187D665-6171-4321-B53F-F5CDA7EEC436}" srcOrd="1" destOrd="0" presId="urn:microsoft.com/office/officeart/2005/8/layout/bProcess2"/>
    <dgm:cxn modelId="{1E1FAA3D-4A5D-4CAB-8A09-6F48A8C5313E}" type="presParOf" srcId="{4B1281F7-7822-4824-9ED7-970E3000969E}" destId="{FDB0D46E-7635-4877-A76A-C0A2F36A4C20}" srcOrd="3" destOrd="0" presId="urn:microsoft.com/office/officeart/2005/8/layout/bProcess2"/>
    <dgm:cxn modelId="{68A9694B-362B-4CC9-8A65-EBD9600A8C34}" type="presParOf" srcId="{4B1281F7-7822-4824-9ED7-970E3000969E}" destId="{BDF9E0B0-AA72-427D-9DB6-DBCB11B31FAF}" srcOrd="4" destOrd="0" presId="urn:microsoft.com/office/officeart/2005/8/layout/bProcess2"/>
    <dgm:cxn modelId="{8850CDA5-67B8-40E8-A562-046EF83CA159}" type="presParOf" srcId="{BDF9E0B0-AA72-427D-9DB6-DBCB11B31FAF}" destId="{6C3C595F-6AC9-4524-867C-65497DF621B6}" srcOrd="0" destOrd="0" presId="urn:microsoft.com/office/officeart/2005/8/layout/bProcess2"/>
    <dgm:cxn modelId="{CB883ED8-AAF9-40D3-8498-177B3F04C330}" type="presParOf" srcId="{BDF9E0B0-AA72-427D-9DB6-DBCB11B31FAF}" destId="{31ED7F69-672E-42FB-BDDD-E1FC098D876F}" srcOrd="1" destOrd="0" presId="urn:microsoft.com/office/officeart/2005/8/layout/bProcess2"/>
    <dgm:cxn modelId="{49AA88AF-6DC6-4D3E-A75D-8689F8C0510B}" type="presParOf" srcId="{4B1281F7-7822-4824-9ED7-970E3000969E}" destId="{A17C0E27-60AE-4BC6-8EB1-928770055036}" srcOrd="5" destOrd="0" presId="urn:microsoft.com/office/officeart/2005/8/layout/bProcess2"/>
    <dgm:cxn modelId="{73338EB3-AE23-480B-811F-351C6E1FAC57}" type="presParOf" srcId="{4B1281F7-7822-4824-9ED7-970E3000969E}" destId="{D01B55FC-3B5C-4F20-B51D-D2976E39267B}" srcOrd="6" destOrd="0" presId="urn:microsoft.com/office/officeart/2005/8/layout/bProcess2"/>
    <dgm:cxn modelId="{27B5336B-8C88-44A2-8C16-D00FC95FB4C4}" type="presParOf" srcId="{D01B55FC-3B5C-4F20-B51D-D2976E39267B}" destId="{D50C5F49-80B2-47F0-B195-5422E55F93D8}" srcOrd="0" destOrd="0" presId="urn:microsoft.com/office/officeart/2005/8/layout/bProcess2"/>
    <dgm:cxn modelId="{B7C85CB4-19BE-4968-AC58-757539A48D59}" type="presParOf" srcId="{D01B55FC-3B5C-4F20-B51D-D2976E39267B}" destId="{8A3D2C8F-CDD2-4055-8FE5-74E4BD618C87}" srcOrd="1" destOrd="0" presId="urn:microsoft.com/office/officeart/2005/8/layout/bProcess2"/>
    <dgm:cxn modelId="{F2EE8CAC-B9AB-4B61-AC7D-B3B750160B4E}" type="presParOf" srcId="{4B1281F7-7822-4824-9ED7-970E3000969E}" destId="{68A9272A-4BDD-4B7F-BF69-46BD2FA9A659}" srcOrd="7" destOrd="0" presId="urn:microsoft.com/office/officeart/2005/8/layout/bProcess2"/>
    <dgm:cxn modelId="{4DDDC861-F6CB-4673-BCA5-52E2755D5EDD}" type="presParOf" srcId="{4B1281F7-7822-4824-9ED7-970E3000969E}" destId="{D9FA4376-DE0B-4904-AC28-6A1D629AC891}" srcOrd="8" destOrd="0" presId="urn:microsoft.com/office/officeart/2005/8/layout/bProcess2"/>
    <dgm:cxn modelId="{F5FB4B7F-1EAF-4483-8547-EA6F5D28E981}" type="presParOf" srcId="{D9FA4376-DE0B-4904-AC28-6A1D629AC891}" destId="{2AFA4E6B-718C-4CF3-BCCE-C6E54333B42A}" srcOrd="0" destOrd="0" presId="urn:microsoft.com/office/officeart/2005/8/layout/bProcess2"/>
    <dgm:cxn modelId="{7B005772-A12D-4F60-976A-4BF888DCBC6B}" type="presParOf" srcId="{D9FA4376-DE0B-4904-AC28-6A1D629AC891}" destId="{EE0BDBBD-9929-4597-B702-D2F0468EA15A}" srcOrd="1" destOrd="0" presId="urn:microsoft.com/office/officeart/2005/8/layout/bProcess2"/>
    <dgm:cxn modelId="{3087FE53-B9AC-4BBD-A4A2-F5B992C33589}" type="presParOf" srcId="{4B1281F7-7822-4824-9ED7-970E3000969E}" destId="{AF0D5ACF-6771-4237-8589-0CDB240B1509}" srcOrd="9" destOrd="0" presId="urn:microsoft.com/office/officeart/2005/8/layout/bProcess2"/>
    <dgm:cxn modelId="{AE8578B1-6323-4CD3-8C9F-48CC01431ABE}" type="presParOf" srcId="{4B1281F7-7822-4824-9ED7-970E3000969E}" destId="{681E6754-373E-455E-BA81-EDFA9EF1BF53}" srcOrd="10" destOrd="0" presId="urn:microsoft.com/office/officeart/2005/8/layout/bProcess2"/>
    <dgm:cxn modelId="{C3AED052-5E21-4187-A7FF-5EF291163827}" type="presParOf" srcId="{681E6754-373E-455E-BA81-EDFA9EF1BF53}" destId="{6EE4207F-91A0-4563-B9F5-101BEEA39C90}" srcOrd="0" destOrd="0" presId="urn:microsoft.com/office/officeart/2005/8/layout/bProcess2"/>
    <dgm:cxn modelId="{7A31D6B8-8E40-4F0E-A015-A7CD9FB0F403}" type="presParOf" srcId="{681E6754-373E-455E-BA81-EDFA9EF1BF53}" destId="{8F53C35A-2D31-4CD3-8A51-5238A0159C17}" srcOrd="1" destOrd="0" presId="urn:microsoft.com/office/officeart/2005/8/layout/bProcess2"/>
    <dgm:cxn modelId="{3B681D22-DDF1-4153-BFD0-0CFE36BB3FC0}" type="presParOf" srcId="{4B1281F7-7822-4824-9ED7-970E3000969E}" destId="{F6608385-0E56-4455-96FE-660F4D1C64F4}" srcOrd="11" destOrd="0" presId="urn:microsoft.com/office/officeart/2005/8/layout/bProcess2"/>
    <dgm:cxn modelId="{9BA6744C-9269-4AA6-AC80-AB93CF99E423}" type="presParOf" srcId="{4B1281F7-7822-4824-9ED7-970E3000969E}" destId="{15CB0E17-A189-4F43-A4A6-FF8B53C2D9F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0CDAC-3605-45CA-AFFA-2910D2E7C9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C075B-DA75-450F-A42C-C70A6CFC668E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DECC1F3-755F-40EB-9B06-F2461549B6D5}" type="parTrans" cxnId="{A70D88B3-8676-4DD3-AAD6-9E2FC2B00672}">
      <dgm:prSet/>
      <dgm:spPr/>
      <dgm:t>
        <a:bodyPr/>
        <a:lstStyle/>
        <a:p>
          <a:endParaRPr lang="en-IN"/>
        </a:p>
      </dgm:t>
    </dgm:pt>
    <dgm:pt modelId="{8D81F2D8-8BD5-4347-A6B7-98924A693432}" type="sibTrans" cxnId="{A70D88B3-8676-4DD3-AAD6-9E2FC2B00672}">
      <dgm:prSet/>
      <dgm:spPr/>
      <dgm:t>
        <a:bodyPr/>
        <a:lstStyle/>
        <a:p>
          <a:endParaRPr lang="en-IN"/>
        </a:p>
      </dgm:t>
    </dgm:pt>
    <dgm:pt modelId="{8FAF0379-C9BE-47EF-94A0-0F970BC998C7}">
      <dgm:prSet phldrT="[Text]"/>
      <dgm:spPr/>
      <dgm:t>
        <a:bodyPr/>
        <a:lstStyle/>
        <a:p>
          <a:r>
            <a:rPr lang="en-IN" dirty="0" smtClean="0"/>
            <a:t>Text Line Segmentation</a:t>
          </a:r>
          <a:endParaRPr lang="en-IN" dirty="0"/>
        </a:p>
      </dgm:t>
    </dgm:pt>
    <dgm:pt modelId="{850D0C6B-CD6E-47D4-B207-59DAF749C2BE}" type="parTrans" cxnId="{3AB803D3-13B6-4B73-A3B1-F842BD4FA0F2}">
      <dgm:prSet/>
      <dgm:spPr/>
      <dgm:t>
        <a:bodyPr/>
        <a:lstStyle/>
        <a:p>
          <a:endParaRPr lang="en-IN"/>
        </a:p>
      </dgm:t>
    </dgm:pt>
    <dgm:pt modelId="{D7B833E5-1192-4E2D-A680-CB33C3F46651}" type="sibTrans" cxnId="{3AB803D3-13B6-4B73-A3B1-F842BD4FA0F2}">
      <dgm:prSet/>
      <dgm:spPr/>
      <dgm:t>
        <a:bodyPr/>
        <a:lstStyle/>
        <a:p>
          <a:endParaRPr lang="en-IN"/>
        </a:p>
      </dgm:t>
    </dgm:pt>
    <dgm:pt modelId="{C62F847B-46BD-4FF9-9030-0F782CDD4074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DCF4A84E-92B7-4CCF-8171-7971D7E911D6}" type="parTrans" cxnId="{06D870BD-7C83-4C66-B0C4-E017F7F619C8}">
      <dgm:prSet/>
      <dgm:spPr/>
      <dgm:t>
        <a:bodyPr/>
        <a:lstStyle/>
        <a:p>
          <a:endParaRPr lang="en-IN"/>
        </a:p>
      </dgm:t>
    </dgm:pt>
    <dgm:pt modelId="{3587038C-FF31-4D31-AB78-90F42731071C}" type="sibTrans" cxnId="{06D870BD-7C83-4C66-B0C4-E017F7F619C8}">
      <dgm:prSet/>
      <dgm:spPr/>
      <dgm:t>
        <a:bodyPr/>
        <a:lstStyle/>
        <a:p>
          <a:endParaRPr lang="en-IN"/>
        </a:p>
      </dgm:t>
    </dgm:pt>
    <dgm:pt modelId="{390BF055-71CD-4389-A17E-19D3DC6562C3}">
      <dgm:prSet phldrT="[Text]"/>
      <dgm:spPr/>
      <dgm:t>
        <a:bodyPr/>
        <a:lstStyle/>
        <a:p>
          <a:r>
            <a:rPr lang="en-IN" dirty="0" smtClean="0"/>
            <a:t>Blob formation using morphological tools</a:t>
          </a:r>
          <a:endParaRPr lang="en-IN" dirty="0"/>
        </a:p>
      </dgm:t>
    </dgm:pt>
    <dgm:pt modelId="{BB85D767-DB7D-4537-ACFA-3DAB3F9163F7}" type="parTrans" cxnId="{C31C0CEC-4BF3-499C-88CB-A8BAEB09F81C}">
      <dgm:prSet/>
      <dgm:spPr/>
      <dgm:t>
        <a:bodyPr/>
        <a:lstStyle/>
        <a:p>
          <a:endParaRPr lang="en-IN"/>
        </a:p>
      </dgm:t>
    </dgm:pt>
    <dgm:pt modelId="{61751BFF-565D-41F4-98F1-FA558537EF62}" type="sibTrans" cxnId="{C31C0CEC-4BF3-499C-88CB-A8BAEB09F81C}">
      <dgm:prSet/>
      <dgm:spPr/>
      <dgm:t>
        <a:bodyPr/>
        <a:lstStyle/>
        <a:p>
          <a:endParaRPr lang="en-IN"/>
        </a:p>
      </dgm:t>
    </dgm:pt>
    <dgm:pt modelId="{26EC5E37-FC6E-4B26-A6CD-6C9D5E53555A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1D2D7A6D-BBF1-45BF-89D1-9184A6542930}" type="parTrans" cxnId="{BD49B6E2-95B8-4003-AE3B-DCDE604C6DD9}">
      <dgm:prSet/>
      <dgm:spPr/>
      <dgm:t>
        <a:bodyPr/>
        <a:lstStyle/>
        <a:p>
          <a:endParaRPr lang="en-IN"/>
        </a:p>
      </dgm:t>
    </dgm:pt>
    <dgm:pt modelId="{2892B479-5AE3-422E-B00C-B3F747702027}" type="sibTrans" cxnId="{BD49B6E2-95B8-4003-AE3B-DCDE604C6DD9}">
      <dgm:prSet/>
      <dgm:spPr/>
      <dgm:t>
        <a:bodyPr/>
        <a:lstStyle/>
        <a:p>
          <a:endParaRPr lang="en-IN"/>
        </a:p>
      </dgm:t>
    </dgm:pt>
    <dgm:pt modelId="{19A2FCC2-1379-4486-9B4A-7259AB42EFD4}">
      <dgm:prSet phldrT="[Text]"/>
      <dgm:spPr/>
      <dgm:t>
        <a:bodyPr/>
        <a:lstStyle/>
        <a:p>
          <a:r>
            <a:rPr lang="en-IN" dirty="0" smtClean="0"/>
            <a:t>Operator Identification</a:t>
          </a:r>
          <a:endParaRPr lang="en-IN" dirty="0"/>
        </a:p>
      </dgm:t>
    </dgm:pt>
    <dgm:pt modelId="{6DCE5D0A-A557-4E0D-BBD2-D85F45583356}" type="parTrans" cxnId="{EC2398CE-AC0A-438F-B420-CC13C14BE9F1}">
      <dgm:prSet/>
      <dgm:spPr/>
      <dgm:t>
        <a:bodyPr/>
        <a:lstStyle/>
        <a:p>
          <a:endParaRPr lang="en-IN"/>
        </a:p>
      </dgm:t>
    </dgm:pt>
    <dgm:pt modelId="{C2BC3448-8E06-49E8-914F-3809DAEFB8FA}" type="sibTrans" cxnId="{EC2398CE-AC0A-438F-B420-CC13C14BE9F1}">
      <dgm:prSet/>
      <dgm:spPr/>
      <dgm:t>
        <a:bodyPr/>
        <a:lstStyle/>
        <a:p>
          <a:endParaRPr lang="en-IN"/>
        </a:p>
      </dgm:t>
    </dgm:pt>
    <dgm:pt modelId="{E3B00ACB-CC2E-4334-9581-C5587ADF609C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7394021C-3B79-4B93-93E4-8DE2DE053001}" type="parTrans" cxnId="{DFA71C58-8695-495F-9610-A70D77813250}">
      <dgm:prSet/>
      <dgm:spPr/>
      <dgm:t>
        <a:bodyPr/>
        <a:lstStyle/>
        <a:p>
          <a:endParaRPr lang="en-IN"/>
        </a:p>
      </dgm:t>
    </dgm:pt>
    <dgm:pt modelId="{DDAA141A-674E-493E-99F8-C64FD638484B}" type="sibTrans" cxnId="{DFA71C58-8695-495F-9610-A70D77813250}">
      <dgm:prSet/>
      <dgm:spPr/>
      <dgm:t>
        <a:bodyPr/>
        <a:lstStyle/>
        <a:p>
          <a:endParaRPr lang="en-IN"/>
        </a:p>
      </dgm:t>
    </dgm:pt>
    <dgm:pt modelId="{F81202A4-9182-4C19-AF29-36FAB9B00C34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2E7EF363-82EB-4A79-84AD-88F19727BCE9}" type="parTrans" cxnId="{7B1D9DC1-6CDA-4DD1-B951-C26CC990199D}">
      <dgm:prSet/>
      <dgm:spPr/>
      <dgm:t>
        <a:bodyPr/>
        <a:lstStyle/>
        <a:p>
          <a:endParaRPr lang="en-IN"/>
        </a:p>
      </dgm:t>
    </dgm:pt>
    <dgm:pt modelId="{909B40FF-DCC4-4A19-B560-BC12EF8AC8CC}" type="sibTrans" cxnId="{7B1D9DC1-6CDA-4DD1-B951-C26CC990199D}">
      <dgm:prSet/>
      <dgm:spPr/>
      <dgm:t>
        <a:bodyPr/>
        <a:lstStyle/>
        <a:p>
          <a:endParaRPr lang="en-IN"/>
        </a:p>
      </dgm:t>
    </dgm:pt>
    <dgm:pt modelId="{660522D9-89B1-441B-A364-F67BA948D9F9}">
      <dgm:prSet phldrT="[Text]"/>
      <dgm:spPr/>
      <dgm:t>
        <a:bodyPr/>
        <a:lstStyle/>
        <a:p>
          <a:r>
            <a:rPr lang="en-IN" dirty="0" smtClean="0"/>
            <a:t>Displayed Equation(DE) zone segmentation</a:t>
          </a:r>
          <a:endParaRPr lang="en-IN" dirty="0"/>
        </a:p>
      </dgm:t>
    </dgm:pt>
    <dgm:pt modelId="{E1240E1A-6FC1-4387-9733-9941E886CD10}" type="parTrans" cxnId="{5F00CD78-8441-40A9-A1C9-2F9EC5494051}">
      <dgm:prSet/>
      <dgm:spPr/>
      <dgm:t>
        <a:bodyPr/>
        <a:lstStyle/>
        <a:p>
          <a:endParaRPr lang="en-IN"/>
        </a:p>
      </dgm:t>
    </dgm:pt>
    <dgm:pt modelId="{B589C5E5-733F-456C-9FE3-F3130D7009DE}" type="sibTrans" cxnId="{5F00CD78-8441-40A9-A1C9-2F9EC5494051}">
      <dgm:prSet/>
      <dgm:spPr/>
      <dgm:t>
        <a:bodyPr/>
        <a:lstStyle/>
        <a:p>
          <a:endParaRPr lang="en-IN"/>
        </a:p>
      </dgm:t>
    </dgm:pt>
    <dgm:pt modelId="{3C51BDB0-2607-48F1-A21D-DB8108001280}">
      <dgm:prSet phldrT="[Text]"/>
      <dgm:spPr/>
      <dgm:t>
        <a:bodyPr/>
        <a:lstStyle/>
        <a:p>
          <a:r>
            <a:rPr lang="en-IN" dirty="0" smtClean="0"/>
            <a:t>Classification of DE zones into chemical and other zones</a:t>
          </a:r>
          <a:endParaRPr lang="en-IN" dirty="0"/>
        </a:p>
      </dgm:t>
    </dgm:pt>
    <dgm:pt modelId="{824660F0-8BAD-4EF9-B3E6-B9F9CA862CA4}" type="parTrans" cxnId="{866710C8-9DF0-48DB-B350-CB22EC8CD571}">
      <dgm:prSet/>
      <dgm:spPr/>
      <dgm:t>
        <a:bodyPr/>
        <a:lstStyle/>
        <a:p>
          <a:endParaRPr lang="en-IN"/>
        </a:p>
      </dgm:t>
    </dgm:pt>
    <dgm:pt modelId="{D68070E4-889F-4322-BDF4-50AC8C202D81}" type="sibTrans" cxnId="{866710C8-9DF0-48DB-B350-CB22EC8CD571}">
      <dgm:prSet/>
      <dgm:spPr/>
      <dgm:t>
        <a:bodyPr/>
        <a:lstStyle/>
        <a:p>
          <a:endParaRPr lang="en-IN"/>
        </a:p>
      </dgm:t>
    </dgm:pt>
    <dgm:pt modelId="{5669731B-0067-4836-99B6-4C23BC07B276}" type="pres">
      <dgm:prSet presAssocID="{B2A0CDAC-3605-45CA-AFFA-2910D2E7C9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7332EDD-90AC-41D0-A640-E712B360607F}" type="pres">
      <dgm:prSet presAssocID="{B58C075B-DA75-450F-A42C-C70A6CFC668E}" presName="composite" presStyleCnt="0"/>
      <dgm:spPr/>
    </dgm:pt>
    <dgm:pt modelId="{31A5A4A6-FC4E-4979-B6CB-931F075889A1}" type="pres">
      <dgm:prSet presAssocID="{B58C075B-DA75-450F-A42C-C70A6CFC668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FA58C8-96C7-4C12-A7D0-CF7EAA28A99A}" type="pres">
      <dgm:prSet presAssocID="{B58C075B-DA75-450F-A42C-C70A6CFC668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4BC-4983-40EF-B337-A2BC5EE0F9CC}" type="pres">
      <dgm:prSet presAssocID="{8D81F2D8-8BD5-4347-A6B7-98924A693432}" presName="sp" presStyleCnt="0"/>
      <dgm:spPr/>
    </dgm:pt>
    <dgm:pt modelId="{32C197E1-CEE3-4833-8559-8B9EA767B8BB}" type="pres">
      <dgm:prSet presAssocID="{C62F847B-46BD-4FF9-9030-0F782CDD4074}" presName="composite" presStyleCnt="0"/>
      <dgm:spPr/>
    </dgm:pt>
    <dgm:pt modelId="{214E48AD-A2FF-4B35-A05A-90B4BE22AB6E}" type="pres">
      <dgm:prSet presAssocID="{C62F847B-46BD-4FF9-9030-0F782CDD407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8101A9-11D5-4235-ACE8-EF9565436BA1}" type="pres">
      <dgm:prSet presAssocID="{C62F847B-46BD-4FF9-9030-0F782CDD407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1057B4-12C7-4A61-8B2F-66E53D6677F3}" type="pres">
      <dgm:prSet presAssocID="{3587038C-FF31-4D31-AB78-90F42731071C}" presName="sp" presStyleCnt="0"/>
      <dgm:spPr/>
    </dgm:pt>
    <dgm:pt modelId="{E75602C1-16AC-4234-87F0-A223A6DCE5A7}" type="pres">
      <dgm:prSet presAssocID="{26EC5E37-FC6E-4B26-A6CD-6C9D5E53555A}" presName="composite" presStyleCnt="0"/>
      <dgm:spPr/>
    </dgm:pt>
    <dgm:pt modelId="{EAA2948B-83D1-4D2D-AA86-4CBB3C11BF69}" type="pres">
      <dgm:prSet presAssocID="{26EC5E37-FC6E-4B26-A6CD-6C9D5E53555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DB2330-14BE-4514-82EF-0A5CBC1C99FD}" type="pres">
      <dgm:prSet presAssocID="{26EC5E37-FC6E-4B26-A6CD-6C9D5E53555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1FD9F0-4B03-4E63-8319-D0F16D483D98}" type="pres">
      <dgm:prSet presAssocID="{2892B479-5AE3-422E-B00C-B3F747702027}" presName="sp" presStyleCnt="0"/>
      <dgm:spPr/>
    </dgm:pt>
    <dgm:pt modelId="{09C22E3C-DF16-4340-BEF3-228E978E36BE}" type="pres">
      <dgm:prSet presAssocID="{E3B00ACB-CC2E-4334-9581-C5587ADF609C}" presName="composite" presStyleCnt="0"/>
      <dgm:spPr/>
    </dgm:pt>
    <dgm:pt modelId="{FA1BB1C0-F0A8-4717-8A01-677A171B400F}" type="pres">
      <dgm:prSet presAssocID="{E3B00ACB-CC2E-4334-9581-C5587ADF60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082BDB-DDEE-47C8-9537-69C671913254}" type="pres">
      <dgm:prSet presAssocID="{E3B00ACB-CC2E-4334-9581-C5587ADF60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540AB-E34F-4294-91AB-A72AC8993555}" type="pres">
      <dgm:prSet presAssocID="{DDAA141A-674E-493E-99F8-C64FD638484B}" presName="sp" presStyleCnt="0"/>
      <dgm:spPr/>
    </dgm:pt>
    <dgm:pt modelId="{8F6A6B9F-E222-4085-8C82-988B79EBA20A}" type="pres">
      <dgm:prSet presAssocID="{F81202A4-9182-4C19-AF29-36FAB9B00C34}" presName="composite" presStyleCnt="0"/>
      <dgm:spPr/>
    </dgm:pt>
    <dgm:pt modelId="{56309039-8E5F-41AE-B3D7-00B903AB5D8F}" type="pres">
      <dgm:prSet presAssocID="{F81202A4-9182-4C19-AF29-36FAB9B00C3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9B8A4-086B-43AF-959C-F77A02084FAD}" type="pres">
      <dgm:prSet presAssocID="{F81202A4-9182-4C19-AF29-36FAB9B00C3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1C0CEC-4BF3-499C-88CB-A8BAEB09F81C}" srcId="{C62F847B-46BD-4FF9-9030-0F782CDD4074}" destId="{390BF055-71CD-4389-A17E-19D3DC6562C3}" srcOrd="0" destOrd="0" parTransId="{BB85D767-DB7D-4537-ACFA-3DAB3F9163F7}" sibTransId="{61751BFF-565D-41F4-98F1-FA558537EF62}"/>
    <dgm:cxn modelId="{EC2398CE-AC0A-438F-B420-CC13C14BE9F1}" srcId="{26EC5E37-FC6E-4B26-A6CD-6C9D5E53555A}" destId="{19A2FCC2-1379-4486-9B4A-7259AB42EFD4}" srcOrd="0" destOrd="0" parTransId="{6DCE5D0A-A557-4E0D-BBD2-D85F45583356}" sibTransId="{C2BC3448-8E06-49E8-914F-3809DAEFB8FA}"/>
    <dgm:cxn modelId="{074B92D4-B5D3-4A86-B615-E6952762172E}" type="presOf" srcId="{660522D9-89B1-441B-A364-F67BA948D9F9}" destId="{E9082BDB-DDEE-47C8-9537-69C671913254}" srcOrd="0" destOrd="0" presId="urn:microsoft.com/office/officeart/2005/8/layout/chevron2"/>
    <dgm:cxn modelId="{FE6B1FE5-72DE-416F-A0A4-5170E50AA29A}" type="presOf" srcId="{3C51BDB0-2607-48F1-A21D-DB8108001280}" destId="{E2D9B8A4-086B-43AF-959C-F77A02084FAD}" srcOrd="0" destOrd="0" presId="urn:microsoft.com/office/officeart/2005/8/layout/chevron2"/>
    <dgm:cxn modelId="{06D870BD-7C83-4C66-B0C4-E017F7F619C8}" srcId="{B2A0CDAC-3605-45CA-AFFA-2910D2E7C9C3}" destId="{C62F847B-46BD-4FF9-9030-0F782CDD4074}" srcOrd="1" destOrd="0" parTransId="{DCF4A84E-92B7-4CCF-8171-7971D7E911D6}" sibTransId="{3587038C-FF31-4D31-AB78-90F42731071C}"/>
    <dgm:cxn modelId="{BDC75F7E-FD11-4781-94C5-0E75F02069B5}" type="presOf" srcId="{E3B00ACB-CC2E-4334-9581-C5587ADF609C}" destId="{FA1BB1C0-F0A8-4717-8A01-677A171B400F}" srcOrd="0" destOrd="0" presId="urn:microsoft.com/office/officeart/2005/8/layout/chevron2"/>
    <dgm:cxn modelId="{88F78ECA-DEAA-47BF-8F4D-38C555D76611}" type="presOf" srcId="{C62F847B-46BD-4FF9-9030-0F782CDD4074}" destId="{214E48AD-A2FF-4B35-A05A-90B4BE22AB6E}" srcOrd="0" destOrd="0" presId="urn:microsoft.com/office/officeart/2005/8/layout/chevron2"/>
    <dgm:cxn modelId="{866710C8-9DF0-48DB-B350-CB22EC8CD571}" srcId="{F81202A4-9182-4C19-AF29-36FAB9B00C34}" destId="{3C51BDB0-2607-48F1-A21D-DB8108001280}" srcOrd="0" destOrd="0" parTransId="{824660F0-8BAD-4EF9-B3E6-B9F9CA862CA4}" sibTransId="{D68070E4-889F-4322-BDF4-50AC8C202D81}"/>
    <dgm:cxn modelId="{79E5DDAD-D30D-4093-9565-3D7D5DE090A7}" type="presOf" srcId="{F81202A4-9182-4C19-AF29-36FAB9B00C34}" destId="{56309039-8E5F-41AE-B3D7-00B903AB5D8F}" srcOrd="0" destOrd="0" presId="urn:microsoft.com/office/officeart/2005/8/layout/chevron2"/>
    <dgm:cxn modelId="{DFA71C58-8695-495F-9610-A70D77813250}" srcId="{B2A0CDAC-3605-45CA-AFFA-2910D2E7C9C3}" destId="{E3B00ACB-CC2E-4334-9581-C5587ADF609C}" srcOrd="3" destOrd="0" parTransId="{7394021C-3B79-4B93-93E4-8DE2DE053001}" sibTransId="{DDAA141A-674E-493E-99F8-C64FD638484B}"/>
    <dgm:cxn modelId="{E9088FE0-7B8E-4024-99A5-AFDB4732C45F}" type="presOf" srcId="{19A2FCC2-1379-4486-9B4A-7259AB42EFD4}" destId="{94DB2330-14BE-4514-82EF-0A5CBC1C99FD}" srcOrd="0" destOrd="0" presId="urn:microsoft.com/office/officeart/2005/8/layout/chevron2"/>
    <dgm:cxn modelId="{FDD073B8-5E6E-4F61-848F-EAA8BA4F6FA1}" type="presOf" srcId="{B58C075B-DA75-450F-A42C-C70A6CFC668E}" destId="{31A5A4A6-FC4E-4979-B6CB-931F075889A1}" srcOrd="0" destOrd="0" presId="urn:microsoft.com/office/officeart/2005/8/layout/chevron2"/>
    <dgm:cxn modelId="{BD49B6E2-95B8-4003-AE3B-DCDE604C6DD9}" srcId="{B2A0CDAC-3605-45CA-AFFA-2910D2E7C9C3}" destId="{26EC5E37-FC6E-4B26-A6CD-6C9D5E53555A}" srcOrd="2" destOrd="0" parTransId="{1D2D7A6D-BBF1-45BF-89D1-9184A6542930}" sibTransId="{2892B479-5AE3-422E-B00C-B3F747702027}"/>
    <dgm:cxn modelId="{A70D88B3-8676-4DD3-AAD6-9E2FC2B00672}" srcId="{B2A0CDAC-3605-45CA-AFFA-2910D2E7C9C3}" destId="{B58C075B-DA75-450F-A42C-C70A6CFC668E}" srcOrd="0" destOrd="0" parTransId="{4DECC1F3-755F-40EB-9B06-F2461549B6D5}" sibTransId="{8D81F2D8-8BD5-4347-A6B7-98924A693432}"/>
    <dgm:cxn modelId="{6135B82A-5AB4-49B2-99EC-524C38D41D20}" type="presOf" srcId="{26EC5E37-FC6E-4B26-A6CD-6C9D5E53555A}" destId="{EAA2948B-83D1-4D2D-AA86-4CBB3C11BF69}" srcOrd="0" destOrd="0" presId="urn:microsoft.com/office/officeart/2005/8/layout/chevron2"/>
    <dgm:cxn modelId="{CB6768A7-2CA9-431A-939A-2BF85D1A3F52}" type="presOf" srcId="{390BF055-71CD-4389-A17E-19D3DC6562C3}" destId="{608101A9-11D5-4235-ACE8-EF9565436BA1}" srcOrd="0" destOrd="0" presId="urn:microsoft.com/office/officeart/2005/8/layout/chevron2"/>
    <dgm:cxn modelId="{6B40B680-E1EB-422C-B670-7C700A9DBB0B}" type="presOf" srcId="{8FAF0379-C9BE-47EF-94A0-0F970BC998C7}" destId="{91FA58C8-96C7-4C12-A7D0-CF7EAA28A99A}" srcOrd="0" destOrd="0" presId="urn:microsoft.com/office/officeart/2005/8/layout/chevron2"/>
    <dgm:cxn modelId="{E4F147EA-5D10-4CD1-A98C-8533196C4430}" type="presOf" srcId="{B2A0CDAC-3605-45CA-AFFA-2910D2E7C9C3}" destId="{5669731B-0067-4836-99B6-4C23BC07B276}" srcOrd="0" destOrd="0" presId="urn:microsoft.com/office/officeart/2005/8/layout/chevron2"/>
    <dgm:cxn modelId="{7B1D9DC1-6CDA-4DD1-B951-C26CC990199D}" srcId="{B2A0CDAC-3605-45CA-AFFA-2910D2E7C9C3}" destId="{F81202A4-9182-4C19-AF29-36FAB9B00C34}" srcOrd="4" destOrd="0" parTransId="{2E7EF363-82EB-4A79-84AD-88F19727BCE9}" sibTransId="{909B40FF-DCC4-4A19-B560-BC12EF8AC8CC}"/>
    <dgm:cxn modelId="{3AB803D3-13B6-4B73-A3B1-F842BD4FA0F2}" srcId="{B58C075B-DA75-450F-A42C-C70A6CFC668E}" destId="{8FAF0379-C9BE-47EF-94A0-0F970BC998C7}" srcOrd="0" destOrd="0" parTransId="{850D0C6B-CD6E-47D4-B207-59DAF749C2BE}" sibTransId="{D7B833E5-1192-4E2D-A680-CB33C3F46651}"/>
    <dgm:cxn modelId="{5F00CD78-8441-40A9-A1C9-2F9EC5494051}" srcId="{E3B00ACB-CC2E-4334-9581-C5587ADF609C}" destId="{660522D9-89B1-441B-A364-F67BA948D9F9}" srcOrd="0" destOrd="0" parTransId="{E1240E1A-6FC1-4387-9733-9941E886CD10}" sibTransId="{B589C5E5-733F-456C-9FE3-F3130D7009DE}"/>
    <dgm:cxn modelId="{EA0CCD7E-1CA9-42BA-B33B-D5232C991E1E}" type="presParOf" srcId="{5669731B-0067-4836-99B6-4C23BC07B276}" destId="{27332EDD-90AC-41D0-A640-E712B360607F}" srcOrd="0" destOrd="0" presId="urn:microsoft.com/office/officeart/2005/8/layout/chevron2"/>
    <dgm:cxn modelId="{1E8BC0FA-5F88-463F-9B2E-56528FD4BCDF}" type="presParOf" srcId="{27332EDD-90AC-41D0-A640-E712B360607F}" destId="{31A5A4A6-FC4E-4979-B6CB-931F075889A1}" srcOrd="0" destOrd="0" presId="urn:microsoft.com/office/officeart/2005/8/layout/chevron2"/>
    <dgm:cxn modelId="{A440A478-7D20-4F7A-897C-E85CAB9040C7}" type="presParOf" srcId="{27332EDD-90AC-41D0-A640-E712B360607F}" destId="{91FA58C8-96C7-4C12-A7D0-CF7EAA28A99A}" srcOrd="1" destOrd="0" presId="urn:microsoft.com/office/officeart/2005/8/layout/chevron2"/>
    <dgm:cxn modelId="{F13263C0-BA69-4516-B5C3-6B0BE8DAAE0C}" type="presParOf" srcId="{5669731B-0067-4836-99B6-4C23BC07B276}" destId="{BE1CF4BC-4983-40EF-B337-A2BC5EE0F9CC}" srcOrd="1" destOrd="0" presId="urn:microsoft.com/office/officeart/2005/8/layout/chevron2"/>
    <dgm:cxn modelId="{C3F48984-0400-48D0-9C14-532D2338DCEE}" type="presParOf" srcId="{5669731B-0067-4836-99B6-4C23BC07B276}" destId="{32C197E1-CEE3-4833-8559-8B9EA767B8BB}" srcOrd="2" destOrd="0" presId="urn:microsoft.com/office/officeart/2005/8/layout/chevron2"/>
    <dgm:cxn modelId="{3D08F41C-62CB-4768-BA72-510047EB352A}" type="presParOf" srcId="{32C197E1-CEE3-4833-8559-8B9EA767B8BB}" destId="{214E48AD-A2FF-4B35-A05A-90B4BE22AB6E}" srcOrd="0" destOrd="0" presId="urn:microsoft.com/office/officeart/2005/8/layout/chevron2"/>
    <dgm:cxn modelId="{EC8CD800-A22F-4A5F-9F37-D36768C5214D}" type="presParOf" srcId="{32C197E1-CEE3-4833-8559-8B9EA767B8BB}" destId="{608101A9-11D5-4235-ACE8-EF9565436BA1}" srcOrd="1" destOrd="0" presId="urn:microsoft.com/office/officeart/2005/8/layout/chevron2"/>
    <dgm:cxn modelId="{D67A46A3-B8E4-4DEB-AA6A-0B7654880699}" type="presParOf" srcId="{5669731B-0067-4836-99B6-4C23BC07B276}" destId="{561057B4-12C7-4A61-8B2F-66E53D6677F3}" srcOrd="3" destOrd="0" presId="urn:microsoft.com/office/officeart/2005/8/layout/chevron2"/>
    <dgm:cxn modelId="{568AB64D-B0CC-4694-81D4-D2650CAFC3D2}" type="presParOf" srcId="{5669731B-0067-4836-99B6-4C23BC07B276}" destId="{E75602C1-16AC-4234-87F0-A223A6DCE5A7}" srcOrd="4" destOrd="0" presId="urn:microsoft.com/office/officeart/2005/8/layout/chevron2"/>
    <dgm:cxn modelId="{B6FAC0E5-CF9E-4F92-87EB-C48A4A13138D}" type="presParOf" srcId="{E75602C1-16AC-4234-87F0-A223A6DCE5A7}" destId="{EAA2948B-83D1-4D2D-AA86-4CBB3C11BF69}" srcOrd="0" destOrd="0" presId="urn:microsoft.com/office/officeart/2005/8/layout/chevron2"/>
    <dgm:cxn modelId="{BFF53887-3E31-43AC-AF7E-50917647F59C}" type="presParOf" srcId="{E75602C1-16AC-4234-87F0-A223A6DCE5A7}" destId="{94DB2330-14BE-4514-82EF-0A5CBC1C99FD}" srcOrd="1" destOrd="0" presId="urn:microsoft.com/office/officeart/2005/8/layout/chevron2"/>
    <dgm:cxn modelId="{6447CB8D-A321-40B7-88CE-46AC1A09AA2C}" type="presParOf" srcId="{5669731B-0067-4836-99B6-4C23BC07B276}" destId="{711FD9F0-4B03-4E63-8319-D0F16D483D98}" srcOrd="5" destOrd="0" presId="urn:microsoft.com/office/officeart/2005/8/layout/chevron2"/>
    <dgm:cxn modelId="{971FB954-5B19-4B8B-BD43-A58C430B0A6F}" type="presParOf" srcId="{5669731B-0067-4836-99B6-4C23BC07B276}" destId="{09C22E3C-DF16-4340-BEF3-228E978E36BE}" srcOrd="6" destOrd="0" presId="urn:microsoft.com/office/officeart/2005/8/layout/chevron2"/>
    <dgm:cxn modelId="{0CC32E98-DB8A-44FC-A45B-FDD2F2AB5754}" type="presParOf" srcId="{09C22E3C-DF16-4340-BEF3-228E978E36BE}" destId="{FA1BB1C0-F0A8-4717-8A01-677A171B400F}" srcOrd="0" destOrd="0" presId="urn:microsoft.com/office/officeart/2005/8/layout/chevron2"/>
    <dgm:cxn modelId="{5F691957-6B1A-4A83-AC5D-B24CC524E4BC}" type="presParOf" srcId="{09C22E3C-DF16-4340-BEF3-228E978E36BE}" destId="{E9082BDB-DDEE-47C8-9537-69C671913254}" srcOrd="1" destOrd="0" presId="urn:microsoft.com/office/officeart/2005/8/layout/chevron2"/>
    <dgm:cxn modelId="{95521603-01BC-4879-949A-5A4EE664A686}" type="presParOf" srcId="{5669731B-0067-4836-99B6-4C23BC07B276}" destId="{248540AB-E34F-4294-91AB-A72AC8993555}" srcOrd="7" destOrd="0" presId="urn:microsoft.com/office/officeart/2005/8/layout/chevron2"/>
    <dgm:cxn modelId="{4482E04D-2E10-43B1-ACFC-5D00EA1253B3}" type="presParOf" srcId="{5669731B-0067-4836-99B6-4C23BC07B276}" destId="{8F6A6B9F-E222-4085-8C82-988B79EBA20A}" srcOrd="8" destOrd="0" presId="urn:microsoft.com/office/officeart/2005/8/layout/chevron2"/>
    <dgm:cxn modelId="{C9B43D05-81C6-4B66-9535-83F436292DEA}" type="presParOf" srcId="{8F6A6B9F-E222-4085-8C82-988B79EBA20A}" destId="{56309039-8E5F-41AE-B3D7-00B903AB5D8F}" srcOrd="0" destOrd="0" presId="urn:microsoft.com/office/officeart/2005/8/layout/chevron2"/>
    <dgm:cxn modelId="{F0B4407E-9969-49AA-9913-63C227FC0325}" type="presParOf" srcId="{8F6A6B9F-E222-4085-8C82-988B79EBA20A}" destId="{E2D9B8A4-086B-43AF-959C-F77A02084F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2870-98EB-491F-B3BE-AEECC21788AE}">
      <dsp:nvSpPr>
        <dsp:cNvPr id="0" name=""/>
        <dsp:cNvSpPr/>
      </dsp:nvSpPr>
      <dsp:spPr>
        <a:xfrm>
          <a:off x="225230" y="1319527"/>
          <a:ext cx="1728834" cy="1683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</a:t>
          </a:r>
          <a:endParaRPr lang="en-US" sz="1600" kern="1200" dirty="0"/>
        </a:p>
      </dsp:txBody>
      <dsp:txXfrm>
        <a:off x="478412" y="1566124"/>
        <a:ext cx="1222470" cy="1190676"/>
      </dsp:txXfrm>
    </dsp:sp>
    <dsp:sp modelId="{052030BB-9C15-47E6-BBCA-F58638B57835}">
      <dsp:nvSpPr>
        <dsp:cNvPr id="0" name=""/>
        <dsp:cNvSpPr/>
      </dsp:nvSpPr>
      <dsp:spPr>
        <a:xfrm rot="10904832">
          <a:off x="697599" y="3213044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D665-6171-4321-B53F-F5CDA7EEC436}">
      <dsp:nvSpPr>
        <dsp:cNvPr id="0" name=""/>
        <dsp:cNvSpPr/>
      </dsp:nvSpPr>
      <dsp:spPr>
        <a:xfrm>
          <a:off x="201470" y="3843176"/>
          <a:ext cx="1626042" cy="1564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Motivation</a:t>
          </a:r>
          <a:endParaRPr lang="en-US" sz="1800" b="1" kern="1200" dirty="0"/>
        </a:p>
      </dsp:txBody>
      <dsp:txXfrm>
        <a:off x="439598" y="4072246"/>
        <a:ext cx="1149786" cy="1106049"/>
      </dsp:txXfrm>
    </dsp:sp>
    <dsp:sp modelId="{FDB0D46E-7635-4877-A76A-C0A2F36A4C20}">
      <dsp:nvSpPr>
        <dsp:cNvPr id="0" name=""/>
        <dsp:cNvSpPr/>
      </dsp:nvSpPr>
      <dsp:spPr>
        <a:xfrm rot="5400000">
          <a:off x="2257518" y="440243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7F69-672E-42FB-BDDD-E1FC098D876F}">
      <dsp:nvSpPr>
        <dsp:cNvPr id="0" name=""/>
        <dsp:cNvSpPr/>
      </dsp:nvSpPr>
      <dsp:spPr>
        <a:xfrm>
          <a:off x="33686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Previous Work</a:t>
          </a:r>
          <a:endParaRPr lang="en-US" sz="1400" kern="1200" dirty="0"/>
        </a:p>
      </dsp:txBody>
      <dsp:txXfrm>
        <a:off x="3565776" y="4149354"/>
        <a:ext cx="951833" cy="951833"/>
      </dsp:txXfrm>
    </dsp:sp>
    <dsp:sp modelId="{A17C0E27-60AE-4BC6-8EB1-928770055036}">
      <dsp:nvSpPr>
        <dsp:cNvPr id="0" name=""/>
        <dsp:cNvSpPr/>
      </dsp:nvSpPr>
      <dsp:spPr>
        <a:xfrm rot="21565882">
          <a:off x="3677071" y="324902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D2C8F-CDD2-4055-8FE5-74E4BD618C87}">
      <dsp:nvSpPr>
        <dsp:cNvPr id="0" name=""/>
        <dsp:cNvSpPr/>
      </dsp:nvSpPr>
      <dsp:spPr>
        <a:xfrm>
          <a:off x="3071487" y="1185697"/>
          <a:ext cx="1890308" cy="18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Proposed Work</a:t>
          </a:r>
          <a:endParaRPr lang="en-US" sz="2400" b="1" kern="1200" dirty="0"/>
        </a:p>
      </dsp:txBody>
      <dsp:txXfrm>
        <a:off x="3348316" y="1453845"/>
        <a:ext cx="1336650" cy="1294730"/>
      </dsp:txXfrm>
    </dsp:sp>
    <dsp:sp modelId="{68A9272A-4BDD-4B7F-BF69-46BD2FA9A659}">
      <dsp:nvSpPr>
        <dsp:cNvPr id="0" name=""/>
        <dsp:cNvSpPr/>
      </dsp:nvSpPr>
      <dsp:spPr>
        <a:xfrm rot="5358070">
          <a:off x="5215390" y="185944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DBBD-9929-4597-B702-D2F0468EA15A}">
      <dsp:nvSpPr>
        <dsp:cNvPr id="0" name=""/>
        <dsp:cNvSpPr/>
      </dsp:nvSpPr>
      <dsp:spPr>
        <a:xfrm>
          <a:off x="6150109" y="1211400"/>
          <a:ext cx="1787251" cy="1705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Experimental Result</a:t>
          </a:r>
          <a:endParaRPr lang="en-US" sz="1600" kern="1200" dirty="0"/>
        </a:p>
      </dsp:txBody>
      <dsp:txXfrm>
        <a:off x="6411846" y="1461204"/>
        <a:ext cx="1263777" cy="1206163"/>
      </dsp:txXfrm>
    </dsp:sp>
    <dsp:sp modelId="{AF0D5ACF-6771-4237-8589-0CDB240B1509}">
      <dsp:nvSpPr>
        <dsp:cNvPr id="0" name=""/>
        <dsp:cNvSpPr/>
      </dsp:nvSpPr>
      <dsp:spPr>
        <a:xfrm rot="10766229">
          <a:off x="6704147" y="3224475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C35A-2D31-4CD3-8A51-5238A0159C17}">
      <dsp:nvSpPr>
        <dsp:cNvPr id="0" name=""/>
        <dsp:cNvSpPr/>
      </dsp:nvSpPr>
      <dsp:spPr>
        <a:xfrm>
          <a:off x="63958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Analysis</a:t>
          </a:r>
          <a:endParaRPr lang="en-US" sz="1600" kern="1200" dirty="0"/>
        </a:p>
      </dsp:txBody>
      <dsp:txXfrm>
        <a:off x="6592976" y="4149354"/>
        <a:ext cx="951833" cy="951833"/>
      </dsp:txXfrm>
    </dsp:sp>
    <dsp:sp modelId="{F6608385-0E56-4455-96FE-660F4D1C64F4}">
      <dsp:nvSpPr>
        <dsp:cNvPr id="0" name=""/>
        <dsp:cNvSpPr/>
      </dsp:nvSpPr>
      <dsp:spPr>
        <a:xfrm rot="4423819">
          <a:off x="7950976" y="404193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B0E17-A189-4F43-A4A6-FF8B53C2D9F6}">
      <dsp:nvSpPr>
        <dsp:cNvPr id="0" name=""/>
        <dsp:cNvSpPr/>
      </dsp:nvSpPr>
      <dsp:spPr>
        <a:xfrm>
          <a:off x="8828685" y="2808122"/>
          <a:ext cx="2018133" cy="2018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Future Work</a:t>
          </a:r>
          <a:endParaRPr lang="en-US" sz="1600" kern="1200" dirty="0"/>
        </a:p>
      </dsp:txBody>
      <dsp:txXfrm>
        <a:off x="9124234" y="3103671"/>
        <a:ext cx="1427035" cy="1427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5A4A6-FC4E-4979-B6CB-931F075889A1}">
      <dsp:nvSpPr>
        <dsp:cNvPr id="0" name=""/>
        <dsp:cNvSpPr/>
      </dsp:nvSpPr>
      <dsp:spPr>
        <a:xfrm rot="5400000">
          <a:off x="-151190" y="153535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</a:t>
          </a:r>
          <a:endParaRPr lang="en-IN" sz="1800" kern="1200" dirty="0"/>
        </a:p>
      </dsp:txBody>
      <dsp:txXfrm rot="-5400000">
        <a:off x="1" y="355122"/>
        <a:ext cx="705556" cy="302382"/>
      </dsp:txXfrm>
    </dsp:sp>
    <dsp:sp modelId="{91FA58C8-96C7-4C12-A7D0-CF7EAA28A99A}">
      <dsp:nvSpPr>
        <dsp:cNvPr id="0" name=""/>
        <dsp:cNvSpPr/>
      </dsp:nvSpPr>
      <dsp:spPr>
        <a:xfrm rot="5400000">
          <a:off x="5016298" y="-4308396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Text Line Segmentation</a:t>
          </a:r>
          <a:endParaRPr lang="en-IN" sz="2600" kern="1200" dirty="0"/>
        </a:p>
      </dsp:txBody>
      <dsp:txXfrm rot="-5400000">
        <a:off x="705557" y="34327"/>
        <a:ext cx="9244661" cy="591196"/>
      </dsp:txXfrm>
    </dsp:sp>
    <dsp:sp modelId="{214E48AD-A2FF-4B35-A05A-90B4BE22AB6E}">
      <dsp:nvSpPr>
        <dsp:cNvPr id="0" name=""/>
        <dsp:cNvSpPr/>
      </dsp:nvSpPr>
      <dsp:spPr>
        <a:xfrm rot="5400000">
          <a:off x="-151190" y="1043378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</a:t>
          </a:r>
          <a:endParaRPr lang="en-IN" sz="1800" kern="1200" dirty="0"/>
        </a:p>
      </dsp:txBody>
      <dsp:txXfrm rot="-5400000">
        <a:off x="1" y="1244965"/>
        <a:ext cx="705556" cy="302382"/>
      </dsp:txXfrm>
    </dsp:sp>
    <dsp:sp modelId="{608101A9-11D5-4235-ACE8-EF9565436BA1}">
      <dsp:nvSpPr>
        <dsp:cNvPr id="0" name=""/>
        <dsp:cNvSpPr/>
      </dsp:nvSpPr>
      <dsp:spPr>
        <a:xfrm rot="5400000">
          <a:off x="5016298" y="-3418553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Blob formation using morphological tools</a:t>
          </a:r>
          <a:endParaRPr lang="en-IN" sz="2600" kern="1200" dirty="0"/>
        </a:p>
      </dsp:txBody>
      <dsp:txXfrm rot="-5400000">
        <a:off x="705557" y="924170"/>
        <a:ext cx="9244661" cy="591196"/>
      </dsp:txXfrm>
    </dsp:sp>
    <dsp:sp modelId="{EAA2948B-83D1-4D2D-AA86-4CBB3C11BF69}">
      <dsp:nvSpPr>
        <dsp:cNvPr id="0" name=""/>
        <dsp:cNvSpPr/>
      </dsp:nvSpPr>
      <dsp:spPr>
        <a:xfrm rot="5400000">
          <a:off x="-151190" y="1933221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3</a:t>
          </a:r>
          <a:endParaRPr lang="en-IN" sz="1800" kern="1200" dirty="0"/>
        </a:p>
      </dsp:txBody>
      <dsp:txXfrm rot="-5400000">
        <a:off x="1" y="2134808"/>
        <a:ext cx="705556" cy="302382"/>
      </dsp:txXfrm>
    </dsp:sp>
    <dsp:sp modelId="{94DB2330-14BE-4514-82EF-0A5CBC1C99FD}">
      <dsp:nvSpPr>
        <dsp:cNvPr id="0" name=""/>
        <dsp:cNvSpPr/>
      </dsp:nvSpPr>
      <dsp:spPr>
        <a:xfrm rot="5400000">
          <a:off x="5016298" y="-2528710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Operator Identification</a:t>
          </a:r>
          <a:endParaRPr lang="en-IN" sz="2600" kern="1200" dirty="0"/>
        </a:p>
      </dsp:txBody>
      <dsp:txXfrm rot="-5400000">
        <a:off x="705557" y="1814013"/>
        <a:ext cx="9244661" cy="591196"/>
      </dsp:txXfrm>
    </dsp:sp>
    <dsp:sp modelId="{FA1BB1C0-F0A8-4717-8A01-677A171B400F}">
      <dsp:nvSpPr>
        <dsp:cNvPr id="0" name=""/>
        <dsp:cNvSpPr/>
      </dsp:nvSpPr>
      <dsp:spPr>
        <a:xfrm rot="5400000">
          <a:off x="-151190" y="2823064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4</a:t>
          </a:r>
          <a:endParaRPr lang="en-IN" sz="1800" kern="1200" dirty="0"/>
        </a:p>
      </dsp:txBody>
      <dsp:txXfrm rot="-5400000">
        <a:off x="1" y="3024651"/>
        <a:ext cx="705556" cy="302382"/>
      </dsp:txXfrm>
    </dsp:sp>
    <dsp:sp modelId="{E9082BDB-DDEE-47C8-9537-69C671913254}">
      <dsp:nvSpPr>
        <dsp:cNvPr id="0" name=""/>
        <dsp:cNvSpPr/>
      </dsp:nvSpPr>
      <dsp:spPr>
        <a:xfrm rot="5400000">
          <a:off x="5016298" y="-1638867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Displayed Equation(DE) zone segmentation</a:t>
          </a:r>
          <a:endParaRPr lang="en-IN" sz="2600" kern="1200" dirty="0"/>
        </a:p>
      </dsp:txBody>
      <dsp:txXfrm rot="-5400000">
        <a:off x="705557" y="2703856"/>
        <a:ext cx="9244661" cy="591196"/>
      </dsp:txXfrm>
    </dsp:sp>
    <dsp:sp modelId="{56309039-8E5F-41AE-B3D7-00B903AB5D8F}">
      <dsp:nvSpPr>
        <dsp:cNvPr id="0" name=""/>
        <dsp:cNvSpPr/>
      </dsp:nvSpPr>
      <dsp:spPr>
        <a:xfrm rot="5400000">
          <a:off x="-151190" y="3712907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5</a:t>
          </a:r>
          <a:endParaRPr lang="en-IN" sz="1800" kern="1200" dirty="0"/>
        </a:p>
      </dsp:txBody>
      <dsp:txXfrm rot="-5400000">
        <a:off x="1" y="3914494"/>
        <a:ext cx="705556" cy="302382"/>
      </dsp:txXfrm>
    </dsp:sp>
    <dsp:sp modelId="{E2D9B8A4-086B-43AF-959C-F77A02084FAD}">
      <dsp:nvSpPr>
        <dsp:cNvPr id="0" name=""/>
        <dsp:cNvSpPr/>
      </dsp:nvSpPr>
      <dsp:spPr>
        <a:xfrm rot="5400000">
          <a:off x="5016298" y="-749024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Classification of DE zones into chemical and other zones</a:t>
          </a:r>
          <a:endParaRPr lang="en-IN" sz="2600" kern="1200" dirty="0"/>
        </a:p>
      </dsp:txBody>
      <dsp:txXfrm rot="-5400000">
        <a:off x="705557" y="3593699"/>
        <a:ext cx="9244661" cy="59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12/26/2014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304620"/>
            <a:ext cx="5734050" cy="2219691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Automated Segmentation and Classification of Chemical and other Equations from document images</a:t>
            </a:r>
            <a:endParaRPr lang="en-US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24311"/>
            <a:ext cx="5734050" cy="955564"/>
          </a:xfrm>
        </p:spPr>
        <p:txBody>
          <a:bodyPr>
            <a:normAutofit/>
          </a:bodyPr>
          <a:lstStyle/>
          <a:p>
            <a:r>
              <a:rPr lang="en-US" dirty="0" smtClean="0"/>
              <a:t>Prerana Jana</a:t>
            </a:r>
          </a:p>
          <a:p>
            <a:r>
              <a:rPr lang="en-US" dirty="0" smtClean="0"/>
              <a:t>Anubhab Majumdar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year, IIEST Shibpur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981063" y="1323182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Line Segmentation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675590"/>
            <a:ext cx="3154385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30" y="1675590"/>
            <a:ext cx="3290411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554953" y="6270473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 document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9022" y="6270473"/>
            <a:ext cx="31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Horizontal Projection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Blob Formation using 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Structural element used is a </a:t>
            </a:r>
            <a:r>
              <a:rPr lang="en-IN" sz="3200" b="1" dirty="0" smtClean="0"/>
              <a:t>LINE</a:t>
            </a:r>
          </a:p>
          <a:p>
            <a:r>
              <a:rPr lang="en-IN" dirty="0" smtClean="0"/>
              <a:t>How to determine its length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9980682" cy="146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27233"/>
            <a:ext cx="9980682" cy="151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1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Determining Gap between Characters and Word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Length of structural element should be </a:t>
            </a:r>
            <a:r>
              <a:rPr lang="en-IN" dirty="0" smtClean="0">
                <a:solidFill>
                  <a:srgbClr val="FF0000"/>
                </a:solidFill>
              </a:rPr>
              <a:t>greater</a:t>
            </a:r>
            <a:r>
              <a:rPr lang="en-IN" dirty="0" smtClean="0"/>
              <a:t> than the gap between 2 letters in a word but </a:t>
            </a:r>
            <a:r>
              <a:rPr lang="en-IN" dirty="0" smtClean="0">
                <a:solidFill>
                  <a:srgbClr val="FF0000"/>
                </a:solidFill>
              </a:rPr>
              <a:t>less</a:t>
            </a:r>
            <a:r>
              <a:rPr lang="en-IN" dirty="0" smtClean="0"/>
              <a:t> than the gap between 2 words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1034" y="6387921"/>
            <a:ext cx="19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Document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6591" y="6488668"/>
            <a:ext cx="30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Histogram of character gap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2408350"/>
            <a:ext cx="3311036" cy="397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37" y="2408350"/>
            <a:ext cx="6669645" cy="397957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25792" y="3631842"/>
            <a:ext cx="2897746" cy="2331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984124" y="3052293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528571" y="5782614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640946" y="2949262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letters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140899" y="5316587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words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13690" y="3142445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Length of Structural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98" y="545004"/>
            <a:ext cx="9980682" cy="559387"/>
          </a:xfrm>
        </p:spPr>
        <p:txBody>
          <a:bodyPr/>
          <a:lstStyle/>
          <a:p>
            <a:r>
              <a:rPr lang="en-IN" dirty="0" smtClean="0"/>
              <a:t>Operator Identification – Single Character Extraction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89442" y="6323527"/>
            <a:ext cx="321972" cy="180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1315233"/>
            <a:ext cx="9965498" cy="266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4083485"/>
            <a:ext cx="9965498" cy="2581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98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</a:t>
            </a:r>
            <a:r>
              <a:rPr lang="en-IN" dirty="0" smtClean="0"/>
              <a:t>Euler Number based remova</a:t>
            </a:r>
            <a:r>
              <a:rPr lang="en-IN" dirty="0"/>
              <a:t>l</a:t>
            </a:r>
            <a:endParaRPr lang="en-US" dirty="0"/>
          </a:p>
        </p:txBody>
      </p:sp>
      <p:pic>
        <p:nvPicPr>
          <p:cNvPr id="4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2" y="1358855"/>
            <a:ext cx="9982200" cy="2524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2" y="4068979"/>
            <a:ext cx="9982200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7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Identification – Feature Extraction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4374714"/>
            <a:ext cx="99822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following features are considered for remaining single characters :</a:t>
            </a:r>
          </a:p>
          <a:p>
            <a:pPr lvl="1"/>
            <a:r>
              <a:rPr lang="en-IN" dirty="0" smtClean="0"/>
              <a:t>Aspect ratio of each component</a:t>
            </a:r>
          </a:p>
          <a:p>
            <a:pPr lvl="1"/>
            <a:r>
              <a:rPr lang="en-IN" dirty="0" smtClean="0"/>
              <a:t>Density (#object pixel/#total pixel)</a:t>
            </a:r>
          </a:p>
          <a:p>
            <a:pPr lvl="1"/>
            <a:r>
              <a:rPr lang="en-IN" dirty="0" smtClean="0"/>
              <a:t>Second and third order moments of horizontal and vertical projection profile</a:t>
            </a:r>
          </a:p>
          <a:p>
            <a:pPr lvl="1"/>
            <a:r>
              <a:rPr lang="en-IN" dirty="0" smtClean="0"/>
              <a:t>The location and magnitude of global maxima in horizontal and vertical projection profile</a:t>
            </a:r>
          </a:p>
          <a:p>
            <a:pPr lvl="1"/>
            <a:r>
              <a:rPr lang="en-IN" dirty="0" smtClean="0"/>
              <a:t>Perimeter of the component 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97" y="1478570"/>
            <a:ext cx="6586888" cy="2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One Class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1349678"/>
            <a:ext cx="8467595" cy="5188907"/>
          </a:xfrm>
        </p:spPr>
      </p:pic>
      <p:sp>
        <p:nvSpPr>
          <p:cNvPr id="5" name="TextBox 4"/>
          <p:cNvSpPr txBox="1"/>
          <p:nvPr/>
        </p:nvSpPr>
        <p:spPr>
          <a:xfrm>
            <a:off x="7515616" y="4484318"/>
            <a:ext cx="264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</a:t>
            </a:r>
          </a:p>
          <a:p>
            <a:r>
              <a:rPr lang="en-US" dirty="0" smtClean="0"/>
              <a:t>752 equations – </a:t>
            </a:r>
            <a:r>
              <a:rPr lang="en-US" b="1" dirty="0" smtClean="0">
                <a:solidFill>
                  <a:srgbClr val="FF0000"/>
                </a:solidFill>
              </a:rPr>
              <a:t>98.4%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520802"/>
            <a:ext cx="9980682" cy="4749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Operator Identification - sample 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59" y="1600200"/>
            <a:ext cx="11098060" cy="45720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0" y="4083484"/>
            <a:ext cx="10406519" cy="2315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1" y="1472438"/>
            <a:ext cx="10406519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9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‘=’ or ‘     ’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‘=’ or ‘     ’doesn’t form a word blob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upper and lower part is identified as thin character : ‘-’ or ‘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every thin character detection we place a mask of size (l*l/2) on top and bottom to check presence of another such symbol where l=length of the thin operator.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present, we join them together and it forms one single operator.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4" y="860120"/>
            <a:ext cx="600710" cy="152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75" y="1722783"/>
            <a:ext cx="60071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numerator and denominator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54243"/>
              </p:ext>
            </p:extLst>
          </p:nvPr>
        </p:nvGraphicFramePr>
        <p:xfrm>
          <a:off x="1104900" y="1600200"/>
          <a:ext cx="9980682" cy="4069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77489"/>
                <a:gridCol w="8303193"/>
              </a:tblGrid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Original Equation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3" descr="lineNumDe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85885" y="1763486"/>
            <a:ext cx="7351338" cy="640080"/>
          </a:xfrm>
          <a:prstGeom prst="rect">
            <a:avLst/>
          </a:prstGeom>
        </p:spPr>
      </p:pic>
      <p:pic>
        <p:nvPicPr>
          <p:cNvPr id="12" name="Picture 11" descr="lowerSca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394841" y="2741477"/>
            <a:ext cx="7334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upperScan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394841" y="3987845"/>
            <a:ext cx="733425" cy="371475"/>
          </a:xfrm>
          <a:prstGeom prst="rect">
            <a:avLst/>
          </a:prstGeom>
        </p:spPr>
      </p:pic>
      <p:pic>
        <p:nvPicPr>
          <p:cNvPr id="14" name="Picture 13" descr="finalLineNumDen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795451" y="4697260"/>
            <a:ext cx="8290131" cy="8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0695378"/>
              </p:ext>
            </p:extLst>
          </p:nvPr>
        </p:nvGraphicFramePr>
        <p:xfrm>
          <a:off x="814192" y="187889"/>
          <a:ext cx="11110586" cy="652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568" y="151356"/>
            <a:ext cx="10258864" cy="1096962"/>
          </a:xfrm>
        </p:spPr>
        <p:txBody>
          <a:bodyPr/>
          <a:lstStyle/>
          <a:p>
            <a:r>
              <a:rPr lang="en-IN" dirty="0" smtClean="0"/>
              <a:t>Segmentation of DE zones - </a:t>
            </a:r>
            <a:r>
              <a:rPr lang="en-US" dirty="0"/>
              <a:t>Run Length Smoothing on Operands</a:t>
            </a:r>
            <a:endParaRPr lang="en-IN" dirty="0"/>
          </a:p>
        </p:txBody>
      </p:sp>
      <p:pic>
        <p:nvPicPr>
          <p:cNvPr id="10" name="Content Placeholder 9" descr="lin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8" y="2054268"/>
            <a:ext cx="10009861" cy="533006"/>
          </a:xfrm>
          <a:prstGeom prst="rect">
            <a:avLst/>
          </a:prstGeom>
        </p:spPr>
      </p:pic>
      <p:pic>
        <p:nvPicPr>
          <p:cNvPr id="11" name="Picture 10" descr="linewithoutOP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91068" y="3338150"/>
            <a:ext cx="10009861" cy="544917"/>
          </a:xfrm>
          <a:prstGeom prst="rect">
            <a:avLst/>
          </a:prstGeom>
        </p:spPr>
      </p:pic>
      <p:pic>
        <p:nvPicPr>
          <p:cNvPr id="12" name="Picture 11" descr="lineClos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239" y="4577022"/>
            <a:ext cx="10009861" cy="5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of DE zones - </a:t>
            </a:r>
            <a:r>
              <a:rPr lang="en-US" dirty="0"/>
              <a:t>Equation Number Removal</a:t>
            </a:r>
          </a:p>
        </p:txBody>
      </p:sp>
      <p:pic>
        <p:nvPicPr>
          <p:cNvPr id="4" name="Picture 3" descr="endRemov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5108" y="2212334"/>
            <a:ext cx="9880474" cy="552450"/>
          </a:xfrm>
          <a:prstGeom prst="rect">
            <a:avLst/>
          </a:prstGeom>
        </p:spPr>
      </p:pic>
      <p:pic>
        <p:nvPicPr>
          <p:cNvPr id="5" name="Content Placeholder 4" descr="line - Copy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45" y="3803955"/>
            <a:ext cx="9982200" cy="4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of DE </a:t>
            </a:r>
            <a:r>
              <a:rPr lang="en-IN" dirty="0" smtClean="0"/>
              <a:t>zones – Displayed or Embedded?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Count operands in CDE 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 operators on CDE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A CDE is considered as a DE if 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	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#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Operands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b="1" dirty="0" smtClean="0">
                    <a:solidFill>
                      <a:srgbClr val="FF0000"/>
                    </a:solidFill>
                  </a:rPr>
                  <a:t> 2*(#Operators )     </a:t>
                </a:r>
              </a:p>
              <a:p>
                <a:pPr marL="0" indent="0" algn="ctr">
                  <a:buNone/>
                </a:pPr>
                <a:r>
                  <a:rPr lang="en-IN" sz="2400" dirty="0" smtClean="0"/>
                  <a:t>This is because any operator will have at most 2 operators on its either side</a:t>
                </a:r>
              </a:p>
              <a:p>
                <a:pPr marL="0" indent="0" algn="ctr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3" t="-1333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11585"/>
            <a:ext cx="9980682" cy="40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" y="3598926"/>
            <a:ext cx="10012172" cy="3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2200" cy="1096962"/>
          </a:xfrm>
        </p:spPr>
        <p:txBody>
          <a:bodyPr/>
          <a:lstStyle/>
          <a:p>
            <a:r>
              <a:rPr lang="en-IN" dirty="0" smtClean="0"/>
              <a:t>Classification of Segmented DE zones – </a:t>
            </a:r>
            <a:br>
              <a:rPr lang="en-IN" dirty="0" smtClean="0"/>
            </a:br>
            <a:r>
              <a:rPr lang="en-IN" dirty="0" smtClean="0"/>
              <a:t>				</a:t>
            </a:r>
            <a:r>
              <a:rPr lang="en-US" dirty="0" smtClean="0"/>
              <a:t>Removal </a:t>
            </a:r>
            <a:r>
              <a:rPr lang="en-US" dirty="0"/>
              <a:t>of Subscripts </a:t>
            </a:r>
            <a:r>
              <a:rPr lang="en-US" dirty="0" smtClean="0"/>
              <a:t>and Superscripts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900" y="2286000"/>
            <a:ext cx="9982200" cy="45720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Subscripts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(Lower middle zone, Bottom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Superscripts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(Upper middle zone, Upper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Chemical elements won’t be subscript or superscript; so they are ignored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1966868"/>
            <a:ext cx="64779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zones – OCR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Rest </a:t>
            </a:r>
            <a:r>
              <a:rPr lang="en-IN" dirty="0">
                <a:sym typeface="Wingdings" panose="05000000000000000000" pitchFamily="2" charset="2"/>
              </a:rPr>
              <a:t>are input into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ym typeface="Wingdings" panose="05000000000000000000" pitchFamily="2" charset="2"/>
              </a:rPr>
              <a:t>l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IN" dirty="0">
                <a:sym typeface="Wingdings" panose="05000000000000000000" pitchFamily="2" charset="2"/>
              </a:rPr>
              <a:t> Tesseract 3.02, an open-source OCR engine, which returns the text </a:t>
            </a:r>
            <a:r>
              <a:rPr lang="en-IN" dirty="0" smtClean="0">
                <a:sym typeface="Wingdings" panose="05000000000000000000" pitchFamily="2" charset="2"/>
              </a:rPr>
              <a:t>form.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38" y="3732757"/>
            <a:ext cx="7611806" cy="9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Parser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48327"/>
            <a:ext cx="9982200" cy="4572000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Regular expression </a:t>
            </a:r>
            <a:r>
              <a:rPr lang="en-IN" dirty="0" smtClean="0">
                <a:sym typeface="Wingdings" panose="05000000000000000000" pitchFamily="2" charset="2"/>
              </a:rPr>
              <a:t>for a periodic element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                [</a:t>
            </a:r>
            <a:r>
              <a:rPr lang="en-IN" dirty="0">
                <a:sym typeface="Wingdings" panose="05000000000000000000" pitchFamily="2" charset="2"/>
              </a:rPr>
              <a:t>A-Z][a-z</a:t>
            </a:r>
            <a:r>
              <a:rPr lang="en-IN" dirty="0" smtClean="0">
                <a:sym typeface="Wingdings" panose="05000000000000000000" pitchFamily="2" charset="2"/>
              </a:rPr>
              <a:t>]*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Grammar for substrings that can be an element:</a:t>
            </a:r>
            <a:endParaRPr lang="en-IN" sz="1800" b="1" dirty="0" smtClean="0"/>
          </a:p>
          <a:p>
            <a:pPr lvl="2"/>
            <a:r>
              <a:rPr lang="en-IN" sz="1800" b="1" dirty="0">
                <a:solidFill>
                  <a:srgbClr val="FF0000"/>
                </a:solidFill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</a:rPr>
              <a:t>tart 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capital . follow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 small . </a:t>
            </a:r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| ᗴ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apital  A|B|C|…|X|Y|Z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mall  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a|b|c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|…|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x|y|z</a:t>
            </a:r>
            <a:endParaRPr lang="en-IN" sz="1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05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of the working mechanism of the parser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9" y="1600200"/>
            <a:ext cx="5841577" cy="472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Chemical or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Wingdings" panose="05000000000000000000" pitchFamily="2" charset="2"/>
              </a:rPr>
              <a:t>The </a:t>
            </a:r>
            <a:r>
              <a:rPr lang="en-IN" dirty="0">
                <a:sym typeface="Wingdings" panose="05000000000000000000" pitchFamily="2" charset="2"/>
              </a:rPr>
              <a:t>substrings are matched against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hash table </a:t>
            </a:r>
            <a:r>
              <a:rPr lang="en-IN" dirty="0">
                <a:sym typeface="Wingdings" panose="05000000000000000000" pitchFamily="2" charset="2"/>
              </a:rPr>
              <a:t>consisting of all the elements in the Periodic Table</a:t>
            </a:r>
          </a:p>
          <a:p>
            <a:r>
              <a:rPr lang="en-IN" dirty="0">
                <a:sym typeface="Wingdings" panose="05000000000000000000" pitchFamily="2" charset="2"/>
              </a:rPr>
              <a:t>If </a:t>
            </a:r>
            <a:r>
              <a:rPr lang="en-IN" dirty="0" smtClean="0"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elements matched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total substrings</a:t>
            </a:r>
            <a:r>
              <a:rPr lang="en-IN" dirty="0" smtClean="0">
                <a:sym typeface="Wingdings" panose="05000000000000000000" pitchFamily="2" charset="2"/>
              </a:rPr>
              <a:t>)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0.7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then the DE is considered as chemical equation (according to our experiment with 733 equations)</a:t>
            </a:r>
          </a:p>
          <a:p>
            <a:pPr lvl="2"/>
            <a:endParaRPr lang="en-IN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Why 0.7, not 1?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Limitation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</a:t>
            </a: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OCR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Presence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broken and touching character in DE zone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implemented on MATLAB R2014a</a:t>
            </a:r>
          </a:p>
          <a:p>
            <a:r>
              <a:rPr lang="en-IN" dirty="0" smtClean="0"/>
              <a:t>Total document images </a:t>
            </a:r>
            <a:r>
              <a:rPr lang="en-IN" dirty="0" smtClean="0">
                <a:sym typeface="Wingdings" panose="05000000000000000000" pitchFamily="2" charset="2"/>
              </a:rPr>
              <a:t> 152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Total displayed equations  752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30" y="3475340"/>
            <a:ext cx="6122497" cy="21012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6730" y="3475340"/>
            <a:ext cx="612249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I. Segmentation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 smtClean="0"/>
              <a:t>Case 1: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Case 2: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34" y="2535069"/>
            <a:ext cx="5943600" cy="3803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3850303"/>
            <a:ext cx="9807927" cy="2074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47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3929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II. Classification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00201"/>
            <a:ext cx="9980682" cy="4399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6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331" y="676404"/>
            <a:ext cx="10945139" cy="37922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</a:t>
            </a:r>
          </a:p>
          <a:p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sz="2400" b="1" dirty="0" smtClean="0">
                <a:solidFill>
                  <a:srgbClr val="FF0000"/>
                </a:solidFill>
              </a:rPr>
              <a:t>This </a:t>
            </a:r>
            <a:r>
              <a:rPr lang="en-US" sz="2400" b="1" dirty="0">
                <a:solidFill>
                  <a:srgbClr val="FF0000"/>
                </a:solidFill>
              </a:rPr>
              <a:t>work has been accepted </a:t>
            </a:r>
            <a:r>
              <a:rPr lang="en-US" sz="2400" b="1" dirty="0" smtClean="0">
                <a:solidFill>
                  <a:srgbClr val="FF0000"/>
                </a:solidFill>
              </a:rPr>
              <a:t>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48" y="3193360"/>
            <a:ext cx="8761904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Correction of the segmentation error for reactants over the </a:t>
            </a:r>
            <a:r>
              <a:rPr lang="en-US" dirty="0" smtClean="0"/>
              <a:t>arrow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Bond Electron Matrix 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Recognizing Subscripts and Superscripts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 Auto-correction of OCR output using Context Analysis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64" y="2265580"/>
            <a:ext cx="4686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82" y="2502301"/>
            <a:ext cx="1771650" cy="63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567" y="3234853"/>
            <a:ext cx="5972307" cy="1684150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71" y="152599"/>
            <a:ext cx="5311035" cy="6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60329"/>
            <a:ext cx="9980682" cy="939453"/>
          </a:xfrm>
        </p:spPr>
        <p:txBody>
          <a:bodyPr>
            <a:normAutofit/>
          </a:bodyPr>
          <a:lstStyle/>
          <a:p>
            <a:r>
              <a:rPr lang="en-IN" dirty="0" smtClean="0"/>
              <a:t>Mathematical Equations Segmentation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41" y="1600199"/>
            <a:ext cx="5028051" cy="4831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59266" y="3156559"/>
            <a:ext cx="2642992" cy="28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3353" y="3886200"/>
            <a:ext cx="1164921" cy="23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0411" y="4521896"/>
            <a:ext cx="1603331" cy="30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91267" y="531022"/>
            <a:ext cx="17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Is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 what about chemical equations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Chemical equations share similar spatial properties as mathematical equations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56262"/>
            <a:ext cx="5218627" cy="793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33" y="4645715"/>
            <a:ext cx="3888549" cy="574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3" y="3446908"/>
            <a:ext cx="5747322" cy="859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3300630"/>
            <a:ext cx="5419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Segment out chemical equations from document images having both chemical and other equations </a:t>
            </a:r>
          </a:p>
          <a:p>
            <a:r>
              <a:rPr lang="en-IN" dirty="0" smtClean="0"/>
              <a:t>This improves OCR performance</a:t>
            </a:r>
          </a:p>
          <a:p>
            <a:r>
              <a:rPr lang="en-IN" dirty="0" smtClean="0"/>
              <a:t>Creation of chemical database </a:t>
            </a:r>
            <a:r>
              <a:rPr lang="en-IN" dirty="0" smtClean="0"/>
              <a:t>in latex format</a:t>
            </a:r>
            <a:endParaRPr lang="en-IN" dirty="0" smtClean="0"/>
          </a:p>
          <a:p>
            <a:r>
              <a:rPr lang="en-IN" dirty="0" smtClean="0"/>
              <a:t>Creation of bond electron matrix</a:t>
            </a:r>
          </a:p>
          <a:p>
            <a:r>
              <a:rPr lang="en-IN" dirty="0" smtClean="0"/>
              <a:t>Balancing of chemical equations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Previous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study is a first of its kind as far as our knowledge goes</a:t>
            </a:r>
          </a:p>
          <a:p>
            <a:r>
              <a:rPr lang="en-IN" dirty="0" smtClean="0"/>
              <a:t>Most equation segmentation work has been targeted towards mathematical equations</a:t>
            </a:r>
          </a:p>
          <a:p>
            <a:r>
              <a:rPr lang="en-IN" dirty="0" smtClean="0"/>
              <a:t>Few techniques applied for the purpose :</a:t>
            </a:r>
          </a:p>
          <a:p>
            <a:pPr lvl="3"/>
            <a:r>
              <a:rPr lang="en-IN" dirty="0" smtClean="0"/>
              <a:t>Symbol Recognition</a:t>
            </a:r>
          </a:p>
          <a:p>
            <a:pPr lvl="3"/>
            <a:r>
              <a:rPr lang="en-IN" dirty="0" smtClean="0"/>
              <a:t>Character size and font information with Bag of word model – math and text bag</a:t>
            </a:r>
          </a:p>
          <a:p>
            <a:pPr lvl="3"/>
            <a:r>
              <a:rPr lang="en-IN" dirty="0" smtClean="0"/>
              <a:t>Check text style ( italic, bold or regular) at the character level</a:t>
            </a:r>
          </a:p>
          <a:p>
            <a:r>
              <a:rPr lang="en-IN" dirty="0" smtClean="0"/>
              <a:t>All the above mentioned procedures can’t differentiate mathematical equations from chemical equations </a:t>
            </a:r>
          </a:p>
        </p:txBody>
      </p:sp>
    </p:spTree>
    <p:extLst>
      <p:ext uri="{BB962C8B-B14F-4D97-AF65-F5344CB8AC3E}">
        <p14:creationId xmlns:p14="http://schemas.microsoft.com/office/powerpoint/2010/main" val="2382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10628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3600" dirty="0" smtClean="0"/>
              <a:t>Remove small components like </a:t>
            </a:r>
          </a:p>
          <a:p>
            <a:pPr lvl="1"/>
            <a:r>
              <a:rPr lang="en-IN" sz="2400" dirty="0"/>
              <a:t>D</a:t>
            </a:r>
            <a:r>
              <a:rPr lang="en-IN" sz="2400" dirty="0" smtClean="0"/>
              <a:t>ots of ‘</a:t>
            </a:r>
            <a:r>
              <a:rPr lang="en-IN" sz="2400" dirty="0" err="1" smtClean="0"/>
              <a:t>i</a:t>
            </a:r>
            <a:r>
              <a:rPr lang="en-IN" sz="2400" dirty="0" smtClean="0"/>
              <a:t>’, ‘j’ </a:t>
            </a:r>
          </a:p>
          <a:p>
            <a:pPr lvl="1"/>
            <a:r>
              <a:rPr lang="en-IN" sz="2400" dirty="0"/>
              <a:t>S</a:t>
            </a:r>
            <a:r>
              <a:rPr lang="en-IN" sz="2400" dirty="0" smtClean="0"/>
              <a:t>mall punctuations like , ; .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r>
              <a:rPr lang="en-IN" sz="2800" dirty="0" smtClean="0"/>
              <a:t>This is done by component labelling and using a suitable threshold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33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770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Automated Segmentation and Classification of Chemical and other Equations from document images</vt:lpstr>
      <vt:lpstr>Overview</vt:lpstr>
      <vt:lpstr>Introduction </vt:lpstr>
      <vt:lpstr>Mathematical Equations Segmentation   </vt:lpstr>
      <vt:lpstr>But what about chemical equations ???</vt:lpstr>
      <vt:lpstr>Motivation</vt:lpstr>
      <vt:lpstr>Previous Work</vt:lpstr>
      <vt:lpstr>Proposed Work</vt:lpstr>
      <vt:lpstr>Pre-Processing</vt:lpstr>
      <vt:lpstr>Text Line Segmentation</vt:lpstr>
      <vt:lpstr>Blob Formation using Morphological Operations</vt:lpstr>
      <vt:lpstr>Determining Gap between Characters and Word </vt:lpstr>
      <vt:lpstr>Operator Identification – Single Character Extraction</vt:lpstr>
      <vt:lpstr>Operator Identification – Euler Number based removal</vt:lpstr>
      <vt:lpstr>Operator Identification – Feature Extraction </vt:lpstr>
      <vt:lpstr>Operator Identification – One Class SVM</vt:lpstr>
      <vt:lpstr>After Operator Identification - sample output </vt:lpstr>
      <vt:lpstr>Identifying ‘=’ or ‘     ’ </vt:lpstr>
      <vt:lpstr>Adding numerator and denominator</vt:lpstr>
      <vt:lpstr>Segmentation of DE zones - Run Length Smoothing on Operands</vt:lpstr>
      <vt:lpstr>Segmentation of DE zones - Equation Number Removal</vt:lpstr>
      <vt:lpstr>Segmentation of DE zones – Displayed or Embedded?</vt:lpstr>
      <vt:lpstr>Classification of Segmented DE zones –      Removal of Subscripts and Superscripts</vt:lpstr>
      <vt:lpstr>Classification of Segmented DE zones – OCR </vt:lpstr>
      <vt:lpstr>Classification of Segmented DE zones – Parser </vt:lpstr>
      <vt:lpstr>Flowchart of the working mechanism of the parser</vt:lpstr>
      <vt:lpstr>Classification of Segmented DE zones – Chemical or Other?</vt:lpstr>
      <vt:lpstr>Experimental Result</vt:lpstr>
      <vt:lpstr>Error Analysis – I. Segmentation Error </vt:lpstr>
      <vt:lpstr>Error Analysis – II. Classification Error </vt:lpstr>
      <vt:lpstr>PowerPoint Presentation</vt:lpstr>
      <vt:lpstr>Future Work -</vt:lpstr>
      <vt:lpstr>Thank you!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2014-12-07T06:50:23Z</dcterms:created>
  <dcterms:modified xsi:type="dcterms:W3CDTF">2014-12-26T06:16:20Z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