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6A24B-5DEB-48FD-A6F4-BE1E1486724B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AB2896-610F-4E80-B980-8409B5DD34AA}">
      <dgm:prSet phldrT="[Text]"/>
      <dgm:spPr/>
      <dgm:t>
        <a:bodyPr/>
        <a:lstStyle/>
        <a:p>
          <a:r>
            <a:rPr lang="en-IN" dirty="0" smtClean="0"/>
            <a:t>Single Characters</a:t>
          </a:r>
          <a:endParaRPr lang="en-IN" dirty="0"/>
        </a:p>
      </dgm:t>
    </dgm:pt>
    <dgm:pt modelId="{C51C82FF-D94C-48C2-8441-65392128CEE1}" type="parTrans" cxnId="{3E0BA03E-7EB1-4C07-ABBC-89B48D2BA7AE}">
      <dgm:prSet/>
      <dgm:spPr/>
      <dgm:t>
        <a:bodyPr/>
        <a:lstStyle/>
        <a:p>
          <a:endParaRPr lang="en-IN"/>
        </a:p>
      </dgm:t>
    </dgm:pt>
    <dgm:pt modelId="{119DCBC4-14CF-4034-9EEE-9FA3CD50FB3A}" type="sibTrans" cxnId="{3E0BA03E-7EB1-4C07-ABBC-89B48D2BA7AE}">
      <dgm:prSet/>
      <dgm:spPr/>
      <dgm:t>
        <a:bodyPr/>
        <a:lstStyle/>
        <a:p>
          <a:endParaRPr lang="en-IN"/>
        </a:p>
      </dgm:t>
    </dgm:pt>
    <dgm:pt modelId="{0FA6AACB-9395-4EDC-A43A-750738284363}">
      <dgm:prSet phldrT="[Text]"/>
      <dgm:spPr/>
      <dgm:t>
        <a:bodyPr/>
        <a:lstStyle/>
        <a:p>
          <a:r>
            <a:rPr lang="en-IN" dirty="0" smtClean="0"/>
            <a:t>Thin Elements</a:t>
          </a:r>
          <a:endParaRPr lang="en-IN" dirty="0"/>
        </a:p>
      </dgm:t>
    </dgm:pt>
    <dgm:pt modelId="{6597588E-FF65-4F73-896F-10A29E4DFD9D}" type="parTrans" cxnId="{B28C37AE-1833-4636-9628-C83CCABEEBB7}">
      <dgm:prSet/>
      <dgm:spPr/>
      <dgm:t>
        <a:bodyPr/>
        <a:lstStyle/>
        <a:p>
          <a:endParaRPr lang="en-IN"/>
        </a:p>
      </dgm:t>
    </dgm:pt>
    <dgm:pt modelId="{761257BC-4B79-404F-84BA-3333881CDB63}" type="sibTrans" cxnId="{B28C37AE-1833-4636-9628-C83CCABEEBB7}">
      <dgm:prSet/>
      <dgm:spPr/>
      <dgm:t>
        <a:bodyPr/>
        <a:lstStyle/>
        <a:p>
          <a:endParaRPr lang="en-IN"/>
        </a:p>
      </dgm:t>
    </dgm:pt>
    <dgm:pt modelId="{99961CB3-E705-4E45-B2CE-AE75027D9C9E}">
      <dgm:prSet phldrT="[Text]"/>
      <dgm:spPr/>
      <dgm:t>
        <a:bodyPr/>
        <a:lstStyle/>
        <a:p>
          <a:r>
            <a:rPr lang="en-IN" dirty="0" smtClean="0"/>
            <a:t>Regular Elements</a:t>
          </a:r>
          <a:endParaRPr lang="en-IN" dirty="0"/>
        </a:p>
      </dgm:t>
    </dgm:pt>
    <dgm:pt modelId="{98D08925-B681-4345-AAA7-24A253B8AFB0}" type="parTrans" cxnId="{4D679480-1CC0-44AA-8480-3E69158BAE1D}">
      <dgm:prSet/>
      <dgm:spPr/>
      <dgm:t>
        <a:bodyPr/>
        <a:lstStyle/>
        <a:p>
          <a:endParaRPr lang="en-IN"/>
        </a:p>
      </dgm:t>
    </dgm:pt>
    <dgm:pt modelId="{BFECF932-4AFE-4D6B-9059-21F2FC349B36}" type="sibTrans" cxnId="{4D679480-1CC0-44AA-8480-3E69158BAE1D}">
      <dgm:prSet/>
      <dgm:spPr/>
      <dgm:t>
        <a:bodyPr/>
        <a:lstStyle/>
        <a:p>
          <a:endParaRPr lang="en-IN"/>
        </a:p>
      </dgm:t>
    </dgm:pt>
    <dgm:pt modelId="{C99A389D-D30A-4512-81D5-3D704B6407F2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035F92F2-E42A-4528-B6FB-4B5A284AE627}" type="parTrans" cxnId="{C39016E3-E487-450E-B445-A5BFF3CB9E3B}">
      <dgm:prSet/>
      <dgm:spPr/>
      <dgm:t>
        <a:bodyPr/>
        <a:lstStyle/>
        <a:p>
          <a:endParaRPr lang="en-IN"/>
        </a:p>
      </dgm:t>
    </dgm:pt>
    <dgm:pt modelId="{0CA374C0-F79F-4770-9757-76F02C504F2E}" type="sibTrans" cxnId="{C39016E3-E487-450E-B445-A5BFF3CB9E3B}">
      <dgm:prSet/>
      <dgm:spPr/>
      <dgm:t>
        <a:bodyPr/>
        <a:lstStyle/>
        <a:p>
          <a:endParaRPr lang="en-IN"/>
        </a:p>
      </dgm:t>
    </dgm:pt>
    <dgm:pt modelId="{F88B2D57-470B-41BD-AFDB-D6A92607E80E}">
      <dgm:prSet phldrT="[Text]"/>
      <dgm:spPr/>
      <dgm:t>
        <a:bodyPr/>
        <a:lstStyle/>
        <a:p>
          <a:r>
            <a:rPr lang="en-IN" dirty="0" smtClean="0"/>
            <a:t>Arrows</a:t>
          </a:r>
          <a:endParaRPr lang="en-IN" dirty="0"/>
        </a:p>
      </dgm:t>
    </dgm:pt>
    <dgm:pt modelId="{5FC1B9AE-574E-4F75-9EEA-91E44A694A08}" type="parTrans" cxnId="{908754AF-5953-4B8C-A03F-9895268C7258}">
      <dgm:prSet/>
      <dgm:spPr/>
      <dgm:t>
        <a:bodyPr/>
        <a:lstStyle/>
        <a:p>
          <a:endParaRPr lang="en-IN"/>
        </a:p>
      </dgm:t>
    </dgm:pt>
    <dgm:pt modelId="{0EDA851E-67A9-48C2-B32E-D045ADECEB4A}" type="sibTrans" cxnId="{908754AF-5953-4B8C-A03F-9895268C7258}">
      <dgm:prSet/>
      <dgm:spPr/>
      <dgm:t>
        <a:bodyPr/>
        <a:lstStyle/>
        <a:p>
          <a:endParaRPr lang="en-IN"/>
        </a:p>
      </dgm:t>
    </dgm:pt>
    <dgm:pt modelId="{74E4BB96-296D-40C3-83C5-CBCD4A42E99D}">
      <dgm:prSet phldrT="[Text]"/>
      <dgm:spPr/>
      <dgm:t>
        <a:bodyPr/>
        <a:lstStyle/>
        <a:p>
          <a:r>
            <a:rPr lang="en-IN" dirty="0" smtClean="0"/>
            <a:t>Plus</a:t>
          </a:r>
          <a:endParaRPr lang="en-IN" dirty="0"/>
        </a:p>
      </dgm:t>
    </dgm:pt>
    <dgm:pt modelId="{93AA40EE-95D6-42B9-B9B6-39CFE6D9877B}" type="parTrans" cxnId="{9EBF1E0C-797C-4025-8B78-251C179D9267}">
      <dgm:prSet/>
      <dgm:spPr/>
      <dgm:t>
        <a:bodyPr/>
        <a:lstStyle/>
        <a:p>
          <a:endParaRPr lang="en-IN"/>
        </a:p>
      </dgm:t>
    </dgm:pt>
    <dgm:pt modelId="{055F5265-2CB6-40B2-A75E-5D41E191B098}" type="sibTrans" cxnId="{9EBF1E0C-797C-4025-8B78-251C179D9267}">
      <dgm:prSet/>
      <dgm:spPr/>
      <dgm:t>
        <a:bodyPr/>
        <a:lstStyle/>
        <a:p>
          <a:endParaRPr lang="en-IN"/>
        </a:p>
      </dgm:t>
    </dgm:pt>
    <dgm:pt modelId="{2284C87D-0D79-4F83-BD6C-6154234F0EFD}" type="pres">
      <dgm:prSet presAssocID="{7676A24B-5DEB-48FD-A6F4-BE1E148672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2275DC-233C-4F49-841C-5C9583C260F7}" type="pres">
      <dgm:prSet presAssocID="{ABAB2896-610F-4E80-B980-8409B5DD34AA}" presName="hierRoot1" presStyleCnt="0">
        <dgm:presLayoutVars>
          <dgm:hierBranch val="init"/>
        </dgm:presLayoutVars>
      </dgm:prSet>
      <dgm:spPr/>
    </dgm:pt>
    <dgm:pt modelId="{7F79F897-D3B8-4AC1-A302-6BB672A91B23}" type="pres">
      <dgm:prSet presAssocID="{ABAB2896-610F-4E80-B980-8409B5DD34AA}" presName="rootComposite1" presStyleCnt="0"/>
      <dgm:spPr/>
    </dgm:pt>
    <dgm:pt modelId="{69A02677-E1B1-4BE0-8A8C-DECB2F49C1A1}" type="pres">
      <dgm:prSet presAssocID="{ABAB2896-610F-4E80-B980-8409B5DD34AA}" presName="rootText1" presStyleLbl="node0" presStyleIdx="0" presStyleCnt="1">
        <dgm:presLayoutVars>
          <dgm:chPref val="3"/>
        </dgm:presLayoutVars>
      </dgm:prSet>
      <dgm:spPr/>
    </dgm:pt>
    <dgm:pt modelId="{DCB928B7-38E4-4649-9D8B-AA5591EE27DB}" type="pres">
      <dgm:prSet presAssocID="{ABAB2896-610F-4E80-B980-8409B5DD34AA}" presName="rootConnector1" presStyleLbl="node1" presStyleIdx="0" presStyleCnt="0"/>
      <dgm:spPr/>
    </dgm:pt>
    <dgm:pt modelId="{55161D53-54BC-40E2-AE99-F0E0AD2BCD0F}" type="pres">
      <dgm:prSet presAssocID="{ABAB2896-610F-4E80-B980-8409B5DD34AA}" presName="hierChild2" presStyleCnt="0"/>
      <dgm:spPr/>
    </dgm:pt>
    <dgm:pt modelId="{1D027FD2-C203-4395-BB80-80DAE2D7BF83}" type="pres">
      <dgm:prSet presAssocID="{6597588E-FF65-4F73-896F-10A29E4DFD9D}" presName="Name37" presStyleLbl="parChTrans1D2" presStyleIdx="0" presStyleCnt="2"/>
      <dgm:spPr/>
    </dgm:pt>
    <dgm:pt modelId="{F69FFDBD-0807-4A68-862B-538037B71747}" type="pres">
      <dgm:prSet presAssocID="{0FA6AACB-9395-4EDC-A43A-750738284363}" presName="hierRoot2" presStyleCnt="0">
        <dgm:presLayoutVars>
          <dgm:hierBranch val="init"/>
        </dgm:presLayoutVars>
      </dgm:prSet>
      <dgm:spPr/>
    </dgm:pt>
    <dgm:pt modelId="{B7370440-BD7E-46A5-9054-19F85A34716F}" type="pres">
      <dgm:prSet presAssocID="{0FA6AACB-9395-4EDC-A43A-750738284363}" presName="rootComposite" presStyleCnt="0"/>
      <dgm:spPr/>
    </dgm:pt>
    <dgm:pt modelId="{68B5BB9E-814C-4F72-916F-7390418FB753}" type="pres">
      <dgm:prSet presAssocID="{0FA6AACB-9395-4EDC-A43A-750738284363}" presName="rootText" presStyleLbl="node2" presStyleIdx="0" presStyleCnt="2">
        <dgm:presLayoutVars>
          <dgm:chPref val="3"/>
        </dgm:presLayoutVars>
      </dgm:prSet>
      <dgm:spPr/>
    </dgm:pt>
    <dgm:pt modelId="{9EBAC924-BC57-447B-B6BA-37D96088CF3E}" type="pres">
      <dgm:prSet presAssocID="{0FA6AACB-9395-4EDC-A43A-750738284363}" presName="rootConnector" presStyleLbl="node2" presStyleIdx="0" presStyleCnt="2"/>
      <dgm:spPr/>
    </dgm:pt>
    <dgm:pt modelId="{9ABEB54F-2D0C-4A4D-A8CC-2EB61107ADD4}" type="pres">
      <dgm:prSet presAssocID="{0FA6AACB-9395-4EDC-A43A-750738284363}" presName="hierChild4" presStyleCnt="0"/>
      <dgm:spPr/>
    </dgm:pt>
    <dgm:pt modelId="{E42AA702-6E61-45E0-9936-39C40E723D5A}" type="pres">
      <dgm:prSet presAssocID="{035F92F2-E42A-4528-B6FB-4B5A284AE627}" presName="Name37" presStyleLbl="parChTrans1D3" presStyleIdx="0" presStyleCnt="3"/>
      <dgm:spPr/>
    </dgm:pt>
    <dgm:pt modelId="{B3F12910-D6C9-44CF-B105-E031ECD79374}" type="pres">
      <dgm:prSet presAssocID="{C99A389D-D30A-4512-81D5-3D704B6407F2}" presName="hierRoot2" presStyleCnt="0">
        <dgm:presLayoutVars>
          <dgm:hierBranch val="init"/>
        </dgm:presLayoutVars>
      </dgm:prSet>
      <dgm:spPr/>
    </dgm:pt>
    <dgm:pt modelId="{73F6B0CC-41FA-4712-AF0B-45A462622B7D}" type="pres">
      <dgm:prSet presAssocID="{C99A389D-D30A-4512-81D5-3D704B6407F2}" presName="rootComposite" presStyleCnt="0"/>
      <dgm:spPr/>
    </dgm:pt>
    <dgm:pt modelId="{FBED77BF-81EF-4CDE-831F-CDAF2D432475}" type="pres">
      <dgm:prSet presAssocID="{C99A389D-D30A-4512-81D5-3D704B6407F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8B7472-E39C-43C1-A453-07A5D6A09CAA}" type="pres">
      <dgm:prSet presAssocID="{C99A389D-D30A-4512-81D5-3D704B6407F2}" presName="rootConnector" presStyleLbl="node3" presStyleIdx="0" presStyleCnt="3"/>
      <dgm:spPr/>
    </dgm:pt>
    <dgm:pt modelId="{A0C6697A-E8C7-40E6-BA9C-1988A48BF67E}" type="pres">
      <dgm:prSet presAssocID="{C99A389D-D30A-4512-81D5-3D704B6407F2}" presName="hierChild4" presStyleCnt="0"/>
      <dgm:spPr/>
    </dgm:pt>
    <dgm:pt modelId="{D94F845E-30AA-46AB-805F-B542EBC9D31C}" type="pres">
      <dgm:prSet presAssocID="{C99A389D-D30A-4512-81D5-3D704B6407F2}" presName="hierChild5" presStyleCnt="0"/>
      <dgm:spPr/>
    </dgm:pt>
    <dgm:pt modelId="{2BC77931-9601-43A5-8DBB-0C6EC51B7925}" type="pres">
      <dgm:prSet presAssocID="{5FC1B9AE-574E-4F75-9EEA-91E44A694A08}" presName="Name37" presStyleLbl="parChTrans1D3" presStyleIdx="1" presStyleCnt="3"/>
      <dgm:spPr/>
    </dgm:pt>
    <dgm:pt modelId="{AA9B5737-BD06-4749-AC9E-7D17C88C580E}" type="pres">
      <dgm:prSet presAssocID="{F88B2D57-470B-41BD-AFDB-D6A92607E80E}" presName="hierRoot2" presStyleCnt="0">
        <dgm:presLayoutVars>
          <dgm:hierBranch val="init"/>
        </dgm:presLayoutVars>
      </dgm:prSet>
      <dgm:spPr/>
    </dgm:pt>
    <dgm:pt modelId="{A10881F0-D52F-4374-8DA6-5464AED104BB}" type="pres">
      <dgm:prSet presAssocID="{F88B2D57-470B-41BD-AFDB-D6A92607E80E}" presName="rootComposite" presStyleCnt="0"/>
      <dgm:spPr/>
    </dgm:pt>
    <dgm:pt modelId="{5C32CF42-4ECB-4C92-8A69-0295227B5D35}" type="pres">
      <dgm:prSet presAssocID="{F88B2D57-470B-41BD-AFDB-D6A92607E80E}" presName="rootText" presStyleLbl="node3" presStyleIdx="1" presStyleCnt="3">
        <dgm:presLayoutVars>
          <dgm:chPref val="3"/>
        </dgm:presLayoutVars>
      </dgm:prSet>
      <dgm:spPr/>
    </dgm:pt>
    <dgm:pt modelId="{8955489C-2F70-40E5-BCE7-33767B17D615}" type="pres">
      <dgm:prSet presAssocID="{F88B2D57-470B-41BD-AFDB-D6A92607E80E}" presName="rootConnector" presStyleLbl="node3" presStyleIdx="1" presStyleCnt="3"/>
      <dgm:spPr/>
    </dgm:pt>
    <dgm:pt modelId="{BE7B2CB6-3C33-4D90-972D-811BC7C933CA}" type="pres">
      <dgm:prSet presAssocID="{F88B2D57-470B-41BD-AFDB-D6A92607E80E}" presName="hierChild4" presStyleCnt="0"/>
      <dgm:spPr/>
    </dgm:pt>
    <dgm:pt modelId="{DF4E512F-8B04-4C56-931D-5D3CB25C0EA6}" type="pres">
      <dgm:prSet presAssocID="{F88B2D57-470B-41BD-AFDB-D6A92607E80E}" presName="hierChild5" presStyleCnt="0"/>
      <dgm:spPr/>
    </dgm:pt>
    <dgm:pt modelId="{A5D96FB0-10D3-4401-8768-6F952001D310}" type="pres">
      <dgm:prSet presAssocID="{0FA6AACB-9395-4EDC-A43A-750738284363}" presName="hierChild5" presStyleCnt="0"/>
      <dgm:spPr/>
    </dgm:pt>
    <dgm:pt modelId="{405F929A-27C3-46EB-981B-6467A9ECC770}" type="pres">
      <dgm:prSet presAssocID="{98D08925-B681-4345-AAA7-24A253B8AFB0}" presName="Name37" presStyleLbl="parChTrans1D2" presStyleIdx="1" presStyleCnt="2"/>
      <dgm:spPr/>
    </dgm:pt>
    <dgm:pt modelId="{063339C0-14D0-4886-A77D-7E31678BA74E}" type="pres">
      <dgm:prSet presAssocID="{99961CB3-E705-4E45-B2CE-AE75027D9C9E}" presName="hierRoot2" presStyleCnt="0">
        <dgm:presLayoutVars>
          <dgm:hierBranch val="init"/>
        </dgm:presLayoutVars>
      </dgm:prSet>
      <dgm:spPr/>
    </dgm:pt>
    <dgm:pt modelId="{5DA32891-AF49-4C15-BCDF-2B86B2C45B89}" type="pres">
      <dgm:prSet presAssocID="{99961CB3-E705-4E45-B2CE-AE75027D9C9E}" presName="rootComposite" presStyleCnt="0"/>
      <dgm:spPr/>
    </dgm:pt>
    <dgm:pt modelId="{0D45878E-F09A-4B53-BD4E-133A2352198A}" type="pres">
      <dgm:prSet presAssocID="{99961CB3-E705-4E45-B2CE-AE75027D9C9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238978-3AAD-48BF-B20C-0524ED946B64}" type="pres">
      <dgm:prSet presAssocID="{99961CB3-E705-4E45-B2CE-AE75027D9C9E}" presName="rootConnector" presStyleLbl="node2" presStyleIdx="1" presStyleCnt="2"/>
      <dgm:spPr/>
    </dgm:pt>
    <dgm:pt modelId="{66B979A7-D74C-4886-B053-511FFA049D3C}" type="pres">
      <dgm:prSet presAssocID="{99961CB3-E705-4E45-B2CE-AE75027D9C9E}" presName="hierChild4" presStyleCnt="0"/>
      <dgm:spPr/>
    </dgm:pt>
    <dgm:pt modelId="{8ACCAF9C-0C6C-472E-812D-E6223BBBFAC6}" type="pres">
      <dgm:prSet presAssocID="{93AA40EE-95D6-42B9-B9B6-39CFE6D9877B}" presName="Name37" presStyleLbl="parChTrans1D3" presStyleIdx="2" presStyleCnt="3"/>
      <dgm:spPr/>
    </dgm:pt>
    <dgm:pt modelId="{D0959A93-BEA6-4C65-B349-A8C3BC7B997E}" type="pres">
      <dgm:prSet presAssocID="{74E4BB96-296D-40C3-83C5-CBCD4A42E99D}" presName="hierRoot2" presStyleCnt="0">
        <dgm:presLayoutVars>
          <dgm:hierBranch val="init"/>
        </dgm:presLayoutVars>
      </dgm:prSet>
      <dgm:spPr/>
    </dgm:pt>
    <dgm:pt modelId="{7EF5DD12-199F-4624-AB5C-090F5CE7CC73}" type="pres">
      <dgm:prSet presAssocID="{74E4BB96-296D-40C3-83C5-CBCD4A42E99D}" presName="rootComposite" presStyleCnt="0"/>
      <dgm:spPr/>
    </dgm:pt>
    <dgm:pt modelId="{F98571F5-DBB6-448F-9895-BE30D4FB91EF}" type="pres">
      <dgm:prSet presAssocID="{74E4BB96-296D-40C3-83C5-CBCD4A42E99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03EB63-9164-4DE2-9D3C-7C2BE7450DE5}" type="pres">
      <dgm:prSet presAssocID="{74E4BB96-296D-40C3-83C5-CBCD4A42E99D}" presName="rootConnector" presStyleLbl="node3" presStyleIdx="2" presStyleCnt="3"/>
      <dgm:spPr/>
    </dgm:pt>
    <dgm:pt modelId="{BFC6A900-3781-4753-B61D-064598794BEC}" type="pres">
      <dgm:prSet presAssocID="{74E4BB96-296D-40C3-83C5-CBCD4A42E99D}" presName="hierChild4" presStyleCnt="0"/>
      <dgm:spPr/>
    </dgm:pt>
    <dgm:pt modelId="{C8C70DA6-1338-4C64-B2F6-D833D1CF01E7}" type="pres">
      <dgm:prSet presAssocID="{74E4BB96-296D-40C3-83C5-CBCD4A42E99D}" presName="hierChild5" presStyleCnt="0"/>
      <dgm:spPr/>
    </dgm:pt>
    <dgm:pt modelId="{08950C05-743A-4FCC-9DB7-326C8BF4EBE7}" type="pres">
      <dgm:prSet presAssocID="{99961CB3-E705-4E45-B2CE-AE75027D9C9E}" presName="hierChild5" presStyleCnt="0"/>
      <dgm:spPr/>
    </dgm:pt>
    <dgm:pt modelId="{F0823E9A-E943-4310-B5E6-2B38BFF17323}" type="pres">
      <dgm:prSet presAssocID="{ABAB2896-610F-4E80-B980-8409B5DD34AA}" presName="hierChild3" presStyleCnt="0"/>
      <dgm:spPr/>
    </dgm:pt>
  </dgm:ptLst>
  <dgm:cxnLst>
    <dgm:cxn modelId="{4D679480-1CC0-44AA-8480-3E69158BAE1D}" srcId="{ABAB2896-610F-4E80-B980-8409B5DD34AA}" destId="{99961CB3-E705-4E45-B2CE-AE75027D9C9E}" srcOrd="1" destOrd="0" parTransId="{98D08925-B681-4345-AAA7-24A253B8AFB0}" sibTransId="{BFECF932-4AFE-4D6B-9059-21F2FC349B36}"/>
    <dgm:cxn modelId="{10238A8A-FC96-435D-AC5A-8E3C4E5D5968}" type="presOf" srcId="{F88B2D57-470B-41BD-AFDB-D6A92607E80E}" destId="{5C32CF42-4ECB-4C92-8A69-0295227B5D35}" srcOrd="0" destOrd="0" presId="urn:microsoft.com/office/officeart/2005/8/layout/orgChart1"/>
    <dgm:cxn modelId="{CD96B41C-E2E3-4EE6-A425-8F501B1AB244}" type="presOf" srcId="{5FC1B9AE-574E-4F75-9EEA-91E44A694A08}" destId="{2BC77931-9601-43A5-8DBB-0C6EC51B7925}" srcOrd="0" destOrd="0" presId="urn:microsoft.com/office/officeart/2005/8/layout/orgChart1"/>
    <dgm:cxn modelId="{005735D9-9D1B-4A4B-A26A-6086C2535AEA}" type="presOf" srcId="{ABAB2896-610F-4E80-B980-8409B5DD34AA}" destId="{DCB928B7-38E4-4649-9D8B-AA5591EE27DB}" srcOrd="1" destOrd="0" presId="urn:microsoft.com/office/officeart/2005/8/layout/orgChart1"/>
    <dgm:cxn modelId="{2E0BBC74-BEBD-4450-99F1-549855DEC4F2}" type="presOf" srcId="{99961CB3-E705-4E45-B2CE-AE75027D9C9E}" destId="{0D45878E-F09A-4B53-BD4E-133A2352198A}" srcOrd="0" destOrd="0" presId="urn:microsoft.com/office/officeart/2005/8/layout/orgChart1"/>
    <dgm:cxn modelId="{2B2E6537-C956-4254-8EAA-18A4643130C7}" type="presOf" srcId="{99961CB3-E705-4E45-B2CE-AE75027D9C9E}" destId="{47238978-3AAD-48BF-B20C-0524ED946B64}" srcOrd="1" destOrd="0" presId="urn:microsoft.com/office/officeart/2005/8/layout/orgChart1"/>
    <dgm:cxn modelId="{9C12374D-DBD4-40AB-8FC6-715DE5560C44}" type="presOf" srcId="{74E4BB96-296D-40C3-83C5-CBCD4A42E99D}" destId="{EA03EB63-9164-4DE2-9D3C-7C2BE7450DE5}" srcOrd="1" destOrd="0" presId="urn:microsoft.com/office/officeart/2005/8/layout/orgChart1"/>
    <dgm:cxn modelId="{49B69D0D-1108-48E7-82D3-6B6FB277D311}" type="presOf" srcId="{C99A389D-D30A-4512-81D5-3D704B6407F2}" destId="{FBED77BF-81EF-4CDE-831F-CDAF2D432475}" srcOrd="0" destOrd="0" presId="urn:microsoft.com/office/officeart/2005/8/layout/orgChart1"/>
    <dgm:cxn modelId="{3E0BA03E-7EB1-4C07-ABBC-89B48D2BA7AE}" srcId="{7676A24B-5DEB-48FD-A6F4-BE1E1486724B}" destId="{ABAB2896-610F-4E80-B980-8409B5DD34AA}" srcOrd="0" destOrd="0" parTransId="{C51C82FF-D94C-48C2-8441-65392128CEE1}" sibTransId="{119DCBC4-14CF-4034-9EEE-9FA3CD50FB3A}"/>
    <dgm:cxn modelId="{908754AF-5953-4B8C-A03F-9895268C7258}" srcId="{0FA6AACB-9395-4EDC-A43A-750738284363}" destId="{F88B2D57-470B-41BD-AFDB-D6A92607E80E}" srcOrd="1" destOrd="0" parTransId="{5FC1B9AE-574E-4F75-9EEA-91E44A694A08}" sibTransId="{0EDA851E-67A9-48C2-B32E-D045ADECEB4A}"/>
    <dgm:cxn modelId="{B28C37AE-1833-4636-9628-C83CCABEEBB7}" srcId="{ABAB2896-610F-4E80-B980-8409B5DD34AA}" destId="{0FA6AACB-9395-4EDC-A43A-750738284363}" srcOrd="0" destOrd="0" parTransId="{6597588E-FF65-4F73-896F-10A29E4DFD9D}" sibTransId="{761257BC-4B79-404F-84BA-3333881CDB63}"/>
    <dgm:cxn modelId="{99C12BC7-4B47-4351-BF7B-14DA2458F46E}" type="presOf" srcId="{98D08925-B681-4345-AAA7-24A253B8AFB0}" destId="{405F929A-27C3-46EB-981B-6467A9ECC770}" srcOrd="0" destOrd="0" presId="urn:microsoft.com/office/officeart/2005/8/layout/orgChart1"/>
    <dgm:cxn modelId="{90755A71-D764-45F9-AFDA-B32ED3D4AF61}" type="presOf" srcId="{035F92F2-E42A-4528-B6FB-4B5A284AE627}" destId="{E42AA702-6E61-45E0-9936-39C40E723D5A}" srcOrd="0" destOrd="0" presId="urn:microsoft.com/office/officeart/2005/8/layout/orgChart1"/>
    <dgm:cxn modelId="{01586BF5-52E9-4374-B82D-F531D2ED3DB3}" type="presOf" srcId="{0FA6AACB-9395-4EDC-A43A-750738284363}" destId="{68B5BB9E-814C-4F72-916F-7390418FB753}" srcOrd="0" destOrd="0" presId="urn:microsoft.com/office/officeart/2005/8/layout/orgChart1"/>
    <dgm:cxn modelId="{E8BCDA80-2B80-4F6F-9821-5707C03441C5}" type="presOf" srcId="{ABAB2896-610F-4E80-B980-8409B5DD34AA}" destId="{69A02677-E1B1-4BE0-8A8C-DECB2F49C1A1}" srcOrd="0" destOrd="0" presId="urn:microsoft.com/office/officeart/2005/8/layout/orgChart1"/>
    <dgm:cxn modelId="{D2F4C15E-BE12-4810-B1BA-FC039C1048C1}" type="presOf" srcId="{93AA40EE-95D6-42B9-B9B6-39CFE6D9877B}" destId="{8ACCAF9C-0C6C-472E-812D-E6223BBBFAC6}" srcOrd="0" destOrd="0" presId="urn:microsoft.com/office/officeart/2005/8/layout/orgChart1"/>
    <dgm:cxn modelId="{9EBF1E0C-797C-4025-8B78-251C179D9267}" srcId="{99961CB3-E705-4E45-B2CE-AE75027D9C9E}" destId="{74E4BB96-296D-40C3-83C5-CBCD4A42E99D}" srcOrd="0" destOrd="0" parTransId="{93AA40EE-95D6-42B9-B9B6-39CFE6D9877B}" sibTransId="{055F5265-2CB6-40B2-A75E-5D41E191B098}"/>
    <dgm:cxn modelId="{D5D32430-EDC9-43A1-8684-09F50BB26A33}" type="presOf" srcId="{0FA6AACB-9395-4EDC-A43A-750738284363}" destId="{9EBAC924-BC57-447B-B6BA-37D96088CF3E}" srcOrd="1" destOrd="0" presId="urn:microsoft.com/office/officeart/2005/8/layout/orgChart1"/>
    <dgm:cxn modelId="{5C189690-6E0C-462F-9238-395352C36B49}" type="presOf" srcId="{74E4BB96-296D-40C3-83C5-CBCD4A42E99D}" destId="{F98571F5-DBB6-448F-9895-BE30D4FB91EF}" srcOrd="0" destOrd="0" presId="urn:microsoft.com/office/officeart/2005/8/layout/orgChart1"/>
    <dgm:cxn modelId="{2EDFEDA9-9014-4201-A7C9-34FBC1C92B81}" type="presOf" srcId="{7676A24B-5DEB-48FD-A6F4-BE1E1486724B}" destId="{2284C87D-0D79-4F83-BD6C-6154234F0EFD}" srcOrd="0" destOrd="0" presId="urn:microsoft.com/office/officeart/2005/8/layout/orgChart1"/>
    <dgm:cxn modelId="{C39016E3-E487-450E-B445-A5BFF3CB9E3B}" srcId="{0FA6AACB-9395-4EDC-A43A-750738284363}" destId="{C99A389D-D30A-4512-81D5-3D704B6407F2}" srcOrd="0" destOrd="0" parTransId="{035F92F2-E42A-4528-B6FB-4B5A284AE627}" sibTransId="{0CA374C0-F79F-4770-9757-76F02C504F2E}"/>
    <dgm:cxn modelId="{0F1A5F5A-BE7B-49C3-993A-FA4C0D82161A}" type="presOf" srcId="{C99A389D-D30A-4512-81D5-3D704B6407F2}" destId="{608B7472-E39C-43C1-A453-07A5D6A09CAA}" srcOrd="1" destOrd="0" presId="urn:microsoft.com/office/officeart/2005/8/layout/orgChart1"/>
    <dgm:cxn modelId="{A8001EE3-56B5-43D5-B1FD-AA4F59542A44}" type="presOf" srcId="{6597588E-FF65-4F73-896F-10A29E4DFD9D}" destId="{1D027FD2-C203-4395-BB80-80DAE2D7BF83}" srcOrd="0" destOrd="0" presId="urn:microsoft.com/office/officeart/2005/8/layout/orgChart1"/>
    <dgm:cxn modelId="{1F412DD5-256C-48A5-A5C3-9CABAEDBF21A}" type="presOf" srcId="{F88B2D57-470B-41BD-AFDB-D6A92607E80E}" destId="{8955489C-2F70-40E5-BCE7-33767B17D615}" srcOrd="1" destOrd="0" presId="urn:microsoft.com/office/officeart/2005/8/layout/orgChart1"/>
    <dgm:cxn modelId="{F816B4AB-3E76-48B3-8436-8D6C30763D0B}" type="presParOf" srcId="{2284C87D-0D79-4F83-BD6C-6154234F0EFD}" destId="{282275DC-233C-4F49-841C-5C9583C260F7}" srcOrd="0" destOrd="0" presId="urn:microsoft.com/office/officeart/2005/8/layout/orgChart1"/>
    <dgm:cxn modelId="{0AE86629-B693-4F50-8765-5EF8A151CA64}" type="presParOf" srcId="{282275DC-233C-4F49-841C-5C9583C260F7}" destId="{7F79F897-D3B8-4AC1-A302-6BB672A91B23}" srcOrd="0" destOrd="0" presId="urn:microsoft.com/office/officeart/2005/8/layout/orgChart1"/>
    <dgm:cxn modelId="{B371333F-DBC5-4CDA-BCB0-9850F2A53081}" type="presParOf" srcId="{7F79F897-D3B8-4AC1-A302-6BB672A91B23}" destId="{69A02677-E1B1-4BE0-8A8C-DECB2F49C1A1}" srcOrd="0" destOrd="0" presId="urn:microsoft.com/office/officeart/2005/8/layout/orgChart1"/>
    <dgm:cxn modelId="{34083D5D-0960-4F3F-8A5D-06E0149532ED}" type="presParOf" srcId="{7F79F897-D3B8-4AC1-A302-6BB672A91B23}" destId="{DCB928B7-38E4-4649-9D8B-AA5591EE27DB}" srcOrd="1" destOrd="0" presId="urn:microsoft.com/office/officeart/2005/8/layout/orgChart1"/>
    <dgm:cxn modelId="{5F665030-62B9-4D00-8AF8-5856E5C2DC50}" type="presParOf" srcId="{282275DC-233C-4F49-841C-5C9583C260F7}" destId="{55161D53-54BC-40E2-AE99-F0E0AD2BCD0F}" srcOrd="1" destOrd="0" presId="urn:microsoft.com/office/officeart/2005/8/layout/orgChart1"/>
    <dgm:cxn modelId="{943A1300-3637-424D-88BC-FCBC77C0C3CF}" type="presParOf" srcId="{55161D53-54BC-40E2-AE99-F0E0AD2BCD0F}" destId="{1D027FD2-C203-4395-BB80-80DAE2D7BF83}" srcOrd="0" destOrd="0" presId="urn:microsoft.com/office/officeart/2005/8/layout/orgChart1"/>
    <dgm:cxn modelId="{A7F4AE9C-6B35-42FA-95B6-3BE758465566}" type="presParOf" srcId="{55161D53-54BC-40E2-AE99-F0E0AD2BCD0F}" destId="{F69FFDBD-0807-4A68-862B-538037B71747}" srcOrd="1" destOrd="0" presId="urn:microsoft.com/office/officeart/2005/8/layout/orgChart1"/>
    <dgm:cxn modelId="{AE6485ED-A180-407F-88A4-CB8C58104164}" type="presParOf" srcId="{F69FFDBD-0807-4A68-862B-538037B71747}" destId="{B7370440-BD7E-46A5-9054-19F85A34716F}" srcOrd="0" destOrd="0" presId="urn:microsoft.com/office/officeart/2005/8/layout/orgChart1"/>
    <dgm:cxn modelId="{A66AD69C-4524-43CE-B444-5AB2DA9277EE}" type="presParOf" srcId="{B7370440-BD7E-46A5-9054-19F85A34716F}" destId="{68B5BB9E-814C-4F72-916F-7390418FB753}" srcOrd="0" destOrd="0" presId="urn:microsoft.com/office/officeart/2005/8/layout/orgChart1"/>
    <dgm:cxn modelId="{764633F6-350A-4AFF-99C1-1A92B9C6ED2A}" type="presParOf" srcId="{B7370440-BD7E-46A5-9054-19F85A34716F}" destId="{9EBAC924-BC57-447B-B6BA-37D96088CF3E}" srcOrd="1" destOrd="0" presId="urn:microsoft.com/office/officeart/2005/8/layout/orgChart1"/>
    <dgm:cxn modelId="{AFC1BDCB-6EA6-449F-B507-F49118A21E68}" type="presParOf" srcId="{F69FFDBD-0807-4A68-862B-538037B71747}" destId="{9ABEB54F-2D0C-4A4D-A8CC-2EB61107ADD4}" srcOrd="1" destOrd="0" presId="urn:microsoft.com/office/officeart/2005/8/layout/orgChart1"/>
    <dgm:cxn modelId="{AD27FCD0-8941-4BD9-95C3-A5392F73705F}" type="presParOf" srcId="{9ABEB54F-2D0C-4A4D-A8CC-2EB61107ADD4}" destId="{E42AA702-6E61-45E0-9936-39C40E723D5A}" srcOrd="0" destOrd="0" presId="urn:microsoft.com/office/officeart/2005/8/layout/orgChart1"/>
    <dgm:cxn modelId="{1E66046C-DA1A-46C4-8401-39FB785D8E8D}" type="presParOf" srcId="{9ABEB54F-2D0C-4A4D-A8CC-2EB61107ADD4}" destId="{B3F12910-D6C9-44CF-B105-E031ECD79374}" srcOrd="1" destOrd="0" presId="urn:microsoft.com/office/officeart/2005/8/layout/orgChart1"/>
    <dgm:cxn modelId="{614BD953-B599-42FE-BEE8-21E6C69EF211}" type="presParOf" srcId="{B3F12910-D6C9-44CF-B105-E031ECD79374}" destId="{73F6B0CC-41FA-4712-AF0B-45A462622B7D}" srcOrd="0" destOrd="0" presId="urn:microsoft.com/office/officeart/2005/8/layout/orgChart1"/>
    <dgm:cxn modelId="{6F773898-7D9A-4707-9D87-EBA3FEC81790}" type="presParOf" srcId="{73F6B0CC-41FA-4712-AF0B-45A462622B7D}" destId="{FBED77BF-81EF-4CDE-831F-CDAF2D432475}" srcOrd="0" destOrd="0" presId="urn:microsoft.com/office/officeart/2005/8/layout/orgChart1"/>
    <dgm:cxn modelId="{F7342061-2722-42B6-B2CE-4B50437C4BDD}" type="presParOf" srcId="{73F6B0CC-41FA-4712-AF0B-45A462622B7D}" destId="{608B7472-E39C-43C1-A453-07A5D6A09CAA}" srcOrd="1" destOrd="0" presId="urn:microsoft.com/office/officeart/2005/8/layout/orgChart1"/>
    <dgm:cxn modelId="{6E2810B0-E5DD-4A39-B6F2-028F457F57A0}" type="presParOf" srcId="{B3F12910-D6C9-44CF-B105-E031ECD79374}" destId="{A0C6697A-E8C7-40E6-BA9C-1988A48BF67E}" srcOrd="1" destOrd="0" presId="urn:microsoft.com/office/officeart/2005/8/layout/orgChart1"/>
    <dgm:cxn modelId="{9E1C137C-410A-4678-A4B5-21362FE30610}" type="presParOf" srcId="{B3F12910-D6C9-44CF-B105-E031ECD79374}" destId="{D94F845E-30AA-46AB-805F-B542EBC9D31C}" srcOrd="2" destOrd="0" presId="urn:microsoft.com/office/officeart/2005/8/layout/orgChart1"/>
    <dgm:cxn modelId="{414F56CA-18F0-4746-9889-8A631E41AC4F}" type="presParOf" srcId="{9ABEB54F-2D0C-4A4D-A8CC-2EB61107ADD4}" destId="{2BC77931-9601-43A5-8DBB-0C6EC51B7925}" srcOrd="2" destOrd="0" presId="urn:microsoft.com/office/officeart/2005/8/layout/orgChart1"/>
    <dgm:cxn modelId="{B23CAA1A-10DA-4E80-9C09-1F8C0237C42D}" type="presParOf" srcId="{9ABEB54F-2D0C-4A4D-A8CC-2EB61107ADD4}" destId="{AA9B5737-BD06-4749-AC9E-7D17C88C580E}" srcOrd="3" destOrd="0" presId="urn:microsoft.com/office/officeart/2005/8/layout/orgChart1"/>
    <dgm:cxn modelId="{3DF90375-26AC-4865-89ED-3CD2C5DCE6A5}" type="presParOf" srcId="{AA9B5737-BD06-4749-AC9E-7D17C88C580E}" destId="{A10881F0-D52F-4374-8DA6-5464AED104BB}" srcOrd="0" destOrd="0" presId="urn:microsoft.com/office/officeart/2005/8/layout/orgChart1"/>
    <dgm:cxn modelId="{7279E926-C234-428B-BCDB-D48741B31176}" type="presParOf" srcId="{A10881F0-D52F-4374-8DA6-5464AED104BB}" destId="{5C32CF42-4ECB-4C92-8A69-0295227B5D35}" srcOrd="0" destOrd="0" presId="urn:microsoft.com/office/officeart/2005/8/layout/orgChart1"/>
    <dgm:cxn modelId="{E1CA8EA9-2F31-4A40-AA13-942202595BEF}" type="presParOf" srcId="{A10881F0-D52F-4374-8DA6-5464AED104BB}" destId="{8955489C-2F70-40E5-BCE7-33767B17D615}" srcOrd="1" destOrd="0" presId="urn:microsoft.com/office/officeart/2005/8/layout/orgChart1"/>
    <dgm:cxn modelId="{E9415A20-A88F-495B-B3A4-8E584CB0469A}" type="presParOf" srcId="{AA9B5737-BD06-4749-AC9E-7D17C88C580E}" destId="{BE7B2CB6-3C33-4D90-972D-811BC7C933CA}" srcOrd="1" destOrd="0" presId="urn:microsoft.com/office/officeart/2005/8/layout/orgChart1"/>
    <dgm:cxn modelId="{4D1A3F77-C807-4A07-9EDE-8F4EC24FF669}" type="presParOf" srcId="{AA9B5737-BD06-4749-AC9E-7D17C88C580E}" destId="{DF4E512F-8B04-4C56-931D-5D3CB25C0EA6}" srcOrd="2" destOrd="0" presId="urn:microsoft.com/office/officeart/2005/8/layout/orgChart1"/>
    <dgm:cxn modelId="{0D1D1373-027D-48CD-8387-7ADB43F6B051}" type="presParOf" srcId="{F69FFDBD-0807-4A68-862B-538037B71747}" destId="{A5D96FB0-10D3-4401-8768-6F952001D310}" srcOrd="2" destOrd="0" presId="urn:microsoft.com/office/officeart/2005/8/layout/orgChart1"/>
    <dgm:cxn modelId="{33328D18-9AE0-49A5-BF1F-AA3BEE666E2A}" type="presParOf" srcId="{55161D53-54BC-40E2-AE99-F0E0AD2BCD0F}" destId="{405F929A-27C3-46EB-981B-6467A9ECC770}" srcOrd="2" destOrd="0" presId="urn:microsoft.com/office/officeart/2005/8/layout/orgChart1"/>
    <dgm:cxn modelId="{7E72B15E-96AC-4685-BC25-DA7B8A52CB89}" type="presParOf" srcId="{55161D53-54BC-40E2-AE99-F0E0AD2BCD0F}" destId="{063339C0-14D0-4886-A77D-7E31678BA74E}" srcOrd="3" destOrd="0" presId="urn:microsoft.com/office/officeart/2005/8/layout/orgChart1"/>
    <dgm:cxn modelId="{1E13F270-885E-4DBD-A487-CB861E96D21C}" type="presParOf" srcId="{063339C0-14D0-4886-A77D-7E31678BA74E}" destId="{5DA32891-AF49-4C15-BCDF-2B86B2C45B89}" srcOrd="0" destOrd="0" presId="urn:microsoft.com/office/officeart/2005/8/layout/orgChart1"/>
    <dgm:cxn modelId="{371D5666-ED5C-4495-A48D-EB847366811F}" type="presParOf" srcId="{5DA32891-AF49-4C15-BCDF-2B86B2C45B89}" destId="{0D45878E-F09A-4B53-BD4E-133A2352198A}" srcOrd="0" destOrd="0" presId="urn:microsoft.com/office/officeart/2005/8/layout/orgChart1"/>
    <dgm:cxn modelId="{4ADA88DE-F2EB-4859-920C-7CB9D85D2317}" type="presParOf" srcId="{5DA32891-AF49-4C15-BCDF-2B86B2C45B89}" destId="{47238978-3AAD-48BF-B20C-0524ED946B64}" srcOrd="1" destOrd="0" presId="urn:microsoft.com/office/officeart/2005/8/layout/orgChart1"/>
    <dgm:cxn modelId="{8E6A7962-4999-42BD-B3CD-044F6B87F218}" type="presParOf" srcId="{063339C0-14D0-4886-A77D-7E31678BA74E}" destId="{66B979A7-D74C-4886-B053-511FFA049D3C}" srcOrd="1" destOrd="0" presId="urn:microsoft.com/office/officeart/2005/8/layout/orgChart1"/>
    <dgm:cxn modelId="{BBEC651F-1532-49EB-8895-3B1CC63DA4C3}" type="presParOf" srcId="{66B979A7-D74C-4886-B053-511FFA049D3C}" destId="{8ACCAF9C-0C6C-472E-812D-E6223BBBFAC6}" srcOrd="0" destOrd="0" presId="urn:microsoft.com/office/officeart/2005/8/layout/orgChart1"/>
    <dgm:cxn modelId="{36473F35-3C26-49ED-BF7B-F6E8489BC08E}" type="presParOf" srcId="{66B979A7-D74C-4886-B053-511FFA049D3C}" destId="{D0959A93-BEA6-4C65-B349-A8C3BC7B997E}" srcOrd="1" destOrd="0" presId="urn:microsoft.com/office/officeart/2005/8/layout/orgChart1"/>
    <dgm:cxn modelId="{9F6E887F-B397-42B9-947F-5A960C37F9FA}" type="presParOf" srcId="{D0959A93-BEA6-4C65-B349-A8C3BC7B997E}" destId="{7EF5DD12-199F-4624-AB5C-090F5CE7CC73}" srcOrd="0" destOrd="0" presId="urn:microsoft.com/office/officeart/2005/8/layout/orgChart1"/>
    <dgm:cxn modelId="{18355BE9-20B9-4137-860A-87F8C93AFD95}" type="presParOf" srcId="{7EF5DD12-199F-4624-AB5C-090F5CE7CC73}" destId="{F98571F5-DBB6-448F-9895-BE30D4FB91EF}" srcOrd="0" destOrd="0" presId="urn:microsoft.com/office/officeart/2005/8/layout/orgChart1"/>
    <dgm:cxn modelId="{25BF4F99-A0AB-48ED-A212-09B5AF53AFFC}" type="presParOf" srcId="{7EF5DD12-199F-4624-AB5C-090F5CE7CC73}" destId="{EA03EB63-9164-4DE2-9D3C-7C2BE7450DE5}" srcOrd="1" destOrd="0" presId="urn:microsoft.com/office/officeart/2005/8/layout/orgChart1"/>
    <dgm:cxn modelId="{D51A163B-E90D-4AF7-B4D8-D60BC9F2CAD6}" type="presParOf" srcId="{D0959A93-BEA6-4C65-B349-A8C3BC7B997E}" destId="{BFC6A900-3781-4753-B61D-064598794BEC}" srcOrd="1" destOrd="0" presId="urn:microsoft.com/office/officeart/2005/8/layout/orgChart1"/>
    <dgm:cxn modelId="{D6B4194B-E2A4-4A99-A23B-6ED56DA1C734}" type="presParOf" srcId="{D0959A93-BEA6-4C65-B349-A8C3BC7B997E}" destId="{C8C70DA6-1338-4C64-B2F6-D833D1CF01E7}" srcOrd="2" destOrd="0" presId="urn:microsoft.com/office/officeart/2005/8/layout/orgChart1"/>
    <dgm:cxn modelId="{596A6A44-AD73-4BC9-BBB9-18843BBCB2E6}" type="presParOf" srcId="{063339C0-14D0-4886-A77D-7E31678BA74E}" destId="{08950C05-743A-4FCC-9DB7-326C8BF4EBE7}" srcOrd="2" destOrd="0" presId="urn:microsoft.com/office/officeart/2005/8/layout/orgChart1"/>
    <dgm:cxn modelId="{74EF0B60-24B1-4FDB-877E-A665AE5EF5CF}" type="presParOf" srcId="{282275DC-233C-4F49-841C-5C9583C260F7}" destId="{F0823E9A-E943-4310-B5E6-2B38BFF173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0AB69A0D-0D71-4C8A-9132-DF5BADBE3B3C}">
      <dgm:prSet phldrT="[Text]"/>
      <dgm:spPr/>
      <dgm:t>
        <a:bodyPr/>
        <a:lstStyle/>
        <a:p>
          <a:r>
            <a:rPr lang="en-IN" dirty="0" smtClean="0"/>
            <a:t>End Points = 2 &amp;&amp; Density &gt; 0.8</a:t>
          </a:r>
          <a:endParaRPr lang="en-IN" dirty="0"/>
        </a:p>
      </dgm:t>
    </dgm:pt>
    <dgm:pt modelId="{184B0EE7-1615-41FA-A872-6BEE42AEFAA6}" type="parTrans" cxnId="{1A492C6F-77C2-4C02-81BB-B1D650A5CE08}">
      <dgm:prSet/>
      <dgm:spPr/>
      <dgm:t>
        <a:bodyPr/>
        <a:lstStyle/>
        <a:p>
          <a:endParaRPr lang="en-IN"/>
        </a:p>
      </dgm:t>
    </dgm:pt>
    <dgm:pt modelId="{463BCABC-9256-4246-A065-35C9DBC30D3E}" type="sibTrans" cxnId="{1A492C6F-77C2-4C02-81BB-B1D650A5CE08}">
      <dgm:prSet/>
      <dgm:spPr/>
      <dgm:t>
        <a:bodyPr/>
        <a:lstStyle/>
        <a:p>
          <a:endParaRPr lang="en-IN"/>
        </a:p>
      </dgm:t>
    </dgm:pt>
    <dgm:pt modelId="{28EA09B5-9B33-4A78-AD13-C096AE9192A0}">
      <dgm:prSet phldrT="[Text]"/>
      <dgm:spPr/>
      <dgm:t>
        <a:bodyPr/>
        <a:lstStyle/>
        <a:p>
          <a:r>
            <a:rPr lang="en-IN" dirty="0" smtClean="0"/>
            <a:t>End Points &gt;= 3</a:t>
          </a:r>
          <a:endParaRPr lang="en-IN" dirty="0"/>
        </a:p>
      </dgm:t>
    </dgm:pt>
    <dgm:pt modelId="{FF719E35-B640-47D0-AA6C-A2AD748EE1E5}" type="parTrans" cxnId="{126A4FF8-BBD7-4AF0-A6BB-E2461A260DD6}">
      <dgm:prSet/>
      <dgm:spPr/>
      <dgm:t>
        <a:bodyPr/>
        <a:lstStyle/>
        <a:p>
          <a:endParaRPr lang="en-IN"/>
        </a:p>
      </dgm:t>
    </dgm:pt>
    <dgm:pt modelId="{DEDA8E11-5832-40C2-9193-DD6732D4B398}" type="sibTrans" cxnId="{126A4FF8-BBD7-4AF0-A6BB-E2461A260DD6}">
      <dgm:prSet/>
      <dgm:spPr/>
      <dgm:t>
        <a:bodyPr/>
        <a:lstStyle/>
        <a:p>
          <a:endParaRPr lang="en-IN"/>
        </a:p>
      </dgm:t>
    </dgm:pt>
    <dgm:pt modelId="{CEFDD236-44C9-4A7E-88B0-09012A8E8DB5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99C88327-E24C-4291-A6ED-3A7E28A61AEF}" type="parTrans" cxnId="{67DD2223-5134-46DD-A156-6DC2764B04D0}">
      <dgm:prSet/>
      <dgm:spPr/>
      <dgm:t>
        <a:bodyPr/>
        <a:lstStyle/>
        <a:p>
          <a:endParaRPr lang="en-IN"/>
        </a:p>
      </dgm:t>
    </dgm:pt>
    <dgm:pt modelId="{25EA1809-2291-419B-A4A4-4717E8DEBD75}" type="sibTrans" cxnId="{67DD2223-5134-46DD-A156-6DC2764B04D0}">
      <dgm:prSet/>
      <dgm:spPr/>
      <dgm:t>
        <a:bodyPr/>
        <a:lstStyle/>
        <a:p>
          <a:endParaRPr lang="en-IN"/>
        </a:p>
      </dgm:t>
    </dgm:pt>
    <dgm:pt modelId="{6F155281-E1CE-441A-A588-732203127CB4}">
      <dgm:prSet phldrT="[Text]"/>
      <dgm:spPr/>
      <dgm:t>
        <a:bodyPr/>
        <a:lstStyle/>
        <a:p>
          <a:r>
            <a:rPr lang="en-IN" dirty="0" smtClean="0"/>
            <a:t>Arrows</a:t>
          </a:r>
          <a:endParaRPr lang="en-IN" dirty="0"/>
        </a:p>
      </dgm:t>
    </dgm:pt>
    <dgm:pt modelId="{D1C1D9BC-2684-4694-AB23-B19D28E69DF9}" type="parTrans" cxnId="{6B2FEAD9-C3EA-4C9A-BCD0-5673DBAAE4C0}">
      <dgm:prSet/>
      <dgm:spPr/>
      <dgm:t>
        <a:bodyPr/>
        <a:lstStyle/>
        <a:p>
          <a:endParaRPr lang="en-IN"/>
        </a:p>
      </dgm:t>
    </dgm:pt>
    <dgm:pt modelId="{426312A0-6E9B-49A1-B411-E0D31838ECFE}" type="sibTrans" cxnId="{6B2FEAD9-C3EA-4C9A-BCD0-5673DBAAE4C0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EACEA604-6430-4831-B944-DF0C0955321D}" type="pres">
      <dgm:prSet presAssocID="{184B0EE7-1615-41FA-A872-6BEE42AEFAA6}" presName="Name37" presStyleLbl="parChTrans1D2" presStyleIdx="0" presStyleCnt="2"/>
      <dgm:spPr/>
    </dgm:pt>
    <dgm:pt modelId="{5A5D0F87-926E-4F6B-9306-9B5A6E5AE892}" type="pres">
      <dgm:prSet presAssocID="{0AB69A0D-0D71-4C8A-9132-DF5BADBE3B3C}" presName="hierRoot2" presStyleCnt="0">
        <dgm:presLayoutVars>
          <dgm:hierBranch val="init"/>
        </dgm:presLayoutVars>
      </dgm:prSet>
      <dgm:spPr/>
    </dgm:pt>
    <dgm:pt modelId="{9F3193C1-8335-426E-A034-C5164B84567F}" type="pres">
      <dgm:prSet presAssocID="{0AB69A0D-0D71-4C8A-9132-DF5BADBE3B3C}" presName="rootComposite" presStyleCnt="0"/>
      <dgm:spPr/>
    </dgm:pt>
    <dgm:pt modelId="{4A66CAFE-7E3D-414C-A816-016528F5C560}" type="pres">
      <dgm:prSet presAssocID="{0AB69A0D-0D71-4C8A-9132-DF5BADBE3B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09D13-70F6-4A47-AB00-0B859B5782D1}" type="pres">
      <dgm:prSet presAssocID="{0AB69A0D-0D71-4C8A-9132-DF5BADBE3B3C}" presName="rootConnector" presStyleLbl="node2" presStyleIdx="0" presStyleCnt="2"/>
      <dgm:spPr/>
    </dgm:pt>
    <dgm:pt modelId="{D2F01795-862B-42FB-B1BE-F48F621ECC07}" type="pres">
      <dgm:prSet presAssocID="{0AB69A0D-0D71-4C8A-9132-DF5BADBE3B3C}" presName="hierChild4" presStyleCnt="0"/>
      <dgm:spPr/>
    </dgm:pt>
    <dgm:pt modelId="{0B7F9964-8B4D-4069-905C-4AA90C623885}" type="pres">
      <dgm:prSet presAssocID="{99C88327-E24C-4291-A6ED-3A7E28A61AEF}" presName="Name37" presStyleLbl="parChTrans1D3" presStyleIdx="0" presStyleCnt="2"/>
      <dgm:spPr/>
    </dgm:pt>
    <dgm:pt modelId="{B8A0F626-8F49-453A-A915-F107ABC36A84}" type="pres">
      <dgm:prSet presAssocID="{CEFDD236-44C9-4A7E-88B0-09012A8E8DB5}" presName="hierRoot2" presStyleCnt="0">
        <dgm:presLayoutVars>
          <dgm:hierBranch val="init"/>
        </dgm:presLayoutVars>
      </dgm:prSet>
      <dgm:spPr/>
    </dgm:pt>
    <dgm:pt modelId="{DC7F38DF-0945-4EE2-ABCD-261DDD0EC9BF}" type="pres">
      <dgm:prSet presAssocID="{CEFDD236-44C9-4A7E-88B0-09012A8E8DB5}" presName="rootComposite" presStyleCnt="0"/>
      <dgm:spPr/>
    </dgm:pt>
    <dgm:pt modelId="{862F62D5-67E1-4F18-BFD0-BDF490CE9307}" type="pres">
      <dgm:prSet presAssocID="{CEFDD236-44C9-4A7E-88B0-09012A8E8D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A0200F-B0FC-4CBA-9437-DB9AB0E8E40B}" type="pres">
      <dgm:prSet presAssocID="{CEFDD236-44C9-4A7E-88B0-09012A8E8DB5}" presName="rootConnector" presStyleLbl="node3" presStyleIdx="0" presStyleCnt="2"/>
      <dgm:spPr/>
    </dgm:pt>
    <dgm:pt modelId="{B095986E-51D2-4AE3-9024-6DB6ABD20A27}" type="pres">
      <dgm:prSet presAssocID="{CEFDD236-44C9-4A7E-88B0-09012A8E8DB5}" presName="hierChild4" presStyleCnt="0"/>
      <dgm:spPr/>
    </dgm:pt>
    <dgm:pt modelId="{8D6A6273-C30F-4BC6-97B9-732BC1EC09D4}" type="pres">
      <dgm:prSet presAssocID="{CEFDD236-44C9-4A7E-88B0-09012A8E8DB5}" presName="hierChild5" presStyleCnt="0"/>
      <dgm:spPr/>
    </dgm:pt>
    <dgm:pt modelId="{3E1DFD7E-2579-4508-872E-D904C6D8E613}" type="pres">
      <dgm:prSet presAssocID="{0AB69A0D-0D71-4C8A-9132-DF5BADBE3B3C}" presName="hierChild5" presStyleCnt="0"/>
      <dgm:spPr/>
    </dgm:pt>
    <dgm:pt modelId="{2C452292-F8B4-4F50-83AC-C9FA65F1B203}" type="pres">
      <dgm:prSet presAssocID="{FF719E35-B640-47D0-AA6C-A2AD748EE1E5}" presName="Name37" presStyleLbl="parChTrans1D2" presStyleIdx="1" presStyleCnt="2"/>
      <dgm:spPr/>
    </dgm:pt>
    <dgm:pt modelId="{002A587C-3F73-432D-847A-A0282C7893FD}" type="pres">
      <dgm:prSet presAssocID="{28EA09B5-9B33-4A78-AD13-C096AE9192A0}" presName="hierRoot2" presStyleCnt="0">
        <dgm:presLayoutVars>
          <dgm:hierBranch val="init"/>
        </dgm:presLayoutVars>
      </dgm:prSet>
      <dgm:spPr/>
    </dgm:pt>
    <dgm:pt modelId="{8D2199FA-61AF-4906-8C49-BF797C4E42EB}" type="pres">
      <dgm:prSet presAssocID="{28EA09B5-9B33-4A78-AD13-C096AE9192A0}" presName="rootComposite" presStyleCnt="0"/>
      <dgm:spPr/>
    </dgm:pt>
    <dgm:pt modelId="{64D86562-3EB8-46B6-909B-BD5C5D2D0862}" type="pres">
      <dgm:prSet presAssocID="{28EA09B5-9B33-4A78-AD13-C096AE9192A0}" presName="rootText" presStyleLbl="node2" presStyleIdx="1" presStyleCnt="2">
        <dgm:presLayoutVars>
          <dgm:chPref val="3"/>
        </dgm:presLayoutVars>
      </dgm:prSet>
      <dgm:spPr/>
    </dgm:pt>
    <dgm:pt modelId="{8D9016A9-298C-4164-8E77-C858C6995776}" type="pres">
      <dgm:prSet presAssocID="{28EA09B5-9B33-4A78-AD13-C096AE9192A0}" presName="rootConnector" presStyleLbl="node2" presStyleIdx="1" presStyleCnt="2"/>
      <dgm:spPr/>
    </dgm:pt>
    <dgm:pt modelId="{BC26AA28-04C6-4622-8C28-E0B9F5F07BBC}" type="pres">
      <dgm:prSet presAssocID="{28EA09B5-9B33-4A78-AD13-C096AE9192A0}" presName="hierChild4" presStyleCnt="0"/>
      <dgm:spPr/>
    </dgm:pt>
    <dgm:pt modelId="{82700F94-2964-4AAD-A04D-C60E53953FCF}" type="pres">
      <dgm:prSet presAssocID="{D1C1D9BC-2684-4694-AB23-B19D28E69DF9}" presName="Name37" presStyleLbl="parChTrans1D3" presStyleIdx="1" presStyleCnt="2"/>
      <dgm:spPr/>
    </dgm:pt>
    <dgm:pt modelId="{841D78B4-58E1-42AB-AE6A-C6D0E5F36EBE}" type="pres">
      <dgm:prSet presAssocID="{6F155281-E1CE-441A-A588-732203127CB4}" presName="hierRoot2" presStyleCnt="0">
        <dgm:presLayoutVars>
          <dgm:hierBranch val="init"/>
        </dgm:presLayoutVars>
      </dgm:prSet>
      <dgm:spPr/>
    </dgm:pt>
    <dgm:pt modelId="{A110BA45-C28C-4288-A7F9-2771DF73090D}" type="pres">
      <dgm:prSet presAssocID="{6F155281-E1CE-441A-A588-732203127CB4}" presName="rootComposite" presStyleCnt="0"/>
      <dgm:spPr/>
    </dgm:pt>
    <dgm:pt modelId="{1A8A7BC0-E38D-4090-B704-00803D754E97}" type="pres">
      <dgm:prSet presAssocID="{6F155281-E1CE-441A-A588-732203127CB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C2F7C4-942D-48F8-A6EA-FCA50A11D134}" type="pres">
      <dgm:prSet presAssocID="{6F155281-E1CE-441A-A588-732203127CB4}" presName="rootConnector" presStyleLbl="node3" presStyleIdx="1" presStyleCnt="2"/>
      <dgm:spPr/>
    </dgm:pt>
    <dgm:pt modelId="{5A378CE7-160E-441B-AC1C-54AA6F55B96F}" type="pres">
      <dgm:prSet presAssocID="{6F155281-E1CE-441A-A588-732203127CB4}" presName="hierChild4" presStyleCnt="0"/>
      <dgm:spPr/>
    </dgm:pt>
    <dgm:pt modelId="{EA04EBE8-55D8-4E7C-90E2-6AF93D835F51}" type="pres">
      <dgm:prSet presAssocID="{6F155281-E1CE-441A-A588-732203127CB4}" presName="hierChild5" presStyleCnt="0"/>
      <dgm:spPr/>
    </dgm:pt>
    <dgm:pt modelId="{20260FE8-821D-42D5-958F-7E2E6E6F5085}" type="pres">
      <dgm:prSet presAssocID="{28EA09B5-9B33-4A78-AD13-C096AE9192A0}" presName="hierChild5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51641831-E85D-4250-84D1-1B114899302A}" type="presOf" srcId="{FF719E35-B640-47D0-AA6C-A2AD748EE1E5}" destId="{2C452292-F8B4-4F50-83AC-C9FA65F1B203}" srcOrd="0" destOrd="0" presId="urn:microsoft.com/office/officeart/2005/8/layout/orgChart1"/>
    <dgm:cxn modelId="{44AC44E0-D066-4005-B353-6A479C1D31A0}" type="presOf" srcId="{0AB69A0D-0D71-4C8A-9132-DF5BADBE3B3C}" destId="{4A66CAFE-7E3D-414C-A816-016528F5C560}" srcOrd="0" destOrd="0" presId="urn:microsoft.com/office/officeart/2005/8/layout/orgChart1"/>
    <dgm:cxn modelId="{911A25AC-C5B7-49B2-BF6D-BEA21B74CE4B}" type="presOf" srcId="{0AB69A0D-0D71-4C8A-9132-DF5BADBE3B3C}" destId="{40709D13-70F6-4A47-AB00-0B859B5782D1}" srcOrd="1" destOrd="0" presId="urn:microsoft.com/office/officeart/2005/8/layout/orgChart1"/>
    <dgm:cxn modelId="{0CE1B848-9ABD-433C-AB66-BB848CE0B4B6}" type="presOf" srcId="{6F155281-E1CE-441A-A588-732203127CB4}" destId="{1A8A7BC0-E38D-4090-B704-00803D754E97}" srcOrd="0" destOrd="0" presId="urn:microsoft.com/office/officeart/2005/8/layout/orgChart1"/>
    <dgm:cxn modelId="{67DD2223-5134-46DD-A156-6DC2764B04D0}" srcId="{0AB69A0D-0D71-4C8A-9132-DF5BADBE3B3C}" destId="{CEFDD236-44C9-4A7E-88B0-09012A8E8DB5}" srcOrd="0" destOrd="0" parTransId="{99C88327-E24C-4291-A6ED-3A7E28A61AEF}" sibTransId="{25EA1809-2291-419B-A4A4-4717E8DEBD75}"/>
    <dgm:cxn modelId="{126A4FF8-BBD7-4AF0-A6BB-E2461A260DD6}" srcId="{74CCAE77-796E-4D03-8DD9-604B098036DF}" destId="{28EA09B5-9B33-4A78-AD13-C096AE9192A0}" srcOrd="1" destOrd="0" parTransId="{FF719E35-B640-47D0-AA6C-A2AD748EE1E5}" sibTransId="{DEDA8E11-5832-40C2-9193-DD6732D4B398}"/>
    <dgm:cxn modelId="{D82300DC-E3E7-455E-A126-37CCBDB4BFEB}" type="presOf" srcId="{99C88327-E24C-4291-A6ED-3A7E28A61AEF}" destId="{0B7F9964-8B4D-4069-905C-4AA90C623885}" srcOrd="0" destOrd="0" presId="urn:microsoft.com/office/officeart/2005/8/layout/orgChart1"/>
    <dgm:cxn modelId="{AD992A93-77B4-4738-9237-3DA06E2B6E0F}" type="presOf" srcId="{CEFDD236-44C9-4A7E-88B0-09012A8E8DB5}" destId="{862F62D5-67E1-4F18-BFD0-BDF490CE9307}" srcOrd="0" destOrd="0" presId="urn:microsoft.com/office/officeart/2005/8/layout/orgChart1"/>
    <dgm:cxn modelId="{0EAF60FB-7F4A-46CE-9980-DA84C59A63ED}" type="presOf" srcId="{D1C1D9BC-2684-4694-AB23-B19D28E69DF9}" destId="{82700F94-2964-4AAD-A04D-C60E53953FCF}" srcOrd="0" destOrd="0" presId="urn:microsoft.com/office/officeart/2005/8/layout/orgChart1"/>
    <dgm:cxn modelId="{F82639F8-8C82-4930-802C-036F849E4ED9}" type="presOf" srcId="{184B0EE7-1615-41FA-A872-6BEE42AEFAA6}" destId="{EACEA604-6430-4831-B944-DF0C0955321D}" srcOrd="0" destOrd="0" presId="urn:microsoft.com/office/officeart/2005/8/layout/orgChart1"/>
    <dgm:cxn modelId="{77AB68B7-5FD1-4CA4-82E7-7ED37B3199AF}" type="presOf" srcId="{74CCAE77-796E-4D03-8DD9-604B098036DF}" destId="{E1EAFBBD-1676-4BE1-A614-64CBBD1FAD63}" srcOrd="1" destOrd="0" presId="urn:microsoft.com/office/officeart/2005/8/layout/orgChart1"/>
    <dgm:cxn modelId="{19DE40FF-C8FC-4C30-B528-5366D5464ACC}" type="presOf" srcId="{6F155281-E1CE-441A-A588-732203127CB4}" destId="{F3C2F7C4-942D-48F8-A6EA-FCA50A11D134}" srcOrd="1" destOrd="0" presId="urn:microsoft.com/office/officeart/2005/8/layout/orgChart1"/>
    <dgm:cxn modelId="{2513436C-FBB7-4B20-AB8B-14F4E737D4D2}" type="presOf" srcId="{28EA09B5-9B33-4A78-AD13-C096AE9192A0}" destId="{8D9016A9-298C-4164-8E77-C858C6995776}" srcOrd="1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246841B5-175C-4701-9190-551A4E5C3805}" type="presOf" srcId="{28EA09B5-9B33-4A78-AD13-C096AE9192A0}" destId="{64D86562-3EB8-46B6-909B-BD5C5D2D0862}" srcOrd="0" destOrd="0" presId="urn:microsoft.com/office/officeart/2005/8/layout/orgChart1"/>
    <dgm:cxn modelId="{94487E8A-3DA0-4DA8-8330-247C44B88F85}" type="presOf" srcId="{74CCAE77-796E-4D03-8DD9-604B098036DF}" destId="{ED4526A1-CB57-4C5C-8E9B-0112FF6D543C}" srcOrd="0" destOrd="0" presId="urn:microsoft.com/office/officeart/2005/8/layout/orgChart1"/>
    <dgm:cxn modelId="{6B2FEAD9-C3EA-4C9A-BCD0-5673DBAAE4C0}" srcId="{28EA09B5-9B33-4A78-AD13-C096AE9192A0}" destId="{6F155281-E1CE-441A-A588-732203127CB4}" srcOrd="0" destOrd="0" parTransId="{D1C1D9BC-2684-4694-AB23-B19D28E69DF9}" sibTransId="{426312A0-6E9B-49A1-B411-E0D31838ECFE}"/>
    <dgm:cxn modelId="{1B88C590-4C49-4D50-B82B-19E6A4F54F59}" type="presOf" srcId="{2B2F41A9-9B72-4304-83D3-F40800E0F676}" destId="{74263A41-B23C-4FD2-8CD5-44005D92C87B}" srcOrd="0" destOrd="0" presId="urn:microsoft.com/office/officeart/2005/8/layout/orgChart1"/>
    <dgm:cxn modelId="{1A492C6F-77C2-4C02-81BB-B1D650A5CE08}" srcId="{74CCAE77-796E-4D03-8DD9-604B098036DF}" destId="{0AB69A0D-0D71-4C8A-9132-DF5BADBE3B3C}" srcOrd="0" destOrd="0" parTransId="{184B0EE7-1615-41FA-A872-6BEE42AEFAA6}" sibTransId="{463BCABC-9256-4246-A065-35C9DBC30D3E}"/>
    <dgm:cxn modelId="{63CF2499-35B2-4C55-A16E-39DDEAEF330F}" type="presOf" srcId="{CEFDD236-44C9-4A7E-88B0-09012A8E8DB5}" destId="{B0A0200F-B0FC-4CBA-9437-DB9AB0E8E40B}" srcOrd="1" destOrd="0" presId="urn:microsoft.com/office/officeart/2005/8/layout/orgChart1"/>
    <dgm:cxn modelId="{10855007-6843-407F-B3F5-9719009FC2F2}" type="presParOf" srcId="{74263A41-B23C-4FD2-8CD5-44005D92C87B}" destId="{62E67DFE-5428-476D-9360-91F6CE21D4C0}" srcOrd="0" destOrd="0" presId="urn:microsoft.com/office/officeart/2005/8/layout/orgChart1"/>
    <dgm:cxn modelId="{62F0BEA9-DB2D-4BB5-84BE-6EDDBA24B08E}" type="presParOf" srcId="{62E67DFE-5428-476D-9360-91F6CE21D4C0}" destId="{C6F3B44E-056F-46A6-B9BC-E3A22AAD222D}" srcOrd="0" destOrd="0" presId="urn:microsoft.com/office/officeart/2005/8/layout/orgChart1"/>
    <dgm:cxn modelId="{DFACCC0B-65D1-4A0E-9E76-BDE4B39992B6}" type="presParOf" srcId="{C6F3B44E-056F-46A6-B9BC-E3A22AAD222D}" destId="{ED4526A1-CB57-4C5C-8E9B-0112FF6D543C}" srcOrd="0" destOrd="0" presId="urn:microsoft.com/office/officeart/2005/8/layout/orgChart1"/>
    <dgm:cxn modelId="{5555B059-7DC7-4B13-9B1C-F5087D9DE8D8}" type="presParOf" srcId="{C6F3B44E-056F-46A6-B9BC-E3A22AAD222D}" destId="{E1EAFBBD-1676-4BE1-A614-64CBBD1FAD63}" srcOrd="1" destOrd="0" presId="urn:microsoft.com/office/officeart/2005/8/layout/orgChart1"/>
    <dgm:cxn modelId="{20B91305-D4FE-4EA3-BA00-F184688C3778}" type="presParOf" srcId="{62E67DFE-5428-476D-9360-91F6CE21D4C0}" destId="{B3AE810B-DEB8-4479-A568-CE69A98DC025}" srcOrd="1" destOrd="0" presId="urn:microsoft.com/office/officeart/2005/8/layout/orgChart1"/>
    <dgm:cxn modelId="{20AC6274-06F1-4D32-87FA-EEDB0324D4B4}" type="presParOf" srcId="{B3AE810B-DEB8-4479-A568-CE69A98DC025}" destId="{EACEA604-6430-4831-B944-DF0C0955321D}" srcOrd="0" destOrd="0" presId="urn:microsoft.com/office/officeart/2005/8/layout/orgChart1"/>
    <dgm:cxn modelId="{1BBD0223-E369-4F36-89AF-03D2CA484603}" type="presParOf" srcId="{B3AE810B-DEB8-4479-A568-CE69A98DC025}" destId="{5A5D0F87-926E-4F6B-9306-9B5A6E5AE892}" srcOrd="1" destOrd="0" presId="urn:microsoft.com/office/officeart/2005/8/layout/orgChart1"/>
    <dgm:cxn modelId="{9BDCBF80-B8E9-4CBD-9D3F-E923CB7FEDBF}" type="presParOf" srcId="{5A5D0F87-926E-4F6B-9306-9B5A6E5AE892}" destId="{9F3193C1-8335-426E-A034-C5164B84567F}" srcOrd="0" destOrd="0" presId="urn:microsoft.com/office/officeart/2005/8/layout/orgChart1"/>
    <dgm:cxn modelId="{3393B0A2-CC2E-4091-9750-9AE931D4D388}" type="presParOf" srcId="{9F3193C1-8335-426E-A034-C5164B84567F}" destId="{4A66CAFE-7E3D-414C-A816-016528F5C560}" srcOrd="0" destOrd="0" presId="urn:microsoft.com/office/officeart/2005/8/layout/orgChart1"/>
    <dgm:cxn modelId="{BA8D86FD-14D8-4B2C-9B22-51AC772D9C13}" type="presParOf" srcId="{9F3193C1-8335-426E-A034-C5164B84567F}" destId="{40709D13-70F6-4A47-AB00-0B859B5782D1}" srcOrd="1" destOrd="0" presId="urn:microsoft.com/office/officeart/2005/8/layout/orgChart1"/>
    <dgm:cxn modelId="{C5399396-7109-4FB2-88C9-FE1F7E6320AF}" type="presParOf" srcId="{5A5D0F87-926E-4F6B-9306-9B5A6E5AE892}" destId="{D2F01795-862B-42FB-B1BE-F48F621ECC07}" srcOrd="1" destOrd="0" presId="urn:microsoft.com/office/officeart/2005/8/layout/orgChart1"/>
    <dgm:cxn modelId="{F8BEACD7-2AA7-42AE-9746-BA2277061072}" type="presParOf" srcId="{D2F01795-862B-42FB-B1BE-F48F621ECC07}" destId="{0B7F9964-8B4D-4069-905C-4AA90C623885}" srcOrd="0" destOrd="0" presId="urn:microsoft.com/office/officeart/2005/8/layout/orgChart1"/>
    <dgm:cxn modelId="{3B183573-0CC6-4A6E-B82D-E7C91467BA9F}" type="presParOf" srcId="{D2F01795-862B-42FB-B1BE-F48F621ECC07}" destId="{B8A0F626-8F49-453A-A915-F107ABC36A84}" srcOrd="1" destOrd="0" presId="urn:microsoft.com/office/officeart/2005/8/layout/orgChart1"/>
    <dgm:cxn modelId="{B2296787-1AA7-4862-92BF-B3E9A24F1539}" type="presParOf" srcId="{B8A0F626-8F49-453A-A915-F107ABC36A84}" destId="{DC7F38DF-0945-4EE2-ABCD-261DDD0EC9BF}" srcOrd="0" destOrd="0" presId="urn:microsoft.com/office/officeart/2005/8/layout/orgChart1"/>
    <dgm:cxn modelId="{309ACB33-99E0-4CE0-B7AC-56E6ED3A63C7}" type="presParOf" srcId="{DC7F38DF-0945-4EE2-ABCD-261DDD0EC9BF}" destId="{862F62D5-67E1-4F18-BFD0-BDF490CE9307}" srcOrd="0" destOrd="0" presId="urn:microsoft.com/office/officeart/2005/8/layout/orgChart1"/>
    <dgm:cxn modelId="{BA94D87E-E593-47D0-8348-EF1B6CEF5075}" type="presParOf" srcId="{DC7F38DF-0945-4EE2-ABCD-261DDD0EC9BF}" destId="{B0A0200F-B0FC-4CBA-9437-DB9AB0E8E40B}" srcOrd="1" destOrd="0" presId="urn:microsoft.com/office/officeart/2005/8/layout/orgChart1"/>
    <dgm:cxn modelId="{7F035C50-5133-434D-8BC1-A209BCFB8165}" type="presParOf" srcId="{B8A0F626-8F49-453A-A915-F107ABC36A84}" destId="{B095986E-51D2-4AE3-9024-6DB6ABD20A27}" srcOrd="1" destOrd="0" presId="urn:microsoft.com/office/officeart/2005/8/layout/orgChart1"/>
    <dgm:cxn modelId="{5A491A88-8045-4435-8B70-41F11138AA24}" type="presParOf" srcId="{B8A0F626-8F49-453A-A915-F107ABC36A84}" destId="{8D6A6273-C30F-4BC6-97B9-732BC1EC09D4}" srcOrd="2" destOrd="0" presId="urn:microsoft.com/office/officeart/2005/8/layout/orgChart1"/>
    <dgm:cxn modelId="{C7608758-9ADF-4ACB-BCAA-82A0974BAEB9}" type="presParOf" srcId="{5A5D0F87-926E-4F6B-9306-9B5A6E5AE892}" destId="{3E1DFD7E-2579-4508-872E-D904C6D8E613}" srcOrd="2" destOrd="0" presId="urn:microsoft.com/office/officeart/2005/8/layout/orgChart1"/>
    <dgm:cxn modelId="{03004456-9F83-4783-BD00-80845415FE13}" type="presParOf" srcId="{B3AE810B-DEB8-4479-A568-CE69A98DC025}" destId="{2C452292-F8B4-4F50-83AC-C9FA65F1B203}" srcOrd="2" destOrd="0" presId="urn:microsoft.com/office/officeart/2005/8/layout/orgChart1"/>
    <dgm:cxn modelId="{02510F2E-3250-47D6-B9CF-7601084DF321}" type="presParOf" srcId="{B3AE810B-DEB8-4479-A568-CE69A98DC025}" destId="{002A587C-3F73-432D-847A-A0282C7893FD}" srcOrd="3" destOrd="0" presId="urn:microsoft.com/office/officeart/2005/8/layout/orgChart1"/>
    <dgm:cxn modelId="{37D391AA-CB34-4213-887C-13EE7770CDF9}" type="presParOf" srcId="{002A587C-3F73-432D-847A-A0282C7893FD}" destId="{8D2199FA-61AF-4906-8C49-BF797C4E42EB}" srcOrd="0" destOrd="0" presId="urn:microsoft.com/office/officeart/2005/8/layout/orgChart1"/>
    <dgm:cxn modelId="{AF2F0E8B-E5C2-4863-A0A2-9694EFA75E69}" type="presParOf" srcId="{8D2199FA-61AF-4906-8C49-BF797C4E42EB}" destId="{64D86562-3EB8-46B6-909B-BD5C5D2D0862}" srcOrd="0" destOrd="0" presId="urn:microsoft.com/office/officeart/2005/8/layout/orgChart1"/>
    <dgm:cxn modelId="{B06CCF68-5D2D-40DD-957F-FEC75A21947D}" type="presParOf" srcId="{8D2199FA-61AF-4906-8C49-BF797C4E42EB}" destId="{8D9016A9-298C-4164-8E77-C858C6995776}" srcOrd="1" destOrd="0" presId="urn:microsoft.com/office/officeart/2005/8/layout/orgChart1"/>
    <dgm:cxn modelId="{98B4F93E-B053-4FA3-9B1D-E7C7332C5916}" type="presParOf" srcId="{002A587C-3F73-432D-847A-A0282C7893FD}" destId="{BC26AA28-04C6-4622-8C28-E0B9F5F07BBC}" srcOrd="1" destOrd="0" presId="urn:microsoft.com/office/officeart/2005/8/layout/orgChart1"/>
    <dgm:cxn modelId="{450AE267-8734-4878-BE62-A00A6A55AB60}" type="presParOf" srcId="{BC26AA28-04C6-4622-8C28-E0B9F5F07BBC}" destId="{82700F94-2964-4AAD-A04D-C60E53953FCF}" srcOrd="0" destOrd="0" presId="urn:microsoft.com/office/officeart/2005/8/layout/orgChart1"/>
    <dgm:cxn modelId="{AF534525-7D79-4FCC-8C2E-19459CDCB6E3}" type="presParOf" srcId="{BC26AA28-04C6-4622-8C28-E0B9F5F07BBC}" destId="{841D78B4-58E1-42AB-AE6A-C6D0E5F36EBE}" srcOrd="1" destOrd="0" presId="urn:microsoft.com/office/officeart/2005/8/layout/orgChart1"/>
    <dgm:cxn modelId="{2B50D86A-4BB7-4037-8529-8FE1C88F562F}" type="presParOf" srcId="{841D78B4-58E1-42AB-AE6A-C6D0E5F36EBE}" destId="{A110BA45-C28C-4288-A7F9-2771DF73090D}" srcOrd="0" destOrd="0" presId="urn:microsoft.com/office/officeart/2005/8/layout/orgChart1"/>
    <dgm:cxn modelId="{6800C7FA-74CC-4FF8-9E62-4DC4F444BC8D}" type="presParOf" srcId="{A110BA45-C28C-4288-A7F9-2771DF73090D}" destId="{1A8A7BC0-E38D-4090-B704-00803D754E97}" srcOrd="0" destOrd="0" presId="urn:microsoft.com/office/officeart/2005/8/layout/orgChart1"/>
    <dgm:cxn modelId="{A5294E60-C2DB-4C6B-AC74-BE762686B93A}" type="presParOf" srcId="{A110BA45-C28C-4288-A7F9-2771DF73090D}" destId="{F3C2F7C4-942D-48F8-A6EA-FCA50A11D134}" srcOrd="1" destOrd="0" presId="urn:microsoft.com/office/officeart/2005/8/layout/orgChart1"/>
    <dgm:cxn modelId="{F5FD3451-8C23-4E45-9BA3-DE07B2586FD6}" type="presParOf" srcId="{841D78B4-58E1-42AB-AE6A-C6D0E5F36EBE}" destId="{5A378CE7-160E-441B-AC1C-54AA6F55B96F}" srcOrd="1" destOrd="0" presId="urn:microsoft.com/office/officeart/2005/8/layout/orgChart1"/>
    <dgm:cxn modelId="{8FE04618-58E1-456A-924C-36A1AC4FE8FF}" type="presParOf" srcId="{841D78B4-58E1-42AB-AE6A-C6D0E5F36EBE}" destId="{EA04EBE8-55D8-4E7C-90E2-6AF93D835F51}" srcOrd="2" destOrd="0" presId="urn:microsoft.com/office/officeart/2005/8/layout/orgChart1"/>
    <dgm:cxn modelId="{5850D0B5-7C06-4839-9839-00604842D2BA}" type="presParOf" srcId="{002A587C-3F73-432D-847A-A0282C7893FD}" destId="{20260FE8-821D-42D5-958F-7E2E6E6F5085}" srcOrd="2" destOrd="0" presId="urn:microsoft.com/office/officeart/2005/8/layout/orgChart1"/>
    <dgm:cxn modelId="{92DA0310-F5C3-4522-BDB1-7A33931953C9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0AB69A0D-0D71-4C8A-9132-DF5BADBE3B3C}">
      <dgm:prSet phldrT="[Text]"/>
      <dgm:spPr/>
      <dgm:t>
        <a:bodyPr/>
        <a:lstStyle/>
        <a:p>
          <a:r>
            <a:rPr lang="en-IN" dirty="0" smtClean="0"/>
            <a:t>End Points = 2 &amp;&amp; Density &gt; 0.8</a:t>
          </a:r>
          <a:endParaRPr lang="en-IN" dirty="0"/>
        </a:p>
      </dgm:t>
    </dgm:pt>
    <dgm:pt modelId="{184B0EE7-1615-41FA-A872-6BEE42AEFAA6}" type="parTrans" cxnId="{1A492C6F-77C2-4C02-81BB-B1D650A5CE08}">
      <dgm:prSet/>
      <dgm:spPr/>
      <dgm:t>
        <a:bodyPr/>
        <a:lstStyle/>
        <a:p>
          <a:endParaRPr lang="en-IN"/>
        </a:p>
      </dgm:t>
    </dgm:pt>
    <dgm:pt modelId="{463BCABC-9256-4246-A065-35C9DBC30D3E}" type="sibTrans" cxnId="{1A492C6F-77C2-4C02-81BB-B1D650A5CE08}">
      <dgm:prSet/>
      <dgm:spPr/>
      <dgm:t>
        <a:bodyPr/>
        <a:lstStyle/>
        <a:p>
          <a:endParaRPr lang="en-IN"/>
        </a:p>
      </dgm:t>
    </dgm:pt>
    <dgm:pt modelId="{28EA09B5-9B33-4A78-AD13-C096AE9192A0}">
      <dgm:prSet phldrT="[Text]"/>
      <dgm:spPr/>
      <dgm:t>
        <a:bodyPr/>
        <a:lstStyle/>
        <a:p>
          <a:r>
            <a:rPr lang="en-IN" dirty="0" smtClean="0"/>
            <a:t>End Points &gt;= 3</a:t>
          </a:r>
          <a:endParaRPr lang="en-IN" dirty="0"/>
        </a:p>
      </dgm:t>
    </dgm:pt>
    <dgm:pt modelId="{FF719E35-B640-47D0-AA6C-A2AD748EE1E5}" type="parTrans" cxnId="{126A4FF8-BBD7-4AF0-A6BB-E2461A260DD6}">
      <dgm:prSet/>
      <dgm:spPr/>
      <dgm:t>
        <a:bodyPr/>
        <a:lstStyle/>
        <a:p>
          <a:endParaRPr lang="en-IN"/>
        </a:p>
      </dgm:t>
    </dgm:pt>
    <dgm:pt modelId="{DEDA8E11-5832-40C2-9193-DD6732D4B398}" type="sibTrans" cxnId="{126A4FF8-BBD7-4AF0-A6BB-E2461A260DD6}">
      <dgm:prSet/>
      <dgm:spPr/>
      <dgm:t>
        <a:bodyPr/>
        <a:lstStyle/>
        <a:p>
          <a:endParaRPr lang="en-IN"/>
        </a:p>
      </dgm:t>
    </dgm:pt>
    <dgm:pt modelId="{CEFDD236-44C9-4A7E-88B0-09012A8E8DB5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99C88327-E24C-4291-A6ED-3A7E28A61AEF}" type="parTrans" cxnId="{67DD2223-5134-46DD-A156-6DC2764B04D0}">
      <dgm:prSet/>
      <dgm:spPr/>
      <dgm:t>
        <a:bodyPr/>
        <a:lstStyle/>
        <a:p>
          <a:endParaRPr lang="en-IN"/>
        </a:p>
      </dgm:t>
    </dgm:pt>
    <dgm:pt modelId="{25EA1809-2291-419B-A4A4-4717E8DEBD75}" type="sibTrans" cxnId="{67DD2223-5134-46DD-A156-6DC2764B04D0}">
      <dgm:prSet/>
      <dgm:spPr/>
      <dgm:t>
        <a:bodyPr/>
        <a:lstStyle/>
        <a:p>
          <a:endParaRPr lang="en-IN"/>
        </a:p>
      </dgm:t>
    </dgm:pt>
    <dgm:pt modelId="{6F155281-E1CE-441A-A588-732203127CB4}">
      <dgm:prSet phldrT="[Text]"/>
      <dgm:spPr/>
      <dgm:t>
        <a:bodyPr/>
        <a:lstStyle/>
        <a:p>
          <a:r>
            <a:rPr lang="en-IN" dirty="0" smtClean="0"/>
            <a:t>Arrows</a:t>
          </a:r>
          <a:endParaRPr lang="en-IN" dirty="0"/>
        </a:p>
      </dgm:t>
    </dgm:pt>
    <dgm:pt modelId="{D1C1D9BC-2684-4694-AB23-B19D28E69DF9}" type="parTrans" cxnId="{6B2FEAD9-C3EA-4C9A-BCD0-5673DBAAE4C0}">
      <dgm:prSet/>
      <dgm:spPr/>
      <dgm:t>
        <a:bodyPr/>
        <a:lstStyle/>
        <a:p>
          <a:endParaRPr lang="en-IN"/>
        </a:p>
      </dgm:t>
    </dgm:pt>
    <dgm:pt modelId="{426312A0-6E9B-49A1-B411-E0D31838ECFE}" type="sibTrans" cxnId="{6B2FEAD9-C3EA-4C9A-BCD0-5673DBAAE4C0}">
      <dgm:prSet/>
      <dgm:spPr/>
      <dgm:t>
        <a:bodyPr/>
        <a:lstStyle/>
        <a:p>
          <a:endParaRPr lang="en-IN"/>
        </a:p>
      </dgm:t>
    </dgm:pt>
    <dgm:pt modelId="{1B5D835A-1BB4-4AD7-8BBC-7C1587CD2BF6}">
      <dgm:prSet phldrT="[Text]"/>
      <dgm:spPr/>
      <dgm:t>
        <a:bodyPr/>
        <a:lstStyle/>
        <a:p>
          <a:r>
            <a:rPr lang="en-IN" dirty="0" smtClean="0"/>
            <a:t>HL &gt; HR</a:t>
          </a:r>
          <a:endParaRPr lang="en-IN" dirty="0"/>
        </a:p>
      </dgm:t>
    </dgm:pt>
    <dgm:pt modelId="{6DC9DC62-3844-45F6-88C0-E66DDCBDA40F}" type="parTrans" cxnId="{6DE13839-B30E-4ACB-B68B-25F72514B164}">
      <dgm:prSet/>
      <dgm:spPr/>
      <dgm:t>
        <a:bodyPr/>
        <a:lstStyle/>
        <a:p>
          <a:endParaRPr lang="en-IN"/>
        </a:p>
      </dgm:t>
    </dgm:pt>
    <dgm:pt modelId="{151A8F41-F9D1-48B2-9A4A-C081864391E9}" type="sibTrans" cxnId="{6DE13839-B30E-4ACB-B68B-25F72514B164}">
      <dgm:prSet/>
      <dgm:spPr/>
      <dgm:t>
        <a:bodyPr/>
        <a:lstStyle/>
        <a:p>
          <a:endParaRPr lang="en-IN"/>
        </a:p>
      </dgm:t>
    </dgm:pt>
    <dgm:pt modelId="{CB1660CF-E96E-42DD-852A-F43C02A17600}">
      <dgm:prSet phldrT="[Text]"/>
      <dgm:spPr/>
      <dgm:t>
        <a:bodyPr/>
        <a:lstStyle/>
        <a:p>
          <a:r>
            <a:rPr lang="en-IN" dirty="0" smtClean="0"/>
            <a:t>Left Arrow</a:t>
          </a:r>
          <a:endParaRPr lang="en-IN" dirty="0"/>
        </a:p>
      </dgm:t>
    </dgm:pt>
    <dgm:pt modelId="{4FBBE5CF-20E6-41A2-AFC5-A88D713E899C}" type="parTrans" cxnId="{20EF4861-F9F4-4CDE-B6BF-96E74F81AE3D}">
      <dgm:prSet/>
      <dgm:spPr/>
      <dgm:t>
        <a:bodyPr/>
        <a:lstStyle/>
        <a:p>
          <a:endParaRPr lang="en-IN"/>
        </a:p>
      </dgm:t>
    </dgm:pt>
    <dgm:pt modelId="{BD553E8D-EE2B-445B-9DAF-9236F76065B6}" type="sibTrans" cxnId="{20EF4861-F9F4-4CDE-B6BF-96E74F81AE3D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EACEA604-6430-4831-B944-DF0C0955321D}" type="pres">
      <dgm:prSet presAssocID="{184B0EE7-1615-41FA-A872-6BEE42AEFAA6}" presName="Name37" presStyleLbl="parChTrans1D2" presStyleIdx="0" presStyleCnt="2"/>
      <dgm:spPr/>
    </dgm:pt>
    <dgm:pt modelId="{5A5D0F87-926E-4F6B-9306-9B5A6E5AE892}" type="pres">
      <dgm:prSet presAssocID="{0AB69A0D-0D71-4C8A-9132-DF5BADBE3B3C}" presName="hierRoot2" presStyleCnt="0">
        <dgm:presLayoutVars>
          <dgm:hierBranch val="init"/>
        </dgm:presLayoutVars>
      </dgm:prSet>
      <dgm:spPr/>
    </dgm:pt>
    <dgm:pt modelId="{9F3193C1-8335-426E-A034-C5164B84567F}" type="pres">
      <dgm:prSet presAssocID="{0AB69A0D-0D71-4C8A-9132-DF5BADBE3B3C}" presName="rootComposite" presStyleCnt="0"/>
      <dgm:spPr/>
    </dgm:pt>
    <dgm:pt modelId="{4A66CAFE-7E3D-414C-A816-016528F5C560}" type="pres">
      <dgm:prSet presAssocID="{0AB69A0D-0D71-4C8A-9132-DF5BADBE3B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09D13-70F6-4A47-AB00-0B859B5782D1}" type="pres">
      <dgm:prSet presAssocID="{0AB69A0D-0D71-4C8A-9132-DF5BADBE3B3C}" presName="rootConnector" presStyleLbl="node2" presStyleIdx="0" presStyleCnt="2"/>
      <dgm:spPr/>
    </dgm:pt>
    <dgm:pt modelId="{D2F01795-862B-42FB-B1BE-F48F621ECC07}" type="pres">
      <dgm:prSet presAssocID="{0AB69A0D-0D71-4C8A-9132-DF5BADBE3B3C}" presName="hierChild4" presStyleCnt="0"/>
      <dgm:spPr/>
    </dgm:pt>
    <dgm:pt modelId="{0B7F9964-8B4D-4069-905C-4AA90C623885}" type="pres">
      <dgm:prSet presAssocID="{99C88327-E24C-4291-A6ED-3A7E28A61AEF}" presName="Name37" presStyleLbl="parChTrans1D3" presStyleIdx="0" presStyleCnt="2"/>
      <dgm:spPr/>
    </dgm:pt>
    <dgm:pt modelId="{B8A0F626-8F49-453A-A915-F107ABC36A84}" type="pres">
      <dgm:prSet presAssocID="{CEFDD236-44C9-4A7E-88B0-09012A8E8DB5}" presName="hierRoot2" presStyleCnt="0">
        <dgm:presLayoutVars>
          <dgm:hierBranch val="init"/>
        </dgm:presLayoutVars>
      </dgm:prSet>
      <dgm:spPr/>
    </dgm:pt>
    <dgm:pt modelId="{DC7F38DF-0945-4EE2-ABCD-261DDD0EC9BF}" type="pres">
      <dgm:prSet presAssocID="{CEFDD236-44C9-4A7E-88B0-09012A8E8DB5}" presName="rootComposite" presStyleCnt="0"/>
      <dgm:spPr/>
    </dgm:pt>
    <dgm:pt modelId="{862F62D5-67E1-4F18-BFD0-BDF490CE9307}" type="pres">
      <dgm:prSet presAssocID="{CEFDD236-44C9-4A7E-88B0-09012A8E8DB5}" presName="rootText" presStyleLbl="node3" presStyleIdx="0" presStyleCnt="2" custLinFactX="-64689" custLinFactNeighborX="-100000" custLinFactNeighborY="37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A0200F-B0FC-4CBA-9437-DB9AB0E8E40B}" type="pres">
      <dgm:prSet presAssocID="{CEFDD236-44C9-4A7E-88B0-09012A8E8DB5}" presName="rootConnector" presStyleLbl="node3" presStyleIdx="0" presStyleCnt="2"/>
      <dgm:spPr/>
    </dgm:pt>
    <dgm:pt modelId="{B095986E-51D2-4AE3-9024-6DB6ABD20A27}" type="pres">
      <dgm:prSet presAssocID="{CEFDD236-44C9-4A7E-88B0-09012A8E8DB5}" presName="hierChild4" presStyleCnt="0"/>
      <dgm:spPr/>
    </dgm:pt>
    <dgm:pt modelId="{8D6A6273-C30F-4BC6-97B9-732BC1EC09D4}" type="pres">
      <dgm:prSet presAssocID="{CEFDD236-44C9-4A7E-88B0-09012A8E8DB5}" presName="hierChild5" presStyleCnt="0"/>
      <dgm:spPr/>
    </dgm:pt>
    <dgm:pt modelId="{3E1DFD7E-2579-4508-872E-D904C6D8E613}" type="pres">
      <dgm:prSet presAssocID="{0AB69A0D-0D71-4C8A-9132-DF5BADBE3B3C}" presName="hierChild5" presStyleCnt="0"/>
      <dgm:spPr/>
    </dgm:pt>
    <dgm:pt modelId="{2C452292-F8B4-4F50-83AC-C9FA65F1B203}" type="pres">
      <dgm:prSet presAssocID="{FF719E35-B640-47D0-AA6C-A2AD748EE1E5}" presName="Name37" presStyleLbl="parChTrans1D2" presStyleIdx="1" presStyleCnt="2"/>
      <dgm:spPr/>
    </dgm:pt>
    <dgm:pt modelId="{002A587C-3F73-432D-847A-A0282C7893FD}" type="pres">
      <dgm:prSet presAssocID="{28EA09B5-9B33-4A78-AD13-C096AE9192A0}" presName="hierRoot2" presStyleCnt="0">
        <dgm:presLayoutVars>
          <dgm:hierBranch val="init"/>
        </dgm:presLayoutVars>
      </dgm:prSet>
      <dgm:spPr/>
    </dgm:pt>
    <dgm:pt modelId="{8D2199FA-61AF-4906-8C49-BF797C4E42EB}" type="pres">
      <dgm:prSet presAssocID="{28EA09B5-9B33-4A78-AD13-C096AE9192A0}" presName="rootComposite" presStyleCnt="0"/>
      <dgm:spPr/>
    </dgm:pt>
    <dgm:pt modelId="{64D86562-3EB8-46B6-909B-BD5C5D2D0862}" type="pres">
      <dgm:prSet presAssocID="{28EA09B5-9B33-4A78-AD13-C096AE9192A0}" presName="rootText" presStyleLbl="node2" presStyleIdx="1" presStyleCnt="2">
        <dgm:presLayoutVars>
          <dgm:chPref val="3"/>
        </dgm:presLayoutVars>
      </dgm:prSet>
      <dgm:spPr/>
    </dgm:pt>
    <dgm:pt modelId="{8D9016A9-298C-4164-8E77-C858C6995776}" type="pres">
      <dgm:prSet presAssocID="{28EA09B5-9B33-4A78-AD13-C096AE9192A0}" presName="rootConnector" presStyleLbl="node2" presStyleIdx="1" presStyleCnt="2"/>
      <dgm:spPr/>
    </dgm:pt>
    <dgm:pt modelId="{BC26AA28-04C6-4622-8C28-E0B9F5F07BBC}" type="pres">
      <dgm:prSet presAssocID="{28EA09B5-9B33-4A78-AD13-C096AE9192A0}" presName="hierChild4" presStyleCnt="0"/>
      <dgm:spPr/>
    </dgm:pt>
    <dgm:pt modelId="{82700F94-2964-4AAD-A04D-C60E53953FCF}" type="pres">
      <dgm:prSet presAssocID="{D1C1D9BC-2684-4694-AB23-B19D28E69DF9}" presName="Name37" presStyleLbl="parChTrans1D3" presStyleIdx="1" presStyleCnt="2"/>
      <dgm:spPr/>
    </dgm:pt>
    <dgm:pt modelId="{841D78B4-58E1-42AB-AE6A-C6D0E5F36EBE}" type="pres">
      <dgm:prSet presAssocID="{6F155281-E1CE-441A-A588-732203127CB4}" presName="hierRoot2" presStyleCnt="0">
        <dgm:presLayoutVars>
          <dgm:hierBranch val="init"/>
        </dgm:presLayoutVars>
      </dgm:prSet>
      <dgm:spPr/>
    </dgm:pt>
    <dgm:pt modelId="{A110BA45-C28C-4288-A7F9-2771DF73090D}" type="pres">
      <dgm:prSet presAssocID="{6F155281-E1CE-441A-A588-732203127CB4}" presName="rootComposite" presStyleCnt="0"/>
      <dgm:spPr/>
    </dgm:pt>
    <dgm:pt modelId="{1A8A7BC0-E38D-4090-B704-00803D754E97}" type="pres">
      <dgm:prSet presAssocID="{6F155281-E1CE-441A-A588-732203127CB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C2F7C4-942D-48F8-A6EA-FCA50A11D134}" type="pres">
      <dgm:prSet presAssocID="{6F155281-E1CE-441A-A588-732203127CB4}" presName="rootConnector" presStyleLbl="node3" presStyleIdx="1" presStyleCnt="2"/>
      <dgm:spPr/>
    </dgm:pt>
    <dgm:pt modelId="{5A378CE7-160E-441B-AC1C-54AA6F55B96F}" type="pres">
      <dgm:prSet presAssocID="{6F155281-E1CE-441A-A588-732203127CB4}" presName="hierChild4" presStyleCnt="0"/>
      <dgm:spPr/>
    </dgm:pt>
    <dgm:pt modelId="{33E9D362-27DD-434C-87F6-F3A4A5FA4B57}" type="pres">
      <dgm:prSet presAssocID="{6DC9DC62-3844-45F6-88C0-E66DDCBDA40F}" presName="Name37" presStyleLbl="parChTrans1D4" presStyleIdx="0" presStyleCnt="2"/>
      <dgm:spPr/>
    </dgm:pt>
    <dgm:pt modelId="{CEBF411B-F202-463F-937B-C394B336D691}" type="pres">
      <dgm:prSet presAssocID="{1B5D835A-1BB4-4AD7-8BBC-7C1587CD2BF6}" presName="hierRoot2" presStyleCnt="0">
        <dgm:presLayoutVars>
          <dgm:hierBranch val="init"/>
        </dgm:presLayoutVars>
      </dgm:prSet>
      <dgm:spPr/>
    </dgm:pt>
    <dgm:pt modelId="{7D099B5C-1898-4705-A589-2339E5D2BAED}" type="pres">
      <dgm:prSet presAssocID="{1B5D835A-1BB4-4AD7-8BBC-7C1587CD2BF6}" presName="rootComposite" presStyleCnt="0"/>
      <dgm:spPr/>
    </dgm:pt>
    <dgm:pt modelId="{A07553DF-E805-49C9-8308-B6950D67F3C9}" type="pres">
      <dgm:prSet presAssocID="{1B5D835A-1BB4-4AD7-8BBC-7C1587CD2BF6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BE4B42-D681-49CD-BCDB-DCA67CEC8EED}" type="pres">
      <dgm:prSet presAssocID="{1B5D835A-1BB4-4AD7-8BBC-7C1587CD2BF6}" presName="rootConnector" presStyleLbl="node4" presStyleIdx="0" presStyleCnt="2"/>
      <dgm:spPr/>
    </dgm:pt>
    <dgm:pt modelId="{99BD8938-D5E2-4EE5-A53C-F3468087E44F}" type="pres">
      <dgm:prSet presAssocID="{1B5D835A-1BB4-4AD7-8BBC-7C1587CD2BF6}" presName="hierChild4" presStyleCnt="0"/>
      <dgm:spPr/>
    </dgm:pt>
    <dgm:pt modelId="{2F57B683-52BC-4B8C-9DEA-903B7FFB1762}" type="pres">
      <dgm:prSet presAssocID="{4FBBE5CF-20E6-41A2-AFC5-A88D713E899C}" presName="Name37" presStyleLbl="parChTrans1D4" presStyleIdx="1" presStyleCnt="2"/>
      <dgm:spPr/>
    </dgm:pt>
    <dgm:pt modelId="{0D09C177-7842-4182-9537-A3B3D22BD81B}" type="pres">
      <dgm:prSet presAssocID="{CB1660CF-E96E-42DD-852A-F43C02A17600}" presName="hierRoot2" presStyleCnt="0">
        <dgm:presLayoutVars>
          <dgm:hierBranch val="init"/>
        </dgm:presLayoutVars>
      </dgm:prSet>
      <dgm:spPr/>
    </dgm:pt>
    <dgm:pt modelId="{FE3A278B-82C7-46C8-AF33-62D6CE653DF1}" type="pres">
      <dgm:prSet presAssocID="{CB1660CF-E96E-42DD-852A-F43C02A17600}" presName="rootComposite" presStyleCnt="0"/>
      <dgm:spPr/>
    </dgm:pt>
    <dgm:pt modelId="{7F6A6843-7755-42DB-B631-7BDB2EF59CEE}" type="pres">
      <dgm:prSet presAssocID="{CB1660CF-E96E-42DD-852A-F43C02A1760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1F5FD3-76A7-496D-BC5A-1A54CC9DFF48}" type="pres">
      <dgm:prSet presAssocID="{CB1660CF-E96E-42DD-852A-F43C02A17600}" presName="rootConnector" presStyleLbl="node4" presStyleIdx="1" presStyleCnt="2"/>
      <dgm:spPr/>
    </dgm:pt>
    <dgm:pt modelId="{E6A6DEFE-6892-4C21-8EDE-C2F334AAADB4}" type="pres">
      <dgm:prSet presAssocID="{CB1660CF-E96E-42DD-852A-F43C02A17600}" presName="hierChild4" presStyleCnt="0"/>
      <dgm:spPr/>
    </dgm:pt>
    <dgm:pt modelId="{D06F4EDC-6DA2-4152-851B-82EE4A6BAC7B}" type="pres">
      <dgm:prSet presAssocID="{CB1660CF-E96E-42DD-852A-F43C02A17600}" presName="hierChild5" presStyleCnt="0"/>
      <dgm:spPr/>
    </dgm:pt>
    <dgm:pt modelId="{CEC195E4-C85C-4D6F-AFF8-275F1F831222}" type="pres">
      <dgm:prSet presAssocID="{1B5D835A-1BB4-4AD7-8BBC-7C1587CD2BF6}" presName="hierChild5" presStyleCnt="0"/>
      <dgm:spPr/>
    </dgm:pt>
    <dgm:pt modelId="{EA04EBE8-55D8-4E7C-90E2-6AF93D835F51}" type="pres">
      <dgm:prSet presAssocID="{6F155281-E1CE-441A-A588-732203127CB4}" presName="hierChild5" presStyleCnt="0"/>
      <dgm:spPr/>
    </dgm:pt>
    <dgm:pt modelId="{20260FE8-821D-42D5-958F-7E2E6E6F5085}" type="pres">
      <dgm:prSet presAssocID="{28EA09B5-9B33-4A78-AD13-C096AE9192A0}" presName="hierChild5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126A4FF8-BBD7-4AF0-A6BB-E2461A260DD6}" srcId="{74CCAE77-796E-4D03-8DD9-604B098036DF}" destId="{28EA09B5-9B33-4A78-AD13-C096AE9192A0}" srcOrd="1" destOrd="0" parTransId="{FF719E35-B640-47D0-AA6C-A2AD748EE1E5}" sibTransId="{DEDA8E11-5832-40C2-9193-DD6732D4B398}"/>
    <dgm:cxn modelId="{EDA773BD-4A88-4064-8590-8621251A965F}" type="presOf" srcId="{74CCAE77-796E-4D03-8DD9-604B098036DF}" destId="{ED4526A1-CB57-4C5C-8E9B-0112FF6D543C}" srcOrd="0" destOrd="0" presId="urn:microsoft.com/office/officeart/2005/8/layout/orgChart1"/>
    <dgm:cxn modelId="{67DD2223-5134-46DD-A156-6DC2764B04D0}" srcId="{0AB69A0D-0D71-4C8A-9132-DF5BADBE3B3C}" destId="{CEFDD236-44C9-4A7E-88B0-09012A8E8DB5}" srcOrd="0" destOrd="0" parTransId="{99C88327-E24C-4291-A6ED-3A7E28A61AEF}" sibTransId="{25EA1809-2291-419B-A4A4-4717E8DEBD75}"/>
    <dgm:cxn modelId="{25835C8F-8A16-4AB2-9345-A6FF1A3EE27D}" type="presOf" srcId="{74CCAE77-796E-4D03-8DD9-604B098036DF}" destId="{E1EAFBBD-1676-4BE1-A614-64CBBD1FAD63}" srcOrd="1" destOrd="0" presId="urn:microsoft.com/office/officeart/2005/8/layout/orgChart1"/>
    <dgm:cxn modelId="{9D869FE9-DF8C-4876-970F-06685318DB58}" type="presOf" srcId="{CB1660CF-E96E-42DD-852A-F43C02A17600}" destId="{341F5FD3-76A7-496D-BC5A-1A54CC9DFF48}" srcOrd="1" destOrd="0" presId="urn:microsoft.com/office/officeart/2005/8/layout/orgChart1"/>
    <dgm:cxn modelId="{0755DFC7-E0AF-4724-886B-79AC2BA0FE23}" type="presOf" srcId="{FF719E35-B640-47D0-AA6C-A2AD748EE1E5}" destId="{2C452292-F8B4-4F50-83AC-C9FA65F1B203}" srcOrd="0" destOrd="0" presId="urn:microsoft.com/office/officeart/2005/8/layout/orgChart1"/>
    <dgm:cxn modelId="{911963E5-D4E1-4613-86C0-FD3D20FD1912}" type="presOf" srcId="{2B2F41A9-9B72-4304-83D3-F40800E0F676}" destId="{74263A41-B23C-4FD2-8CD5-44005D92C87B}" srcOrd="0" destOrd="0" presId="urn:microsoft.com/office/officeart/2005/8/layout/orgChart1"/>
    <dgm:cxn modelId="{20EF4861-F9F4-4CDE-B6BF-96E74F81AE3D}" srcId="{1B5D835A-1BB4-4AD7-8BBC-7C1587CD2BF6}" destId="{CB1660CF-E96E-42DD-852A-F43C02A17600}" srcOrd="0" destOrd="0" parTransId="{4FBBE5CF-20E6-41A2-AFC5-A88D713E899C}" sibTransId="{BD553E8D-EE2B-445B-9DAF-9236F76065B6}"/>
    <dgm:cxn modelId="{A4DACEB4-77EF-48AD-9B76-9C36A92B2AD7}" type="presOf" srcId="{6DC9DC62-3844-45F6-88C0-E66DDCBDA40F}" destId="{33E9D362-27DD-434C-87F6-F3A4A5FA4B57}" srcOrd="0" destOrd="0" presId="urn:microsoft.com/office/officeart/2005/8/layout/orgChart1"/>
    <dgm:cxn modelId="{6793D5A6-D9C1-42ED-B17A-61A54EE1AF56}" type="presOf" srcId="{0AB69A0D-0D71-4C8A-9132-DF5BADBE3B3C}" destId="{4A66CAFE-7E3D-414C-A816-016528F5C560}" srcOrd="0" destOrd="0" presId="urn:microsoft.com/office/officeart/2005/8/layout/orgChart1"/>
    <dgm:cxn modelId="{79ADA5AB-A6A2-4187-A6AA-07BAC06EA8F2}" type="presOf" srcId="{CEFDD236-44C9-4A7E-88B0-09012A8E8DB5}" destId="{B0A0200F-B0FC-4CBA-9437-DB9AB0E8E40B}" srcOrd="1" destOrd="0" presId="urn:microsoft.com/office/officeart/2005/8/layout/orgChart1"/>
    <dgm:cxn modelId="{1A492C6F-77C2-4C02-81BB-B1D650A5CE08}" srcId="{74CCAE77-796E-4D03-8DD9-604B098036DF}" destId="{0AB69A0D-0D71-4C8A-9132-DF5BADBE3B3C}" srcOrd="0" destOrd="0" parTransId="{184B0EE7-1615-41FA-A872-6BEE42AEFAA6}" sibTransId="{463BCABC-9256-4246-A065-35C9DBC30D3E}"/>
    <dgm:cxn modelId="{B0FBCBBB-2B4B-42A3-8FF2-178AEDDDF136}" type="presOf" srcId="{0AB69A0D-0D71-4C8A-9132-DF5BADBE3B3C}" destId="{40709D13-70F6-4A47-AB00-0B859B5782D1}" srcOrd="1" destOrd="0" presId="urn:microsoft.com/office/officeart/2005/8/layout/orgChart1"/>
    <dgm:cxn modelId="{1DF94880-2DBF-415B-9C8A-631A340B96A1}" type="presOf" srcId="{99C88327-E24C-4291-A6ED-3A7E28A61AEF}" destId="{0B7F9964-8B4D-4069-905C-4AA90C623885}" srcOrd="0" destOrd="0" presId="urn:microsoft.com/office/officeart/2005/8/layout/orgChart1"/>
    <dgm:cxn modelId="{6651C986-EC57-4C10-A226-AB7BA0B15DCE}" type="presOf" srcId="{28EA09B5-9B33-4A78-AD13-C096AE9192A0}" destId="{8D9016A9-298C-4164-8E77-C858C6995776}" srcOrd="1" destOrd="0" presId="urn:microsoft.com/office/officeart/2005/8/layout/orgChart1"/>
    <dgm:cxn modelId="{6B2FEAD9-C3EA-4C9A-BCD0-5673DBAAE4C0}" srcId="{28EA09B5-9B33-4A78-AD13-C096AE9192A0}" destId="{6F155281-E1CE-441A-A588-732203127CB4}" srcOrd="0" destOrd="0" parTransId="{D1C1D9BC-2684-4694-AB23-B19D28E69DF9}" sibTransId="{426312A0-6E9B-49A1-B411-E0D31838ECFE}"/>
    <dgm:cxn modelId="{0B7854C5-AE5A-41DF-9EE2-70579066B854}" type="presOf" srcId="{CB1660CF-E96E-42DD-852A-F43C02A17600}" destId="{7F6A6843-7755-42DB-B631-7BDB2EF59CEE}" srcOrd="0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B07677EB-FA70-4360-AB0F-CA4830BCDB33}" type="presOf" srcId="{184B0EE7-1615-41FA-A872-6BEE42AEFAA6}" destId="{EACEA604-6430-4831-B944-DF0C0955321D}" srcOrd="0" destOrd="0" presId="urn:microsoft.com/office/officeart/2005/8/layout/orgChart1"/>
    <dgm:cxn modelId="{F1CD2E79-5D31-46FF-9467-838771293527}" type="presOf" srcId="{CEFDD236-44C9-4A7E-88B0-09012A8E8DB5}" destId="{862F62D5-67E1-4F18-BFD0-BDF490CE9307}" srcOrd="0" destOrd="0" presId="urn:microsoft.com/office/officeart/2005/8/layout/orgChart1"/>
    <dgm:cxn modelId="{F65F79B2-CD7A-4C8D-BEAE-C18B9C8DEDC5}" type="presOf" srcId="{1B5D835A-1BB4-4AD7-8BBC-7C1587CD2BF6}" destId="{A8BE4B42-D681-49CD-BCDB-DCA67CEC8EED}" srcOrd="1" destOrd="0" presId="urn:microsoft.com/office/officeart/2005/8/layout/orgChart1"/>
    <dgm:cxn modelId="{56EC4468-9371-42B4-A1BF-2963789A8FA9}" type="presOf" srcId="{6F155281-E1CE-441A-A588-732203127CB4}" destId="{F3C2F7C4-942D-48F8-A6EA-FCA50A11D134}" srcOrd="1" destOrd="0" presId="urn:microsoft.com/office/officeart/2005/8/layout/orgChart1"/>
    <dgm:cxn modelId="{7126DE6C-94CA-4CD5-9428-4A6B35495682}" type="presOf" srcId="{1B5D835A-1BB4-4AD7-8BBC-7C1587CD2BF6}" destId="{A07553DF-E805-49C9-8308-B6950D67F3C9}" srcOrd="0" destOrd="0" presId="urn:microsoft.com/office/officeart/2005/8/layout/orgChart1"/>
    <dgm:cxn modelId="{E1C1578A-2FBF-4FD8-A27E-606BEC8395F2}" type="presOf" srcId="{D1C1D9BC-2684-4694-AB23-B19D28E69DF9}" destId="{82700F94-2964-4AAD-A04D-C60E53953FCF}" srcOrd="0" destOrd="0" presId="urn:microsoft.com/office/officeart/2005/8/layout/orgChart1"/>
    <dgm:cxn modelId="{6DE13839-B30E-4ACB-B68B-25F72514B164}" srcId="{6F155281-E1CE-441A-A588-732203127CB4}" destId="{1B5D835A-1BB4-4AD7-8BBC-7C1587CD2BF6}" srcOrd="0" destOrd="0" parTransId="{6DC9DC62-3844-45F6-88C0-E66DDCBDA40F}" sibTransId="{151A8F41-F9D1-48B2-9A4A-C081864391E9}"/>
    <dgm:cxn modelId="{FE7CA23E-F6DF-4E44-AD66-C7139331123A}" type="presOf" srcId="{4FBBE5CF-20E6-41A2-AFC5-A88D713E899C}" destId="{2F57B683-52BC-4B8C-9DEA-903B7FFB1762}" srcOrd="0" destOrd="0" presId="urn:microsoft.com/office/officeart/2005/8/layout/orgChart1"/>
    <dgm:cxn modelId="{3F8F8CA7-C876-4729-98A0-A017E0EC8C09}" type="presOf" srcId="{28EA09B5-9B33-4A78-AD13-C096AE9192A0}" destId="{64D86562-3EB8-46B6-909B-BD5C5D2D0862}" srcOrd="0" destOrd="0" presId="urn:microsoft.com/office/officeart/2005/8/layout/orgChart1"/>
    <dgm:cxn modelId="{7F66294C-3989-4DE0-B096-4B29BD722254}" type="presOf" srcId="{6F155281-E1CE-441A-A588-732203127CB4}" destId="{1A8A7BC0-E38D-4090-B704-00803D754E97}" srcOrd="0" destOrd="0" presId="urn:microsoft.com/office/officeart/2005/8/layout/orgChart1"/>
    <dgm:cxn modelId="{FE85A188-8D92-4FC4-8AA0-0B8E5A55B8DF}" type="presParOf" srcId="{74263A41-B23C-4FD2-8CD5-44005D92C87B}" destId="{62E67DFE-5428-476D-9360-91F6CE21D4C0}" srcOrd="0" destOrd="0" presId="urn:microsoft.com/office/officeart/2005/8/layout/orgChart1"/>
    <dgm:cxn modelId="{1AC19DCD-0E44-4F8C-862F-62458D40BCB1}" type="presParOf" srcId="{62E67DFE-5428-476D-9360-91F6CE21D4C0}" destId="{C6F3B44E-056F-46A6-B9BC-E3A22AAD222D}" srcOrd="0" destOrd="0" presId="urn:microsoft.com/office/officeart/2005/8/layout/orgChart1"/>
    <dgm:cxn modelId="{A998F1DB-49B3-43A4-A0DD-31EBEDAEF9DE}" type="presParOf" srcId="{C6F3B44E-056F-46A6-B9BC-E3A22AAD222D}" destId="{ED4526A1-CB57-4C5C-8E9B-0112FF6D543C}" srcOrd="0" destOrd="0" presId="urn:microsoft.com/office/officeart/2005/8/layout/orgChart1"/>
    <dgm:cxn modelId="{1250320F-5DFE-41F5-A91F-B34EE5DCD71D}" type="presParOf" srcId="{C6F3B44E-056F-46A6-B9BC-E3A22AAD222D}" destId="{E1EAFBBD-1676-4BE1-A614-64CBBD1FAD63}" srcOrd="1" destOrd="0" presId="urn:microsoft.com/office/officeart/2005/8/layout/orgChart1"/>
    <dgm:cxn modelId="{3962FF08-CBD1-4A47-AD06-DB214AB826FE}" type="presParOf" srcId="{62E67DFE-5428-476D-9360-91F6CE21D4C0}" destId="{B3AE810B-DEB8-4479-A568-CE69A98DC025}" srcOrd="1" destOrd="0" presId="urn:microsoft.com/office/officeart/2005/8/layout/orgChart1"/>
    <dgm:cxn modelId="{0341C39E-3DBE-409D-9147-D7AA2DBBF37F}" type="presParOf" srcId="{B3AE810B-DEB8-4479-A568-CE69A98DC025}" destId="{EACEA604-6430-4831-B944-DF0C0955321D}" srcOrd="0" destOrd="0" presId="urn:microsoft.com/office/officeart/2005/8/layout/orgChart1"/>
    <dgm:cxn modelId="{25DFE441-E006-49F8-9B37-519328FD05FB}" type="presParOf" srcId="{B3AE810B-DEB8-4479-A568-CE69A98DC025}" destId="{5A5D0F87-926E-4F6B-9306-9B5A6E5AE892}" srcOrd="1" destOrd="0" presId="urn:microsoft.com/office/officeart/2005/8/layout/orgChart1"/>
    <dgm:cxn modelId="{F2FD1129-617F-436F-8514-BBC2A10320C8}" type="presParOf" srcId="{5A5D0F87-926E-4F6B-9306-9B5A6E5AE892}" destId="{9F3193C1-8335-426E-A034-C5164B84567F}" srcOrd="0" destOrd="0" presId="urn:microsoft.com/office/officeart/2005/8/layout/orgChart1"/>
    <dgm:cxn modelId="{2D131B04-717A-4CF4-B951-FD2346F624B6}" type="presParOf" srcId="{9F3193C1-8335-426E-A034-C5164B84567F}" destId="{4A66CAFE-7E3D-414C-A816-016528F5C560}" srcOrd="0" destOrd="0" presId="urn:microsoft.com/office/officeart/2005/8/layout/orgChart1"/>
    <dgm:cxn modelId="{852892F3-7FF8-47F8-8799-657AD533028E}" type="presParOf" srcId="{9F3193C1-8335-426E-A034-C5164B84567F}" destId="{40709D13-70F6-4A47-AB00-0B859B5782D1}" srcOrd="1" destOrd="0" presId="urn:microsoft.com/office/officeart/2005/8/layout/orgChart1"/>
    <dgm:cxn modelId="{37552AA7-646A-4C4F-AED7-4714EE414BC5}" type="presParOf" srcId="{5A5D0F87-926E-4F6B-9306-9B5A6E5AE892}" destId="{D2F01795-862B-42FB-B1BE-F48F621ECC07}" srcOrd="1" destOrd="0" presId="urn:microsoft.com/office/officeart/2005/8/layout/orgChart1"/>
    <dgm:cxn modelId="{7A0839DC-8A23-4E35-8F2E-6E20BBCE45CC}" type="presParOf" srcId="{D2F01795-862B-42FB-B1BE-F48F621ECC07}" destId="{0B7F9964-8B4D-4069-905C-4AA90C623885}" srcOrd="0" destOrd="0" presId="urn:microsoft.com/office/officeart/2005/8/layout/orgChart1"/>
    <dgm:cxn modelId="{EB0B8EE0-A862-4202-9F6E-CD976D6E8094}" type="presParOf" srcId="{D2F01795-862B-42FB-B1BE-F48F621ECC07}" destId="{B8A0F626-8F49-453A-A915-F107ABC36A84}" srcOrd="1" destOrd="0" presId="urn:microsoft.com/office/officeart/2005/8/layout/orgChart1"/>
    <dgm:cxn modelId="{64503912-A292-44C3-AD01-6C2AD5D2ECFD}" type="presParOf" srcId="{B8A0F626-8F49-453A-A915-F107ABC36A84}" destId="{DC7F38DF-0945-4EE2-ABCD-261DDD0EC9BF}" srcOrd="0" destOrd="0" presId="urn:microsoft.com/office/officeart/2005/8/layout/orgChart1"/>
    <dgm:cxn modelId="{E3E96FEA-A9F9-47B7-8831-F599D6E99DD3}" type="presParOf" srcId="{DC7F38DF-0945-4EE2-ABCD-261DDD0EC9BF}" destId="{862F62D5-67E1-4F18-BFD0-BDF490CE9307}" srcOrd="0" destOrd="0" presId="urn:microsoft.com/office/officeart/2005/8/layout/orgChart1"/>
    <dgm:cxn modelId="{E248C490-3DB7-4457-9380-323C200353BF}" type="presParOf" srcId="{DC7F38DF-0945-4EE2-ABCD-261DDD0EC9BF}" destId="{B0A0200F-B0FC-4CBA-9437-DB9AB0E8E40B}" srcOrd="1" destOrd="0" presId="urn:microsoft.com/office/officeart/2005/8/layout/orgChart1"/>
    <dgm:cxn modelId="{FE835BC1-8185-447D-A9B3-586070043AC9}" type="presParOf" srcId="{B8A0F626-8F49-453A-A915-F107ABC36A84}" destId="{B095986E-51D2-4AE3-9024-6DB6ABD20A27}" srcOrd="1" destOrd="0" presId="urn:microsoft.com/office/officeart/2005/8/layout/orgChart1"/>
    <dgm:cxn modelId="{685EC476-681A-4CAD-B110-C74EEEF0D632}" type="presParOf" srcId="{B8A0F626-8F49-453A-A915-F107ABC36A84}" destId="{8D6A6273-C30F-4BC6-97B9-732BC1EC09D4}" srcOrd="2" destOrd="0" presId="urn:microsoft.com/office/officeart/2005/8/layout/orgChart1"/>
    <dgm:cxn modelId="{976B6EDB-AA9A-4581-ACEF-245DBA0B4A28}" type="presParOf" srcId="{5A5D0F87-926E-4F6B-9306-9B5A6E5AE892}" destId="{3E1DFD7E-2579-4508-872E-D904C6D8E613}" srcOrd="2" destOrd="0" presId="urn:microsoft.com/office/officeart/2005/8/layout/orgChart1"/>
    <dgm:cxn modelId="{6DE73FA1-AB7F-46C2-9A5B-889C972FE1CD}" type="presParOf" srcId="{B3AE810B-DEB8-4479-A568-CE69A98DC025}" destId="{2C452292-F8B4-4F50-83AC-C9FA65F1B203}" srcOrd="2" destOrd="0" presId="urn:microsoft.com/office/officeart/2005/8/layout/orgChart1"/>
    <dgm:cxn modelId="{0C759967-50CF-4926-9A7A-C0BD28B6770B}" type="presParOf" srcId="{B3AE810B-DEB8-4479-A568-CE69A98DC025}" destId="{002A587C-3F73-432D-847A-A0282C7893FD}" srcOrd="3" destOrd="0" presId="urn:microsoft.com/office/officeart/2005/8/layout/orgChart1"/>
    <dgm:cxn modelId="{460BDA46-7E61-4E5B-8425-22B675BC99D2}" type="presParOf" srcId="{002A587C-3F73-432D-847A-A0282C7893FD}" destId="{8D2199FA-61AF-4906-8C49-BF797C4E42EB}" srcOrd="0" destOrd="0" presId="urn:microsoft.com/office/officeart/2005/8/layout/orgChart1"/>
    <dgm:cxn modelId="{23A2E6CA-3854-4A65-912F-4FCF7417E1EC}" type="presParOf" srcId="{8D2199FA-61AF-4906-8C49-BF797C4E42EB}" destId="{64D86562-3EB8-46B6-909B-BD5C5D2D0862}" srcOrd="0" destOrd="0" presId="urn:microsoft.com/office/officeart/2005/8/layout/orgChart1"/>
    <dgm:cxn modelId="{0F78CFF3-7F3C-442F-9257-4C348DB96177}" type="presParOf" srcId="{8D2199FA-61AF-4906-8C49-BF797C4E42EB}" destId="{8D9016A9-298C-4164-8E77-C858C6995776}" srcOrd="1" destOrd="0" presId="urn:microsoft.com/office/officeart/2005/8/layout/orgChart1"/>
    <dgm:cxn modelId="{725B38D0-D027-4903-AE36-063D4B6C6E03}" type="presParOf" srcId="{002A587C-3F73-432D-847A-A0282C7893FD}" destId="{BC26AA28-04C6-4622-8C28-E0B9F5F07BBC}" srcOrd="1" destOrd="0" presId="urn:microsoft.com/office/officeart/2005/8/layout/orgChart1"/>
    <dgm:cxn modelId="{8DF3DAD0-B5CB-4A11-8CEA-A6A236A64449}" type="presParOf" srcId="{BC26AA28-04C6-4622-8C28-E0B9F5F07BBC}" destId="{82700F94-2964-4AAD-A04D-C60E53953FCF}" srcOrd="0" destOrd="0" presId="urn:microsoft.com/office/officeart/2005/8/layout/orgChart1"/>
    <dgm:cxn modelId="{E0BE1B25-9128-4A91-86D0-AF8C0922476E}" type="presParOf" srcId="{BC26AA28-04C6-4622-8C28-E0B9F5F07BBC}" destId="{841D78B4-58E1-42AB-AE6A-C6D0E5F36EBE}" srcOrd="1" destOrd="0" presId="urn:microsoft.com/office/officeart/2005/8/layout/orgChart1"/>
    <dgm:cxn modelId="{CE5AC916-5AD1-43C2-AFF3-87812F3A0BE2}" type="presParOf" srcId="{841D78B4-58E1-42AB-AE6A-C6D0E5F36EBE}" destId="{A110BA45-C28C-4288-A7F9-2771DF73090D}" srcOrd="0" destOrd="0" presId="urn:microsoft.com/office/officeart/2005/8/layout/orgChart1"/>
    <dgm:cxn modelId="{C01A47A7-7245-48F0-AA5F-482FB716B0AF}" type="presParOf" srcId="{A110BA45-C28C-4288-A7F9-2771DF73090D}" destId="{1A8A7BC0-E38D-4090-B704-00803D754E97}" srcOrd="0" destOrd="0" presId="urn:microsoft.com/office/officeart/2005/8/layout/orgChart1"/>
    <dgm:cxn modelId="{22528AC9-CAB5-4069-998F-FF451F3E67A1}" type="presParOf" srcId="{A110BA45-C28C-4288-A7F9-2771DF73090D}" destId="{F3C2F7C4-942D-48F8-A6EA-FCA50A11D134}" srcOrd="1" destOrd="0" presId="urn:microsoft.com/office/officeart/2005/8/layout/orgChart1"/>
    <dgm:cxn modelId="{566435BF-492D-45D4-B4EA-695751BC5CAD}" type="presParOf" srcId="{841D78B4-58E1-42AB-AE6A-C6D0E5F36EBE}" destId="{5A378CE7-160E-441B-AC1C-54AA6F55B96F}" srcOrd="1" destOrd="0" presId="urn:microsoft.com/office/officeart/2005/8/layout/orgChart1"/>
    <dgm:cxn modelId="{51E4FC16-E569-43DB-B3D2-AB8F61CB1301}" type="presParOf" srcId="{5A378CE7-160E-441B-AC1C-54AA6F55B96F}" destId="{33E9D362-27DD-434C-87F6-F3A4A5FA4B57}" srcOrd="0" destOrd="0" presId="urn:microsoft.com/office/officeart/2005/8/layout/orgChart1"/>
    <dgm:cxn modelId="{713C7950-1386-4F38-BFB0-19DEA3892881}" type="presParOf" srcId="{5A378CE7-160E-441B-AC1C-54AA6F55B96F}" destId="{CEBF411B-F202-463F-937B-C394B336D691}" srcOrd="1" destOrd="0" presId="urn:microsoft.com/office/officeart/2005/8/layout/orgChart1"/>
    <dgm:cxn modelId="{211DA766-6601-485E-B954-E93DE1D2088A}" type="presParOf" srcId="{CEBF411B-F202-463F-937B-C394B336D691}" destId="{7D099B5C-1898-4705-A589-2339E5D2BAED}" srcOrd="0" destOrd="0" presId="urn:microsoft.com/office/officeart/2005/8/layout/orgChart1"/>
    <dgm:cxn modelId="{B536DBAC-39B3-4A18-A26F-1B75F45DFF83}" type="presParOf" srcId="{7D099B5C-1898-4705-A589-2339E5D2BAED}" destId="{A07553DF-E805-49C9-8308-B6950D67F3C9}" srcOrd="0" destOrd="0" presId="urn:microsoft.com/office/officeart/2005/8/layout/orgChart1"/>
    <dgm:cxn modelId="{58C6FA0F-B409-4C4B-AEC7-41940E99F185}" type="presParOf" srcId="{7D099B5C-1898-4705-A589-2339E5D2BAED}" destId="{A8BE4B42-D681-49CD-BCDB-DCA67CEC8EED}" srcOrd="1" destOrd="0" presId="urn:microsoft.com/office/officeart/2005/8/layout/orgChart1"/>
    <dgm:cxn modelId="{A42FF5AD-39A8-44F4-9852-950D9DC668A6}" type="presParOf" srcId="{CEBF411B-F202-463F-937B-C394B336D691}" destId="{99BD8938-D5E2-4EE5-A53C-F3468087E44F}" srcOrd="1" destOrd="0" presId="urn:microsoft.com/office/officeart/2005/8/layout/orgChart1"/>
    <dgm:cxn modelId="{3B5B79A8-E6E1-4E1D-90F1-F59BABCDEC0B}" type="presParOf" srcId="{99BD8938-D5E2-4EE5-A53C-F3468087E44F}" destId="{2F57B683-52BC-4B8C-9DEA-903B7FFB1762}" srcOrd="0" destOrd="0" presId="urn:microsoft.com/office/officeart/2005/8/layout/orgChart1"/>
    <dgm:cxn modelId="{AA6C529B-4D7F-48E5-B281-1F6325A897E8}" type="presParOf" srcId="{99BD8938-D5E2-4EE5-A53C-F3468087E44F}" destId="{0D09C177-7842-4182-9537-A3B3D22BD81B}" srcOrd="1" destOrd="0" presId="urn:microsoft.com/office/officeart/2005/8/layout/orgChart1"/>
    <dgm:cxn modelId="{6E8D28BB-268E-4151-8B07-A946E61F7BE3}" type="presParOf" srcId="{0D09C177-7842-4182-9537-A3B3D22BD81B}" destId="{FE3A278B-82C7-46C8-AF33-62D6CE653DF1}" srcOrd="0" destOrd="0" presId="urn:microsoft.com/office/officeart/2005/8/layout/orgChart1"/>
    <dgm:cxn modelId="{269CD31D-A8D8-4848-9F3F-1F44FBB36CC4}" type="presParOf" srcId="{FE3A278B-82C7-46C8-AF33-62D6CE653DF1}" destId="{7F6A6843-7755-42DB-B631-7BDB2EF59CEE}" srcOrd="0" destOrd="0" presId="urn:microsoft.com/office/officeart/2005/8/layout/orgChart1"/>
    <dgm:cxn modelId="{A09FCBEE-0373-4BE0-B324-91BC1C090BF4}" type="presParOf" srcId="{FE3A278B-82C7-46C8-AF33-62D6CE653DF1}" destId="{341F5FD3-76A7-496D-BC5A-1A54CC9DFF48}" srcOrd="1" destOrd="0" presId="urn:microsoft.com/office/officeart/2005/8/layout/orgChart1"/>
    <dgm:cxn modelId="{FEA42388-03C0-4871-956C-91A23A72B409}" type="presParOf" srcId="{0D09C177-7842-4182-9537-A3B3D22BD81B}" destId="{E6A6DEFE-6892-4C21-8EDE-C2F334AAADB4}" srcOrd="1" destOrd="0" presId="urn:microsoft.com/office/officeart/2005/8/layout/orgChart1"/>
    <dgm:cxn modelId="{787E8F71-7592-4024-838E-32D54D16F3B1}" type="presParOf" srcId="{0D09C177-7842-4182-9537-A3B3D22BD81B}" destId="{D06F4EDC-6DA2-4152-851B-82EE4A6BAC7B}" srcOrd="2" destOrd="0" presId="urn:microsoft.com/office/officeart/2005/8/layout/orgChart1"/>
    <dgm:cxn modelId="{CBA7CFD7-C8BA-4048-8513-605954AC8957}" type="presParOf" srcId="{CEBF411B-F202-463F-937B-C394B336D691}" destId="{CEC195E4-C85C-4D6F-AFF8-275F1F831222}" srcOrd="2" destOrd="0" presId="urn:microsoft.com/office/officeart/2005/8/layout/orgChart1"/>
    <dgm:cxn modelId="{0934EB0B-775D-4E34-AAA9-390B6EE6978E}" type="presParOf" srcId="{841D78B4-58E1-42AB-AE6A-C6D0E5F36EBE}" destId="{EA04EBE8-55D8-4E7C-90E2-6AF93D835F51}" srcOrd="2" destOrd="0" presId="urn:microsoft.com/office/officeart/2005/8/layout/orgChart1"/>
    <dgm:cxn modelId="{939820A3-0586-4FA9-ADF5-772C19BD49B1}" type="presParOf" srcId="{002A587C-3F73-432D-847A-A0282C7893FD}" destId="{20260FE8-821D-42D5-958F-7E2E6E6F5085}" srcOrd="2" destOrd="0" presId="urn:microsoft.com/office/officeart/2005/8/layout/orgChart1"/>
    <dgm:cxn modelId="{F4968446-960A-4869-9F8B-30891A9CA9FD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0AB69A0D-0D71-4C8A-9132-DF5BADBE3B3C}">
      <dgm:prSet phldrT="[Text]"/>
      <dgm:spPr/>
      <dgm:t>
        <a:bodyPr/>
        <a:lstStyle/>
        <a:p>
          <a:r>
            <a:rPr lang="en-IN" dirty="0" smtClean="0"/>
            <a:t>End Points = 2 &amp;&amp; Density &gt; 0.8</a:t>
          </a:r>
          <a:endParaRPr lang="en-IN" dirty="0"/>
        </a:p>
      </dgm:t>
    </dgm:pt>
    <dgm:pt modelId="{184B0EE7-1615-41FA-A872-6BEE42AEFAA6}" type="parTrans" cxnId="{1A492C6F-77C2-4C02-81BB-B1D650A5CE08}">
      <dgm:prSet/>
      <dgm:spPr/>
      <dgm:t>
        <a:bodyPr/>
        <a:lstStyle/>
        <a:p>
          <a:endParaRPr lang="en-IN"/>
        </a:p>
      </dgm:t>
    </dgm:pt>
    <dgm:pt modelId="{463BCABC-9256-4246-A065-35C9DBC30D3E}" type="sibTrans" cxnId="{1A492C6F-77C2-4C02-81BB-B1D650A5CE08}">
      <dgm:prSet/>
      <dgm:spPr/>
      <dgm:t>
        <a:bodyPr/>
        <a:lstStyle/>
        <a:p>
          <a:endParaRPr lang="en-IN"/>
        </a:p>
      </dgm:t>
    </dgm:pt>
    <dgm:pt modelId="{28EA09B5-9B33-4A78-AD13-C096AE9192A0}">
      <dgm:prSet phldrT="[Text]"/>
      <dgm:spPr/>
      <dgm:t>
        <a:bodyPr/>
        <a:lstStyle/>
        <a:p>
          <a:r>
            <a:rPr lang="en-IN" dirty="0" smtClean="0"/>
            <a:t>End Points &gt;= 3</a:t>
          </a:r>
          <a:endParaRPr lang="en-IN" dirty="0"/>
        </a:p>
      </dgm:t>
    </dgm:pt>
    <dgm:pt modelId="{FF719E35-B640-47D0-AA6C-A2AD748EE1E5}" type="parTrans" cxnId="{126A4FF8-BBD7-4AF0-A6BB-E2461A260DD6}">
      <dgm:prSet/>
      <dgm:spPr/>
      <dgm:t>
        <a:bodyPr/>
        <a:lstStyle/>
        <a:p>
          <a:endParaRPr lang="en-IN"/>
        </a:p>
      </dgm:t>
    </dgm:pt>
    <dgm:pt modelId="{DEDA8E11-5832-40C2-9193-DD6732D4B398}" type="sibTrans" cxnId="{126A4FF8-BBD7-4AF0-A6BB-E2461A260DD6}">
      <dgm:prSet/>
      <dgm:spPr/>
      <dgm:t>
        <a:bodyPr/>
        <a:lstStyle/>
        <a:p>
          <a:endParaRPr lang="en-IN"/>
        </a:p>
      </dgm:t>
    </dgm:pt>
    <dgm:pt modelId="{CEFDD236-44C9-4A7E-88B0-09012A8E8DB5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99C88327-E24C-4291-A6ED-3A7E28A61AEF}" type="parTrans" cxnId="{67DD2223-5134-46DD-A156-6DC2764B04D0}">
      <dgm:prSet/>
      <dgm:spPr/>
      <dgm:t>
        <a:bodyPr/>
        <a:lstStyle/>
        <a:p>
          <a:endParaRPr lang="en-IN"/>
        </a:p>
      </dgm:t>
    </dgm:pt>
    <dgm:pt modelId="{25EA1809-2291-419B-A4A4-4717E8DEBD75}" type="sibTrans" cxnId="{67DD2223-5134-46DD-A156-6DC2764B04D0}">
      <dgm:prSet/>
      <dgm:spPr/>
      <dgm:t>
        <a:bodyPr/>
        <a:lstStyle/>
        <a:p>
          <a:endParaRPr lang="en-IN"/>
        </a:p>
      </dgm:t>
    </dgm:pt>
    <dgm:pt modelId="{6F155281-E1CE-441A-A588-732203127CB4}">
      <dgm:prSet phldrT="[Text]"/>
      <dgm:spPr/>
      <dgm:t>
        <a:bodyPr/>
        <a:lstStyle/>
        <a:p>
          <a:r>
            <a:rPr lang="en-IN" dirty="0" smtClean="0"/>
            <a:t>Arrows</a:t>
          </a:r>
          <a:endParaRPr lang="en-IN" dirty="0"/>
        </a:p>
      </dgm:t>
    </dgm:pt>
    <dgm:pt modelId="{D1C1D9BC-2684-4694-AB23-B19D28E69DF9}" type="parTrans" cxnId="{6B2FEAD9-C3EA-4C9A-BCD0-5673DBAAE4C0}">
      <dgm:prSet/>
      <dgm:spPr/>
      <dgm:t>
        <a:bodyPr/>
        <a:lstStyle/>
        <a:p>
          <a:endParaRPr lang="en-IN"/>
        </a:p>
      </dgm:t>
    </dgm:pt>
    <dgm:pt modelId="{426312A0-6E9B-49A1-B411-E0D31838ECFE}" type="sibTrans" cxnId="{6B2FEAD9-C3EA-4C9A-BCD0-5673DBAAE4C0}">
      <dgm:prSet/>
      <dgm:spPr/>
      <dgm:t>
        <a:bodyPr/>
        <a:lstStyle/>
        <a:p>
          <a:endParaRPr lang="en-IN"/>
        </a:p>
      </dgm:t>
    </dgm:pt>
    <dgm:pt modelId="{1B5D835A-1BB4-4AD7-8BBC-7C1587CD2BF6}">
      <dgm:prSet phldrT="[Text]"/>
      <dgm:spPr/>
      <dgm:t>
        <a:bodyPr/>
        <a:lstStyle/>
        <a:p>
          <a:r>
            <a:rPr lang="en-IN" dirty="0" smtClean="0"/>
            <a:t>HL &gt; HR</a:t>
          </a:r>
          <a:endParaRPr lang="en-IN" dirty="0"/>
        </a:p>
      </dgm:t>
    </dgm:pt>
    <dgm:pt modelId="{6DC9DC62-3844-45F6-88C0-E66DDCBDA40F}" type="parTrans" cxnId="{6DE13839-B30E-4ACB-B68B-25F72514B164}">
      <dgm:prSet/>
      <dgm:spPr/>
      <dgm:t>
        <a:bodyPr/>
        <a:lstStyle/>
        <a:p>
          <a:endParaRPr lang="en-IN"/>
        </a:p>
      </dgm:t>
    </dgm:pt>
    <dgm:pt modelId="{151A8F41-F9D1-48B2-9A4A-C081864391E9}" type="sibTrans" cxnId="{6DE13839-B30E-4ACB-B68B-25F72514B164}">
      <dgm:prSet/>
      <dgm:spPr/>
      <dgm:t>
        <a:bodyPr/>
        <a:lstStyle/>
        <a:p>
          <a:endParaRPr lang="en-IN"/>
        </a:p>
      </dgm:t>
    </dgm:pt>
    <dgm:pt modelId="{CB1660CF-E96E-42DD-852A-F43C02A17600}">
      <dgm:prSet phldrT="[Text]"/>
      <dgm:spPr/>
      <dgm:t>
        <a:bodyPr/>
        <a:lstStyle/>
        <a:p>
          <a:r>
            <a:rPr lang="en-IN" dirty="0" smtClean="0"/>
            <a:t>Left Arrow</a:t>
          </a:r>
          <a:endParaRPr lang="en-IN" dirty="0"/>
        </a:p>
      </dgm:t>
    </dgm:pt>
    <dgm:pt modelId="{4FBBE5CF-20E6-41A2-AFC5-A88D713E899C}" type="parTrans" cxnId="{20EF4861-F9F4-4CDE-B6BF-96E74F81AE3D}">
      <dgm:prSet/>
      <dgm:spPr/>
      <dgm:t>
        <a:bodyPr/>
        <a:lstStyle/>
        <a:p>
          <a:endParaRPr lang="en-IN"/>
        </a:p>
      </dgm:t>
    </dgm:pt>
    <dgm:pt modelId="{BD553E8D-EE2B-445B-9DAF-9236F76065B6}" type="sibTrans" cxnId="{20EF4861-F9F4-4CDE-B6BF-96E74F81AE3D}">
      <dgm:prSet/>
      <dgm:spPr/>
      <dgm:t>
        <a:bodyPr/>
        <a:lstStyle/>
        <a:p>
          <a:endParaRPr lang="en-IN"/>
        </a:p>
      </dgm:t>
    </dgm:pt>
    <dgm:pt modelId="{57A326C2-074B-4CAF-AACB-261DE52F6B87}">
      <dgm:prSet phldrT="[Text]"/>
      <dgm:spPr/>
      <dgm:t>
        <a:bodyPr/>
        <a:lstStyle/>
        <a:p>
          <a:r>
            <a:rPr lang="en-IN" dirty="0" smtClean="0"/>
            <a:t>HL &lt; HR</a:t>
          </a:r>
          <a:endParaRPr lang="en-IN" dirty="0"/>
        </a:p>
      </dgm:t>
    </dgm:pt>
    <dgm:pt modelId="{A5D4262F-4990-4C67-9711-B1EB640E7CB2}" type="parTrans" cxnId="{714A6C2A-244E-4BD6-8802-0B48D6C84A84}">
      <dgm:prSet/>
      <dgm:spPr/>
      <dgm:t>
        <a:bodyPr/>
        <a:lstStyle/>
        <a:p>
          <a:endParaRPr lang="en-IN"/>
        </a:p>
      </dgm:t>
    </dgm:pt>
    <dgm:pt modelId="{0CA15097-FD9D-4422-8D8B-083F9DFCC75E}" type="sibTrans" cxnId="{714A6C2A-244E-4BD6-8802-0B48D6C84A84}">
      <dgm:prSet/>
      <dgm:spPr/>
      <dgm:t>
        <a:bodyPr/>
        <a:lstStyle/>
        <a:p>
          <a:endParaRPr lang="en-IN"/>
        </a:p>
      </dgm:t>
    </dgm:pt>
    <dgm:pt modelId="{62A00826-5FA7-41C8-9DB3-3A27B5D7A8BC}">
      <dgm:prSet phldrT="[Text]"/>
      <dgm:spPr/>
      <dgm:t>
        <a:bodyPr/>
        <a:lstStyle/>
        <a:p>
          <a:r>
            <a:rPr lang="en-IN" dirty="0" smtClean="0"/>
            <a:t>Right Arrow</a:t>
          </a:r>
          <a:endParaRPr lang="en-IN" dirty="0"/>
        </a:p>
      </dgm:t>
    </dgm:pt>
    <dgm:pt modelId="{8C003E62-34E1-46E0-9D3B-1A48B87FFA32}" type="parTrans" cxnId="{B6168271-8BA4-44D1-96A5-C931FF6A086E}">
      <dgm:prSet/>
      <dgm:spPr/>
      <dgm:t>
        <a:bodyPr/>
        <a:lstStyle/>
        <a:p>
          <a:endParaRPr lang="en-IN"/>
        </a:p>
      </dgm:t>
    </dgm:pt>
    <dgm:pt modelId="{AB649263-D84C-413B-AE59-D0E3EF620603}" type="sibTrans" cxnId="{B6168271-8BA4-44D1-96A5-C931FF6A086E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EACEA604-6430-4831-B944-DF0C0955321D}" type="pres">
      <dgm:prSet presAssocID="{184B0EE7-1615-41FA-A872-6BEE42AEFAA6}" presName="Name37" presStyleLbl="parChTrans1D2" presStyleIdx="0" presStyleCnt="2"/>
      <dgm:spPr/>
    </dgm:pt>
    <dgm:pt modelId="{5A5D0F87-926E-4F6B-9306-9B5A6E5AE892}" type="pres">
      <dgm:prSet presAssocID="{0AB69A0D-0D71-4C8A-9132-DF5BADBE3B3C}" presName="hierRoot2" presStyleCnt="0">
        <dgm:presLayoutVars>
          <dgm:hierBranch val="init"/>
        </dgm:presLayoutVars>
      </dgm:prSet>
      <dgm:spPr/>
    </dgm:pt>
    <dgm:pt modelId="{9F3193C1-8335-426E-A034-C5164B84567F}" type="pres">
      <dgm:prSet presAssocID="{0AB69A0D-0D71-4C8A-9132-DF5BADBE3B3C}" presName="rootComposite" presStyleCnt="0"/>
      <dgm:spPr/>
    </dgm:pt>
    <dgm:pt modelId="{4A66CAFE-7E3D-414C-A816-016528F5C560}" type="pres">
      <dgm:prSet presAssocID="{0AB69A0D-0D71-4C8A-9132-DF5BADBE3B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09D13-70F6-4A47-AB00-0B859B5782D1}" type="pres">
      <dgm:prSet presAssocID="{0AB69A0D-0D71-4C8A-9132-DF5BADBE3B3C}" presName="rootConnector" presStyleLbl="node2" presStyleIdx="0" presStyleCnt="2"/>
      <dgm:spPr/>
    </dgm:pt>
    <dgm:pt modelId="{D2F01795-862B-42FB-B1BE-F48F621ECC07}" type="pres">
      <dgm:prSet presAssocID="{0AB69A0D-0D71-4C8A-9132-DF5BADBE3B3C}" presName="hierChild4" presStyleCnt="0"/>
      <dgm:spPr/>
    </dgm:pt>
    <dgm:pt modelId="{0B7F9964-8B4D-4069-905C-4AA90C623885}" type="pres">
      <dgm:prSet presAssocID="{99C88327-E24C-4291-A6ED-3A7E28A61AEF}" presName="Name37" presStyleLbl="parChTrans1D3" presStyleIdx="0" presStyleCnt="2"/>
      <dgm:spPr/>
    </dgm:pt>
    <dgm:pt modelId="{B8A0F626-8F49-453A-A915-F107ABC36A84}" type="pres">
      <dgm:prSet presAssocID="{CEFDD236-44C9-4A7E-88B0-09012A8E8DB5}" presName="hierRoot2" presStyleCnt="0">
        <dgm:presLayoutVars>
          <dgm:hierBranch val="init"/>
        </dgm:presLayoutVars>
      </dgm:prSet>
      <dgm:spPr/>
    </dgm:pt>
    <dgm:pt modelId="{DC7F38DF-0945-4EE2-ABCD-261DDD0EC9BF}" type="pres">
      <dgm:prSet presAssocID="{CEFDD236-44C9-4A7E-88B0-09012A8E8DB5}" presName="rootComposite" presStyleCnt="0"/>
      <dgm:spPr/>
    </dgm:pt>
    <dgm:pt modelId="{862F62D5-67E1-4F18-BFD0-BDF490CE9307}" type="pres">
      <dgm:prSet presAssocID="{CEFDD236-44C9-4A7E-88B0-09012A8E8DB5}" presName="rootText" presStyleLbl="node3" presStyleIdx="0" presStyleCnt="2" custLinFactX="-71315" custLinFactNeighborX="-100000" custLinFactNeighborY="-37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A0200F-B0FC-4CBA-9437-DB9AB0E8E40B}" type="pres">
      <dgm:prSet presAssocID="{CEFDD236-44C9-4A7E-88B0-09012A8E8DB5}" presName="rootConnector" presStyleLbl="node3" presStyleIdx="0" presStyleCnt="2"/>
      <dgm:spPr/>
    </dgm:pt>
    <dgm:pt modelId="{B095986E-51D2-4AE3-9024-6DB6ABD20A27}" type="pres">
      <dgm:prSet presAssocID="{CEFDD236-44C9-4A7E-88B0-09012A8E8DB5}" presName="hierChild4" presStyleCnt="0"/>
      <dgm:spPr/>
    </dgm:pt>
    <dgm:pt modelId="{8D6A6273-C30F-4BC6-97B9-732BC1EC09D4}" type="pres">
      <dgm:prSet presAssocID="{CEFDD236-44C9-4A7E-88B0-09012A8E8DB5}" presName="hierChild5" presStyleCnt="0"/>
      <dgm:spPr/>
    </dgm:pt>
    <dgm:pt modelId="{3E1DFD7E-2579-4508-872E-D904C6D8E613}" type="pres">
      <dgm:prSet presAssocID="{0AB69A0D-0D71-4C8A-9132-DF5BADBE3B3C}" presName="hierChild5" presStyleCnt="0"/>
      <dgm:spPr/>
    </dgm:pt>
    <dgm:pt modelId="{2C452292-F8B4-4F50-83AC-C9FA65F1B203}" type="pres">
      <dgm:prSet presAssocID="{FF719E35-B640-47D0-AA6C-A2AD748EE1E5}" presName="Name37" presStyleLbl="parChTrans1D2" presStyleIdx="1" presStyleCnt="2"/>
      <dgm:spPr/>
    </dgm:pt>
    <dgm:pt modelId="{002A587C-3F73-432D-847A-A0282C7893FD}" type="pres">
      <dgm:prSet presAssocID="{28EA09B5-9B33-4A78-AD13-C096AE9192A0}" presName="hierRoot2" presStyleCnt="0">
        <dgm:presLayoutVars>
          <dgm:hierBranch val="init"/>
        </dgm:presLayoutVars>
      </dgm:prSet>
      <dgm:spPr/>
    </dgm:pt>
    <dgm:pt modelId="{8D2199FA-61AF-4906-8C49-BF797C4E42EB}" type="pres">
      <dgm:prSet presAssocID="{28EA09B5-9B33-4A78-AD13-C096AE9192A0}" presName="rootComposite" presStyleCnt="0"/>
      <dgm:spPr/>
    </dgm:pt>
    <dgm:pt modelId="{64D86562-3EB8-46B6-909B-BD5C5D2D0862}" type="pres">
      <dgm:prSet presAssocID="{28EA09B5-9B33-4A78-AD13-C096AE9192A0}" presName="rootText" presStyleLbl="node2" presStyleIdx="1" presStyleCnt="2">
        <dgm:presLayoutVars>
          <dgm:chPref val="3"/>
        </dgm:presLayoutVars>
      </dgm:prSet>
      <dgm:spPr/>
    </dgm:pt>
    <dgm:pt modelId="{8D9016A9-298C-4164-8E77-C858C6995776}" type="pres">
      <dgm:prSet presAssocID="{28EA09B5-9B33-4A78-AD13-C096AE9192A0}" presName="rootConnector" presStyleLbl="node2" presStyleIdx="1" presStyleCnt="2"/>
      <dgm:spPr/>
    </dgm:pt>
    <dgm:pt modelId="{BC26AA28-04C6-4622-8C28-E0B9F5F07BBC}" type="pres">
      <dgm:prSet presAssocID="{28EA09B5-9B33-4A78-AD13-C096AE9192A0}" presName="hierChild4" presStyleCnt="0"/>
      <dgm:spPr/>
    </dgm:pt>
    <dgm:pt modelId="{82700F94-2964-4AAD-A04D-C60E53953FCF}" type="pres">
      <dgm:prSet presAssocID="{D1C1D9BC-2684-4694-AB23-B19D28E69DF9}" presName="Name37" presStyleLbl="parChTrans1D3" presStyleIdx="1" presStyleCnt="2"/>
      <dgm:spPr/>
    </dgm:pt>
    <dgm:pt modelId="{841D78B4-58E1-42AB-AE6A-C6D0E5F36EBE}" type="pres">
      <dgm:prSet presAssocID="{6F155281-E1CE-441A-A588-732203127CB4}" presName="hierRoot2" presStyleCnt="0">
        <dgm:presLayoutVars>
          <dgm:hierBranch val="init"/>
        </dgm:presLayoutVars>
      </dgm:prSet>
      <dgm:spPr/>
    </dgm:pt>
    <dgm:pt modelId="{A110BA45-C28C-4288-A7F9-2771DF73090D}" type="pres">
      <dgm:prSet presAssocID="{6F155281-E1CE-441A-A588-732203127CB4}" presName="rootComposite" presStyleCnt="0"/>
      <dgm:spPr/>
    </dgm:pt>
    <dgm:pt modelId="{1A8A7BC0-E38D-4090-B704-00803D754E97}" type="pres">
      <dgm:prSet presAssocID="{6F155281-E1CE-441A-A588-732203127CB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C2F7C4-942D-48F8-A6EA-FCA50A11D134}" type="pres">
      <dgm:prSet presAssocID="{6F155281-E1CE-441A-A588-732203127CB4}" presName="rootConnector" presStyleLbl="node3" presStyleIdx="1" presStyleCnt="2"/>
      <dgm:spPr/>
    </dgm:pt>
    <dgm:pt modelId="{5A378CE7-160E-441B-AC1C-54AA6F55B96F}" type="pres">
      <dgm:prSet presAssocID="{6F155281-E1CE-441A-A588-732203127CB4}" presName="hierChild4" presStyleCnt="0"/>
      <dgm:spPr/>
    </dgm:pt>
    <dgm:pt modelId="{33E9D362-27DD-434C-87F6-F3A4A5FA4B57}" type="pres">
      <dgm:prSet presAssocID="{6DC9DC62-3844-45F6-88C0-E66DDCBDA40F}" presName="Name37" presStyleLbl="parChTrans1D4" presStyleIdx="0" presStyleCnt="4"/>
      <dgm:spPr/>
    </dgm:pt>
    <dgm:pt modelId="{CEBF411B-F202-463F-937B-C394B336D691}" type="pres">
      <dgm:prSet presAssocID="{1B5D835A-1BB4-4AD7-8BBC-7C1587CD2BF6}" presName="hierRoot2" presStyleCnt="0">
        <dgm:presLayoutVars>
          <dgm:hierBranch val="init"/>
        </dgm:presLayoutVars>
      </dgm:prSet>
      <dgm:spPr/>
    </dgm:pt>
    <dgm:pt modelId="{7D099B5C-1898-4705-A589-2339E5D2BAED}" type="pres">
      <dgm:prSet presAssocID="{1B5D835A-1BB4-4AD7-8BBC-7C1587CD2BF6}" presName="rootComposite" presStyleCnt="0"/>
      <dgm:spPr/>
    </dgm:pt>
    <dgm:pt modelId="{A07553DF-E805-49C9-8308-B6950D67F3C9}" type="pres">
      <dgm:prSet presAssocID="{1B5D835A-1BB4-4AD7-8BBC-7C1587CD2BF6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BE4B42-D681-49CD-BCDB-DCA67CEC8EED}" type="pres">
      <dgm:prSet presAssocID="{1B5D835A-1BB4-4AD7-8BBC-7C1587CD2BF6}" presName="rootConnector" presStyleLbl="node4" presStyleIdx="0" presStyleCnt="4"/>
      <dgm:spPr/>
    </dgm:pt>
    <dgm:pt modelId="{99BD8938-D5E2-4EE5-A53C-F3468087E44F}" type="pres">
      <dgm:prSet presAssocID="{1B5D835A-1BB4-4AD7-8BBC-7C1587CD2BF6}" presName="hierChild4" presStyleCnt="0"/>
      <dgm:spPr/>
    </dgm:pt>
    <dgm:pt modelId="{2F57B683-52BC-4B8C-9DEA-903B7FFB1762}" type="pres">
      <dgm:prSet presAssocID="{4FBBE5CF-20E6-41A2-AFC5-A88D713E899C}" presName="Name37" presStyleLbl="parChTrans1D4" presStyleIdx="1" presStyleCnt="4"/>
      <dgm:spPr/>
    </dgm:pt>
    <dgm:pt modelId="{0D09C177-7842-4182-9537-A3B3D22BD81B}" type="pres">
      <dgm:prSet presAssocID="{CB1660CF-E96E-42DD-852A-F43C02A17600}" presName="hierRoot2" presStyleCnt="0">
        <dgm:presLayoutVars>
          <dgm:hierBranch val="init"/>
        </dgm:presLayoutVars>
      </dgm:prSet>
      <dgm:spPr/>
    </dgm:pt>
    <dgm:pt modelId="{FE3A278B-82C7-46C8-AF33-62D6CE653DF1}" type="pres">
      <dgm:prSet presAssocID="{CB1660CF-E96E-42DD-852A-F43C02A17600}" presName="rootComposite" presStyleCnt="0"/>
      <dgm:spPr/>
    </dgm:pt>
    <dgm:pt modelId="{7F6A6843-7755-42DB-B631-7BDB2EF59CEE}" type="pres">
      <dgm:prSet presAssocID="{CB1660CF-E96E-42DD-852A-F43C02A17600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1F5FD3-76A7-496D-BC5A-1A54CC9DFF48}" type="pres">
      <dgm:prSet presAssocID="{CB1660CF-E96E-42DD-852A-F43C02A17600}" presName="rootConnector" presStyleLbl="node4" presStyleIdx="1" presStyleCnt="4"/>
      <dgm:spPr/>
    </dgm:pt>
    <dgm:pt modelId="{E6A6DEFE-6892-4C21-8EDE-C2F334AAADB4}" type="pres">
      <dgm:prSet presAssocID="{CB1660CF-E96E-42DD-852A-F43C02A17600}" presName="hierChild4" presStyleCnt="0"/>
      <dgm:spPr/>
    </dgm:pt>
    <dgm:pt modelId="{D06F4EDC-6DA2-4152-851B-82EE4A6BAC7B}" type="pres">
      <dgm:prSet presAssocID="{CB1660CF-E96E-42DD-852A-F43C02A17600}" presName="hierChild5" presStyleCnt="0"/>
      <dgm:spPr/>
    </dgm:pt>
    <dgm:pt modelId="{CEC195E4-C85C-4D6F-AFF8-275F1F831222}" type="pres">
      <dgm:prSet presAssocID="{1B5D835A-1BB4-4AD7-8BBC-7C1587CD2BF6}" presName="hierChild5" presStyleCnt="0"/>
      <dgm:spPr/>
    </dgm:pt>
    <dgm:pt modelId="{337CF838-CCBA-4C34-93DE-A959E1D0D4E8}" type="pres">
      <dgm:prSet presAssocID="{A5D4262F-4990-4C67-9711-B1EB640E7CB2}" presName="Name37" presStyleLbl="parChTrans1D4" presStyleIdx="2" presStyleCnt="4"/>
      <dgm:spPr/>
    </dgm:pt>
    <dgm:pt modelId="{6E2558C2-EA5E-4048-B70C-B036062C5D12}" type="pres">
      <dgm:prSet presAssocID="{57A326C2-074B-4CAF-AACB-261DE52F6B87}" presName="hierRoot2" presStyleCnt="0">
        <dgm:presLayoutVars>
          <dgm:hierBranch val="init"/>
        </dgm:presLayoutVars>
      </dgm:prSet>
      <dgm:spPr/>
    </dgm:pt>
    <dgm:pt modelId="{11B98661-873D-437D-994A-73A4CB134FB2}" type="pres">
      <dgm:prSet presAssocID="{57A326C2-074B-4CAF-AACB-261DE52F6B87}" presName="rootComposite" presStyleCnt="0"/>
      <dgm:spPr/>
    </dgm:pt>
    <dgm:pt modelId="{AF65C11B-EA71-4673-BD76-894BE2D3E9B0}" type="pres">
      <dgm:prSet presAssocID="{57A326C2-074B-4CAF-AACB-261DE52F6B87}" presName="rootText" presStyleLbl="node4" presStyleIdx="2" presStyleCnt="4">
        <dgm:presLayoutVars>
          <dgm:chPref val="3"/>
        </dgm:presLayoutVars>
      </dgm:prSet>
      <dgm:spPr/>
    </dgm:pt>
    <dgm:pt modelId="{6466A9A5-DD22-4E95-BAE5-538C967429F2}" type="pres">
      <dgm:prSet presAssocID="{57A326C2-074B-4CAF-AACB-261DE52F6B87}" presName="rootConnector" presStyleLbl="node4" presStyleIdx="2" presStyleCnt="4"/>
      <dgm:spPr/>
    </dgm:pt>
    <dgm:pt modelId="{02E67917-2B8D-4217-96EA-F3B1078690E1}" type="pres">
      <dgm:prSet presAssocID="{57A326C2-074B-4CAF-AACB-261DE52F6B87}" presName="hierChild4" presStyleCnt="0"/>
      <dgm:spPr/>
    </dgm:pt>
    <dgm:pt modelId="{1B319084-3FAB-4587-B36F-D7A97D604BB3}" type="pres">
      <dgm:prSet presAssocID="{8C003E62-34E1-46E0-9D3B-1A48B87FFA32}" presName="Name37" presStyleLbl="parChTrans1D4" presStyleIdx="3" presStyleCnt="4"/>
      <dgm:spPr/>
    </dgm:pt>
    <dgm:pt modelId="{A7AA7F45-CFDB-4891-81C0-40E6111D374C}" type="pres">
      <dgm:prSet presAssocID="{62A00826-5FA7-41C8-9DB3-3A27B5D7A8BC}" presName="hierRoot2" presStyleCnt="0">
        <dgm:presLayoutVars>
          <dgm:hierBranch val="init"/>
        </dgm:presLayoutVars>
      </dgm:prSet>
      <dgm:spPr/>
    </dgm:pt>
    <dgm:pt modelId="{1D4B6E82-4FA5-47E2-85AE-8D71AFCEDA17}" type="pres">
      <dgm:prSet presAssocID="{62A00826-5FA7-41C8-9DB3-3A27B5D7A8BC}" presName="rootComposite" presStyleCnt="0"/>
      <dgm:spPr/>
    </dgm:pt>
    <dgm:pt modelId="{09FA461C-2D10-4A5C-A61F-3F817A0538F1}" type="pres">
      <dgm:prSet presAssocID="{62A00826-5FA7-41C8-9DB3-3A27B5D7A8B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3F2E1F-5BE5-45E9-9569-519AE7D42577}" type="pres">
      <dgm:prSet presAssocID="{62A00826-5FA7-41C8-9DB3-3A27B5D7A8BC}" presName="rootConnector" presStyleLbl="node4" presStyleIdx="3" presStyleCnt="4"/>
      <dgm:spPr/>
    </dgm:pt>
    <dgm:pt modelId="{BF4E3B68-5C74-49B1-955D-EB969C1F6A1D}" type="pres">
      <dgm:prSet presAssocID="{62A00826-5FA7-41C8-9DB3-3A27B5D7A8BC}" presName="hierChild4" presStyleCnt="0"/>
      <dgm:spPr/>
    </dgm:pt>
    <dgm:pt modelId="{C386BD4A-E74E-472A-A1ED-8AF013D79BA0}" type="pres">
      <dgm:prSet presAssocID="{62A00826-5FA7-41C8-9DB3-3A27B5D7A8BC}" presName="hierChild5" presStyleCnt="0"/>
      <dgm:spPr/>
    </dgm:pt>
    <dgm:pt modelId="{BAC01A73-25F4-474C-A4E3-5230BCF11FAC}" type="pres">
      <dgm:prSet presAssocID="{57A326C2-074B-4CAF-AACB-261DE52F6B87}" presName="hierChild5" presStyleCnt="0"/>
      <dgm:spPr/>
    </dgm:pt>
    <dgm:pt modelId="{EA04EBE8-55D8-4E7C-90E2-6AF93D835F51}" type="pres">
      <dgm:prSet presAssocID="{6F155281-E1CE-441A-A588-732203127CB4}" presName="hierChild5" presStyleCnt="0"/>
      <dgm:spPr/>
    </dgm:pt>
    <dgm:pt modelId="{20260FE8-821D-42D5-958F-7E2E6E6F5085}" type="pres">
      <dgm:prSet presAssocID="{28EA09B5-9B33-4A78-AD13-C096AE9192A0}" presName="hierChild5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7D23022E-C1D8-4C4D-BFA5-7E700C775C34}" type="presOf" srcId="{2B2F41A9-9B72-4304-83D3-F40800E0F676}" destId="{74263A41-B23C-4FD2-8CD5-44005D92C87B}" srcOrd="0" destOrd="0" presId="urn:microsoft.com/office/officeart/2005/8/layout/orgChart1"/>
    <dgm:cxn modelId="{126A4FF8-BBD7-4AF0-A6BB-E2461A260DD6}" srcId="{74CCAE77-796E-4D03-8DD9-604B098036DF}" destId="{28EA09B5-9B33-4A78-AD13-C096AE9192A0}" srcOrd="1" destOrd="0" parTransId="{FF719E35-B640-47D0-AA6C-A2AD748EE1E5}" sibTransId="{DEDA8E11-5832-40C2-9193-DD6732D4B398}"/>
    <dgm:cxn modelId="{67DD2223-5134-46DD-A156-6DC2764B04D0}" srcId="{0AB69A0D-0D71-4C8A-9132-DF5BADBE3B3C}" destId="{CEFDD236-44C9-4A7E-88B0-09012A8E8DB5}" srcOrd="0" destOrd="0" parTransId="{99C88327-E24C-4291-A6ED-3A7E28A61AEF}" sibTransId="{25EA1809-2291-419B-A4A4-4717E8DEBD75}"/>
    <dgm:cxn modelId="{1A2CF888-6547-4A9F-A855-FF0F00C0FC16}" type="presOf" srcId="{0AB69A0D-0D71-4C8A-9132-DF5BADBE3B3C}" destId="{4A66CAFE-7E3D-414C-A816-016528F5C560}" srcOrd="0" destOrd="0" presId="urn:microsoft.com/office/officeart/2005/8/layout/orgChart1"/>
    <dgm:cxn modelId="{51008F9E-D974-457D-AA53-B122FC47D757}" type="presOf" srcId="{62A00826-5FA7-41C8-9DB3-3A27B5D7A8BC}" destId="{09FA461C-2D10-4A5C-A61F-3F817A0538F1}" srcOrd="0" destOrd="0" presId="urn:microsoft.com/office/officeart/2005/8/layout/orgChart1"/>
    <dgm:cxn modelId="{7FEE7893-F8D0-4457-90BB-5A727553A796}" type="presOf" srcId="{62A00826-5FA7-41C8-9DB3-3A27B5D7A8BC}" destId="{D33F2E1F-5BE5-45E9-9569-519AE7D42577}" srcOrd="1" destOrd="0" presId="urn:microsoft.com/office/officeart/2005/8/layout/orgChart1"/>
    <dgm:cxn modelId="{3095820B-E04D-460D-BDF2-323D09A94040}" type="presOf" srcId="{4FBBE5CF-20E6-41A2-AFC5-A88D713E899C}" destId="{2F57B683-52BC-4B8C-9DEA-903B7FFB1762}" srcOrd="0" destOrd="0" presId="urn:microsoft.com/office/officeart/2005/8/layout/orgChart1"/>
    <dgm:cxn modelId="{27DF14A7-313B-4BC2-A1ED-62E7D9C2B833}" type="presOf" srcId="{6F155281-E1CE-441A-A588-732203127CB4}" destId="{1A8A7BC0-E38D-4090-B704-00803D754E97}" srcOrd="0" destOrd="0" presId="urn:microsoft.com/office/officeart/2005/8/layout/orgChart1"/>
    <dgm:cxn modelId="{CE9B61B7-3A17-4122-B307-4A62D58E9D94}" type="presOf" srcId="{99C88327-E24C-4291-A6ED-3A7E28A61AEF}" destId="{0B7F9964-8B4D-4069-905C-4AA90C623885}" srcOrd="0" destOrd="0" presId="urn:microsoft.com/office/officeart/2005/8/layout/orgChart1"/>
    <dgm:cxn modelId="{1451CB31-DDD6-4DBB-88F1-7191272FFB3A}" type="presOf" srcId="{28EA09B5-9B33-4A78-AD13-C096AE9192A0}" destId="{64D86562-3EB8-46B6-909B-BD5C5D2D0862}" srcOrd="0" destOrd="0" presId="urn:microsoft.com/office/officeart/2005/8/layout/orgChart1"/>
    <dgm:cxn modelId="{20EF4861-F9F4-4CDE-B6BF-96E74F81AE3D}" srcId="{1B5D835A-1BB4-4AD7-8BBC-7C1587CD2BF6}" destId="{CB1660CF-E96E-42DD-852A-F43C02A17600}" srcOrd="0" destOrd="0" parTransId="{4FBBE5CF-20E6-41A2-AFC5-A88D713E899C}" sibTransId="{BD553E8D-EE2B-445B-9DAF-9236F76065B6}"/>
    <dgm:cxn modelId="{83A11F4C-7995-417A-BFE6-9FA90DFC01CB}" type="presOf" srcId="{D1C1D9BC-2684-4694-AB23-B19D28E69DF9}" destId="{82700F94-2964-4AAD-A04D-C60E53953FCF}" srcOrd="0" destOrd="0" presId="urn:microsoft.com/office/officeart/2005/8/layout/orgChart1"/>
    <dgm:cxn modelId="{4CF6230F-DA7A-4C26-BDD7-C86DA9ECC26F}" type="presOf" srcId="{57A326C2-074B-4CAF-AACB-261DE52F6B87}" destId="{AF65C11B-EA71-4673-BD76-894BE2D3E9B0}" srcOrd="0" destOrd="0" presId="urn:microsoft.com/office/officeart/2005/8/layout/orgChart1"/>
    <dgm:cxn modelId="{1BCD3D6F-1E0E-4D55-B480-4678247BC80A}" type="presOf" srcId="{CEFDD236-44C9-4A7E-88B0-09012A8E8DB5}" destId="{862F62D5-67E1-4F18-BFD0-BDF490CE9307}" srcOrd="0" destOrd="0" presId="urn:microsoft.com/office/officeart/2005/8/layout/orgChart1"/>
    <dgm:cxn modelId="{1A492C6F-77C2-4C02-81BB-B1D650A5CE08}" srcId="{74CCAE77-796E-4D03-8DD9-604B098036DF}" destId="{0AB69A0D-0D71-4C8A-9132-DF5BADBE3B3C}" srcOrd="0" destOrd="0" parTransId="{184B0EE7-1615-41FA-A872-6BEE42AEFAA6}" sibTransId="{463BCABC-9256-4246-A065-35C9DBC30D3E}"/>
    <dgm:cxn modelId="{CD808CCC-F359-4D91-83D6-9CBB2A596A35}" type="presOf" srcId="{57A326C2-074B-4CAF-AACB-261DE52F6B87}" destId="{6466A9A5-DD22-4E95-BAE5-538C967429F2}" srcOrd="1" destOrd="0" presId="urn:microsoft.com/office/officeart/2005/8/layout/orgChart1"/>
    <dgm:cxn modelId="{714A6C2A-244E-4BD6-8802-0B48D6C84A84}" srcId="{6F155281-E1CE-441A-A588-732203127CB4}" destId="{57A326C2-074B-4CAF-AACB-261DE52F6B87}" srcOrd="1" destOrd="0" parTransId="{A5D4262F-4990-4C67-9711-B1EB640E7CB2}" sibTransId="{0CA15097-FD9D-4422-8D8B-083F9DFCC75E}"/>
    <dgm:cxn modelId="{B6168271-8BA4-44D1-96A5-C931FF6A086E}" srcId="{57A326C2-074B-4CAF-AACB-261DE52F6B87}" destId="{62A00826-5FA7-41C8-9DB3-3A27B5D7A8BC}" srcOrd="0" destOrd="0" parTransId="{8C003E62-34E1-46E0-9D3B-1A48B87FFA32}" sibTransId="{AB649263-D84C-413B-AE59-D0E3EF620603}"/>
    <dgm:cxn modelId="{6B2FEAD9-C3EA-4C9A-BCD0-5673DBAAE4C0}" srcId="{28EA09B5-9B33-4A78-AD13-C096AE9192A0}" destId="{6F155281-E1CE-441A-A588-732203127CB4}" srcOrd="0" destOrd="0" parTransId="{D1C1D9BC-2684-4694-AB23-B19D28E69DF9}" sibTransId="{426312A0-6E9B-49A1-B411-E0D31838ECFE}"/>
    <dgm:cxn modelId="{29AE7EFE-C1CF-44B2-8E0F-82C754E12D5E}" type="presOf" srcId="{6DC9DC62-3844-45F6-88C0-E66DDCBDA40F}" destId="{33E9D362-27DD-434C-87F6-F3A4A5FA4B57}" srcOrd="0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ABD5D74B-1126-4280-A080-23E7BE8C1180}" type="presOf" srcId="{CB1660CF-E96E-42DD-852A-F43C02A17600}" destId="{341F5FD3-76A7-496D-BC5A-1A54CC9DFF48}" srcOrd="1" destOrd="0" presId="urn:microsoft.com/office/officeart/2005/8/layout/orgChart1"/>
    <dgm:cxn modelId="{557954D6-6F4F-4CB2-82DD-F9BB8011275F}" type="presOf" srcId="{0AB69A0D-0D71-4C8A-9132-DF5BADBE3B3C}" destId="{40709D13-70F6-4A47-AB00-0B859B5782D1}" srcOrd="1" destOrd="0" presId="urn:microsoft.com/office/officeart/2005/8/layout/orgChart1"/>
    <dgm:cxn modelId="{C67A9893-6047-4B0A-8A71-5FF102EBA36A}" type="presOf" srcId="{CEFDD236-44C9-4A7E-88B0-09012A8E8DB5}" destId="{B0A0200F-B0FC-4CBA-9437-DB9AB0E8E40B}" srcOrd="1" destOrd="0" presId="urn:microsoft.com/office/officeart/2005/8/layout/orgChart1"/>
    <dgm:cxn modelId="{E20D97B8-CBC9-4CA9-AB07-A13B424B4E72}" type="presOf" srcId="{1B5D835A-1BB4-4AD7-8BBC-7C1587CD2BF6}" destId="{A8BE4B42-D681-49CD-BCDB-DCA67CEC8EED}" srcOrd="1" destOrd="0" presId="urn:microsoft.com/office/officeart/2005/8/layout/orgChart1"/>
    <dgm:cxn modelId="{57899368-81FF-4953-9D9A-30B011B933A3}" type="presOf" srcId="{184B0EE7-1615-41FA-A872-6BEE42AEFAA6}" destId="{EACEA604-6430-4831-B944-DF0C0955321D}" srcOrd="0" destOrd="0" presId="urn:microsoft.com/office/officeart/2005/8/layout/orgChart1"/>
    <dgm:cxn modelId="{3F29508E-B905-4457-89AD-215324EFE79C}" type="presOf" srcId="{FF719E35-B640-47D0-AA6C-A2AD748EE1E5}" destId="{2C452292-F8B4-4F50-83AC-C9FA65F1B203}" srcOrd="0" destOrd="0" presId="urn:microsoft.com/office/officeart/2005/8/layout/orgChart1"/>
    <dgm:cxn modelId="{1E4995D9-B3F0-4E20-8D9A-3623B6E83170}" type="presOf" srcId="{74CCAE77-796E-4D03-8DD9-604B098036DF}" destId="{ED4526A1-CB57-4C5C-8E9B-0112FF6D543C}" srcOrd="0" destOrd="0" presId="urn:microsoft.com/office/officeart/2005/8/layout/orgChart1"/>
    <dgm:cxn modelId="{C547F4B5-110D-4C7C-AB7A-4FFDDC298B87}" type="presOf" srcId="{A5D4262F-4990-4C67-9711-B1EB640E7CB2}" destId="{337CF838-CCBA-4C34-93DE-A959E1D0D4E8}" srcOrd="0" destOrd="0" presId="urn:microsoft.com/office/officeart/2005/8/layout/orgChart1"/>
    <dgm:cxn modelId="{AE847604-FE54-4DCE-BD02-C2B14955BC92}" type="presOf" srcId="{6F155281-E1CE-441A-A588-732203127CB4}" destId="{F3C2F7C4-942D-48F8-A6EA-FCA50A11D134}" srcOrd="1" destOrd="0" presId="urn:microsoft.com/office/officeart/2005/8/layout/orgChart1"/>
    <dgm:cxn modelId="{41F0F4EF-DB3D-46A2-8DAD-00B7E0E62F02}" type="presOf" srcId="{28EA09B5-9B33-4A78-AD13-C096AE9192A0}" destId="{8D9016A9-298C-4164-8E77-C858C6995776}" srcOrd="1" destOrd="0" presId="urn:microsoft.com/office/officeart/2005/8/layout/orgChart1"/>
    <dgm:cxn modelId="{71AA6486-8BEF-4383-946A-F18DAEC7B1F4}" type="presOf" srcId="{CB1660CF-E96E-42DD-852A-F43C02A17600}" destId="{7F6A6843-7755-42DB-B631-7BDB2EF59CEE}" srcOrd="0" destOrd="0" presId="urn:microsoft.com/office/officeart/2005/8/layout/orgChart1"/>
    <dgm:cxn modelId="{6DE13839-B30E-4ACB-B68B-25F72514B164}" srcId="{6F155281-E1CE-441A-A588-732203127CB4}" destId="{1B5D835A-1BB4-4AD7-8BBC-7C1587CD2BF6}" srcOrd="0" destOrd="0" parTransId="{6DC9DC62-3844-45F6-88C0-E66DDCBDA40F}" sibTransId="{151A8F41-F9D1-48B2-9A4A-C081864391E9}"/>
    <dgm:cxn modelId="{2F398239-D6AA-412E-865D-E21A58779A7F}" type="presOf" srcId="{8C003E62-34E1-46E0-9D3B-1A48B87FFA32}" destId="{1B319084-3FAB-4587-B36F-D7A97D604BB3}" srcOrd="0" destOrd="0" presId="urn:microsoft.com/office/officeart/2005/8/layout/orgChart1"/>
    <dgm:cxn modelId="{0ED91048-CABE-4AD1-8763-67F0BC7BA696}" type="presOf" srcId="{1B5D835A-1BB4-4AD7-8BBC-7C1587CD2BF6}" destId="{A07553DF-E805-49C9-8308-B6950D67F3C9}" srcOrd="0" destOrd="0" presId="urn:microsoft.com/office/officeart/2005/8/layout/orgChart1"/>
    <dgm:cxn modelId="{062D71D8-9B3F-4360-84E7-DF9C0E999730}" type="presOf" srcId="{74CCAE77-796E-4D03-8DD9-604B098036DF}" destId="{E1EAFBBD-1676-4BE1-A614-64CBBD1FAD63}" srcOrd="1" destOrd="0" presId="urn:microsoft.com/office/officeart/2005/8/layout/orgChart1"/>
    <dgm:cxn modelId="{87E48DEF-6DA5-49E5-842D-E401B73B2EE6}" type="presParOf" srcId="{74263A41-B23C-4FD2-8CD5-44005D92C87B}" destId="{62E67DFE-5428-476D-9360-91F6CE21D4C0}" srcOrd="0" destOrd="0" presId="urn:microsoft.com/office/officeart/2005/8/layout/orgChart1"/>
    <dgm:cxn modelId="{F5E842A8-2F43-48CF-827A-259F3E0A5A54}" type="presParOf" srcId="{62E67DFE-5428-476D-9360-91F6CE21D4C0}" destId="{C6F3B44E-056F-46A6-B9BC-E3A22AAD222D}" srcOrd="0" destOrd="0" presId="urn:microsoft.com/office/officeart/2005/8/layout/orgChart1"/>
    <dgm:cxn modelId="{9468F642-7C77-4A0A-9503-8C5A35264007}" type="presParOf" srcId="{C6F3B44E-056F-46A6-B9BC-E3A22AAD222D}" destId="{ED4526A1-CB57-4C5C-8E9B-0112FF6D543C}" srcOrd="0" destOrd="0" presId="urn:microsoft.com/office/officeart/2005/8/layout/orgChart1"/>
    <dgm:cxn modelId="{60D4AD29-2CA6-460D-937F-C0C68C82E576}" type="presParOf" srcId="{C6F3B44E-056F-46A6-B9BC-E3A22AAD222D}" destId="{E1EAFBBD-1676-4BE1-A614-64CBBD1FAD63}" srcOrd="1" destOrd="0" presId="urn:microsoft.com/office/officeart/2005/8/layout/orgChart1"/>
    <dgm:cxn modelId="{8C94A4F5-ED1A-40FE-981A-7949947C228A}" type="presParOf" srcId="{62E67DFE-5428-476D-9360-91F6CE21D4C0}" destId="{B3AE810B-DEB8-4479-A568-CE69A98DC025}" srcOrd="1" destOrd="0" presId="urn:microsoft.com/office/officeart/2005/8/layout/orgChart1"/>
    <dgm:cxn modelId="{231819BE-982B-47C5-B888-EF5E09F6E183}" type="presParOf" srcId="{B3AE810B-DEB8-4479-A568-CE69A98DC025}" destId="{EACEA604-6430-4831-B944-DF0C0955321D}" srcOrd="0" destOrd="0" presId="urn:microsoft.com/office/officeart/2005/8/layout/orgChart1"/>
    <dgm:cxn modelId="{6E22E3C4-545A-417B-9512-AF0F04673DDE}" type="presParOf" srcId="{B3AE810B-DEB8-4479-A568-CE69A98DC025}" destId="{5A5D0F87-926E-4F6B-9306-9B5A6E5AE892}" srcOrd="1" destOrd="0" presId="urn:microsoft.com/office/officeart/2005/8/layout/orgChart1"/>
    <dgm:cxn modelId="{CE303F85-AB86-461D-A94F-298F82CC4AAD}" type="presParOf" srcId="{5A5D0F87-926E-4F6B-9306-9B5A6E5AE892}" destId="{9F3193C1-8335-426E-A034-C5164B84567F}" srcOrd="0" destOrd="0" presId="urn:microsoft.com/office/officeart/2005/8/layout/orgChart1"/>
    <dgm:cxn modelId="{2C5135A7-CA1D-4E65-8A09-37D8B1471463}" type="presParOf" srcId="{9F3193C1-8335-426E-A034-C5164B84567F}" destId="{4A66CAFE-7E3D-414C-A816-016528F5C560}" srcOrd="0" destOrd="0" presId="urn:microsoft.com/office/officeart/2005/8/layout/orgChart1"/>
    <dgm:cxn modelId="{EAD6FF52-1D31-4717-A0EE-18869755A5D5}" type="presParOf" srcId="{9F3193C1-8335-426E-A034-C5164B84567F}" destId="{40709D13-70F6-4A47-AB00-0B859B5782D1}" srcOrd="1" destOrd="0" presId="urn:microsoft.com/office/officeart/2005/8/layout/orgChart1"/>
    <dgm:cxn modelId="{F76175AC-88BA-4F24-B84D-0211B74E57F0}" type="presParOf" srcId="{5A5D0F87-926E-4F6B-9306-9B5A6E5AE892}" destId="{D2F01795-862B-42FB-B1BE-F48F621ECC07}" srcOrd="1" destOrd="0" presId="urn:microsoft.com/office/officeart/2005/8/layout/orgChart1"/>
    <dgm:cxn modelId="{BE06E273-87D4-42A6-A753-F307A79914AF}" type="presParOf" srcId="{D2F01795-862B-42FB-B1BE-F48F621ECC07}" destId="{0B7F9964-8B4D-4069-905C-4AA90C623885}" srcOrd="0" destOrd="0" presId="urn:microsoft.com/office/officeart/2005/8/layout/orgChart1"/>
    <dgm:cxn modelId="{BF4E1A96-FDE4-40D1-8A92-E492E5EDDD37}" type="presParOf" srcId="{D2F01795-862B-42FB-B1BE-F48F621ECC07}" destId="{B8A0F626-8F49-453A-A915-F107ABC36A84}" srcOrd="1" destOrd="0" presId="urn:microsoft.com/office/officeart/2005/8/layout/orgChart1"/>
    <dgm:cxn modelId="{95DC0E4C-DC36-4272-83A5-029C4578CC59}" type="presParOf" srcId="{B8A0F626-8F49-453A-A915-F107ABC36A84}" destId="{DC7F38DF-0945-4EE2-ABCD-261DDD0EC9BF}" srcOrd="0" destOrd="0" presId="urn:microsoft.com/office/officeart/2005/8/layout/orgChart1"/>
    <dgm:cxn modelId="{3298A106-5082-4433-B1A5-989991B1EC04}" type="presParOf" srcId="{DC7F38DF-0945-4EE2-ABCD-261DDD0EC9BF}" destId="{862F62D5-67E1-4F18-BFD0-BDF490CE9307}" srcOrd="0" destOrd="0" presId="urn:microsoft.com/office/officeart/2005/8/layout/orgChart1"/>
    <dgm:cxn modelId="{63A04268-080F-477B-A4B0-398AEC298FE3}" type="presParOf" srcId="{DC7F38DF-0945-4EE2-ABCD-261DDD0EC9BF}" destId="{B0A0200F-B0FC-4CBA-9437-DB9AB0E8E40B}" srcOrd="1" destOrd="0" presId="urn:microsoft.com/office/officeart/2005/8/layout/orgChart1"/>
    <dgm:cxn modelId="{B65B9BC8-3FF4-4E39-9068-2E6EF9E259F2}" type="presParOf" srcId="{B8A0F626-8F49-453A-A915-F107ABC36A84}" destId="{B095986E-51D2-4AE3-9024-6DB6ABD20A27}" srcOrd="1" destOrd="0" presId="urn:microsoft.com/office/officeart/2005/8/layout/orgChart1"/>
    <dgm:cxn modelId="{329F671F-D1DA-4112-948E-889F8B631F83}" type="presParOf" srcId="{B8A0F626-8F49-453A-A915-F107ABC36A84}" destId="{8D6A6273-C30F-4BC6-97B9-732BC1EC09D4}" srcOrd="2" destOrd="0" presId="urn:microsoft.com/office/officeart/2005/8/layout/orgChart1"/>
    <dgm:cxn modelId="{7EE4DACE-40B6-48AE-A803-4C746AB5C0C2}" type="presParOf" srcId="{5A5D0F87-926E-4F6B-9306-9B5A6E5AE892}" destId="{3E1DFD7E-2579-4508-872E-D904C6D8E613}" srcOrd="2" destOrd="0" presId="urn:microsoft.com/office/officeart/2005/8/layout/orgChart1"/>
    <dgm:cxn modelId="{39A22072-363E-48F8-AF53-EF63A9F3E128}" type="presParOf" srcId="{B3AE810B-DEB8-4479-A568-CE69A98DC025}" destId="{2C452292-F8B4-4F50-83AC-C9FA65F1B203}" srcOrd="2" destOrd="0" presId="urn:microsoft.com/office/officeart/2005/8/layout/orgChart1"/>
    <dgm:cxn modelId="{EB9E30C9-5965-47CF-9BA2-0E3418AE51F1}" type="presParOf" srcId="{B3AE810B-DEB8-4479-A568-CE69A98DC025}" destId="{002A587C-3F73-432D-847A-A0282C7893FD}" srcOrd="3" destOrd="0" presId="urn:microsoft.com/office/officeart/2005/8/layout/orgChart1"/>
    <dgm:cxn modelId="{B2E62564-ACCF-412F-91B8-C2A7B7774625}" type="presParOf" srcId="{002A587C-3F73-432D-847A-A0282C7893FD}" destId="{8D2199FA-61AF-4906-8C49-BF797C4E42EB}" srcOrd="0" destOrd="0" presId="urn:microsoft.com/office/officeart/2005/8/layout/orgChart1"/>
    <dgm:cxn modelId="{264B2610-54D9-4A33-8F65-9C58996042B3}" type="presParOf" srcId="{8D2199FA-61AF-4906-8C49-BF797C4E42EB}" destId="{64D86562-3EB8-46B6-909B-BD5C5D2D0862}" srcOrd="0" destOrd="0" presId="urn:microsoft.com/office/officeart/2005/8/layout/orgChart1"/>
    <dgm:cxn modelId="{07131FDC-D849-4933-8C14-77E313D7E40F}" type="presParOf" srcId="{8D2199FA-61AF-4906-8C49-BF797C4E42EB}" destId="{8D9016A9-298C-4164-8E77-C858C6995776}" srcOrd="1" destOrd="0" presId="urn:microsoft.com/office/officeart/2005/8/layout/orgChart1"/>
    <dgm:cxn modelId="{726E3180-D349-45F9-A4E1-DACBA1BB67C9}" type="presParOf" srcId="{002A587C-3F73-432D-847A-A0282C7893FD}" destId="{BC26AA28-04C6-4622-8C28-E0B9F5F07BBC}" srcOrd="1" destOrd="0" presId="urn:microsoft.com/office/officeart/2005/8/layout/orgChart1"/>
    <dgm:cxn modelId="{644A603E-F776-42F8-8D94-0A1076AE63F6}" type="presParOf" srcId="{BC26AA28-04C6-4622-8C28-E0B9F5F07BBC}" destId="{82700F94-2964-4AAD-A04D-C60E53953FCF}" srcOrd="0" destOrd="0" presId="urn:microsoft.com/office/officeart/2005/8/layout/orgChart1"/>
    <dgm:cxn modelId="{CA3CA1CF-2DE3-45D3-B118-B468B163E37F}" type="presParOf" srcId="{BC26AA28-04C6-4622-8C28-E0B9F5F07BBC}" destId="{841D78B4-58E1-42AB-AE6A-C6D0E5F36EBE}" srcOrd="1" destOrd="0" presId="urn:microsoft.com/office/officeart/2005/8/layout/orgChart1"/>
    <dgm:cxn modelId="{FEE61806-FDBC-4C0B-809B-D22FF236A2D6}" type="presParOf" srcId="{841D78B4-58E1-42AB-AE6A-C6D0E5F36EBE}" destId="{A110BA45-C28C-4288-A7F9-2771DF73090D}" srcOrd="0" destOrd="0" presId="urn:microsoft.com/office/officeart/2005/8/layout/orgChart1"/>
    <dgm:cxn modelId="{152A29E4-2F74-44F0-B14F-E9133F009516}" type="presParOf" srcId="{A110BA45-C28C-4288-A7F9-2771DF73090D}" destId="{1A8A7BC0-E38D-4090-B704-00803D754E97}" srcOrd="0" destOrd="0" presId="urn:microsoft.com/office/officeart/2005/8/layout/orgChart1"/>
    <dgm:cxn modelId="{E6922F6E-49BC-476D-944C-7000EB64899D}" type="presParOf" srcId="{A110BA45-C28C-4288-A7F9-2771DF73090D}" destId="{F3C2F7C4-942D-48F8-A6EA-FCA50A11D134}" srcOrd="1" destOrd="0" presId="urn:microsoft.com/office/officeart/2005/8/layout/orgChart1"/>
    <dgm:cxn modelId="{B717ACAD-8909-4240-9614-DA9449F88324}" type="presParOf" srcId="{841D78B4-58E1-42AB-AE6A-C6D0E5F36EBE}" destId="{5A378CE7-160E-441B-AC1C-54AA6F55B96F}" srcOrd="1" destOrd="0" presId="urn:microsoft.com/office/officeart/2005/8/layout/orgChart1"/>
    <dgm:cxn modelId="{A8354DC8-2B51-4DF7-A366-0361814AF202}" type="presParOf" srcId="{5A378CE7-160E-441B-AC1C-54AA6F55B96F}" destId="{33E9D362-27DD-434C-87F6-F3A4A5FA4B57}" srcOrd="0" destOrd="0" presId="urn:microsoft.com/office/officeart/2005/8/layout/orgChart1"/>
    <dgm:cxn modelId="{240DE65D-CE85-483C-BEE1-BC7C897AAC76}" type="presParOf" srcId="{5A378CE7-160E-441B-AC1C-54AA6F55B96F}" destId="{CEBF411B-F202-463F-937B-C394B336D691}" srcOrd="1" destOrd="0" presId="urn:microsoft.com/office/officeart/2005/8/layout/orgChart1"/>
    <dgm:cxn modelId="{99B25A81-CC67-475B-9537-FC254BF72945}" type="presParOf" srcId="{CEBF411B-F202-463F-937B-C394B336D691}" destId="{7D099B5C-1898-4705-A589-2339E5D2BAED}" srcOrd="0" destOrd="0" presId="urn:microsoft.com/office/officeart/2005/8/layout/orgChart1"/>
    <dgm:cxn modelId="{1B3E364E-9D03-4CBF-B75A-1406B2160E4E}" type="presParOf" srcId="{7D099B5C-1898-4705-A589-2339E5D2BAED}" destId="{A07553DF-E805-49C9-8308-B6950D67F3C9}" srcOrd="0" destOrd="0" presId="urn:microsoft.com/office/officeart/2005/8/layout/orgChart1"/>
    <dgm:cxn modelId="{CA23341E-3877-403D-94B9-ABC447763D15}" type="presParOf" srcId="{7D099B5C-1898-4705-A589-2339E5D2BAED}" destId="{A8BE4B42-D681-49CD-BCDB-DCA67CEC8EED}" srcOrd="1" destOrd="0" presId="urn:microsoft.com/office/officeart/2005/8/layout/orgChart1"/>
    <dgm:cxn modelId="{03952B1A-A6D8-4868-9919-C2A87EEF1EA4}" type="presParOf" srcId="{CEBF411B-F202-463F-937B-C394B336D691}" destId="{99BD8938-D5E2-4EE5-A53C-F3468087E44F}" srcOrd="1" destOrd="0" presId="urn:microsoft.com/office/officeart/2005/8/layout/orgChart1"/>
    <dgm:cxn modelId="{C021840A-5185-4534-80D2-4788DC74374C}" type="presParOf" srcId="{99BD8938-D5E2-4EE5-A53C-F3468087E44F}" destId="{2F57B683-52BC-4B8C-9DEA-903B7FFB1762}" srcOrd="0" destOrd="0" presId="urn:microsoft.com/office/officeart/2005/8/layout/orgChart1"/>
    <dgm:cxn modelId="{51E1BCDE-289E-4457-9B1E-B6E0942EF013}" type="presParOf" srcId="{99BD8938-D5E2-4EE5-A53C-F3468087E44F}" destId="{0D09C177-7842-4182-9537-A3B3D22BD81B}" srcOrd="1" destOrd="0" presId="urn:microsoft.com/office/officeart/2005/8/layout/orgChart1"/>
    <dgm:cxn modelId="{06D8D7DE-6DAE-413D-BBEE-211356155778}" type="presParOf" srcId="{0D09C177-7842-4182-9537-A3B3D22BD81B}" destId="{FE3A278B-82C7-46C8-AF33-62D6CE653DF1}" srcOrd="0" destOrd="0" presId="urn:microsoft.com/office/officeart/2005/8/layout/orgChart1"/>
    <dgm:cxn modelId="{19800E55-8BD8-4F2D-8246-8101B17F07DD}" type="presParOf" srcId="{FE3A278B-82C7-46C8-AF33-62D6CE653DF1}" destId="{7F6A6843-7755-42DB-B631-7BDB2EF59CEE}" srcOrd="0" destOrd="0" presId="urn:microsoft.com/office/officeart/2005/8/layout/orgChart1"/>
    <dgm:cxn modelId="{41DE9EA1-2D70-48AF-9383-BBEC6D77D6ED}" type="presParOf" srcId="{FE3A278B-82C7-46C8-AF33-62D6CE653DF1}" destId="{341F5FD3-76A7-496D-BC5A-1A54CC9DFF48}" srcOrd="1" destOrd="0" presId="urn:microsoft.com/office/officeart/2005/8/layout/orgChart1"/>
    <dgm:cxn modelId="{AAD82C39-EE1A-4FF0-9667-38478BB8B755}" type="presParOf" srcId="{0D09C177-7842-4182-9537-A3B3D22BD81B}" destId="{E6A6DEFE-6892-4C21-8EDE-C2F334AAADB4}" srcOrd="1" destOrd="0" presId="urn:microsoft.com/office/officeart/2005/8/layout/orgChart1"/>
    <dgm:cxn modelId="{50F9937E-418A-4899-A320-0F6B16532B60}" type="presParOf" srcId="{0D09C177-7842-4182-9537-A3B3D22BD81B}" destId="{D06F4EDC-6DA2-4152-851B-82EE4A6BAC7B}" srcOrd="2" destOrd="0" presId="urn:microsoft.com/office/officeart/2005/8/layout/orgChart1"/>
    <dgm:cxn modelId="{A15FC68A-0B59-4823-8BFD-2C8E024FCEEB}" type="presParOf" srcId="{CEBF411B-F202-463F-937B-C394B336D691}" destId="{CEC195E4-C85C-4D6F-AFF8-275F1F831222}" srcOrd="2" destOrd="0" presId="urn:microsoft.com/office/officeart/2005/8/layout/orgChart1"/>
    <dgm:cxn modelId="{5373C038-3157-40C7-88B9-293D54446CC1}" type="presParOf" srcId="{5A378CE7-160E-441B-AC1C-54AA6F55B96F}" destId="{337CF838-CCBA-4C34-93DE-A959E1D0D4E8}" srcOrd="2" destOrd="0" presId="urn:microsoft.com/office/officeart/2005/8/layout/orgChart1"/>
    <dgm:cxn modelId="{45081419-5D62-4484-8703-28E0AB3EE32E}" type="presParOf" srcId="{5A378CE7-160E-441B-AC1C-54AA6F55B96F}" destId="{6E2558C2-EA5E-4048-B70C-B036062C5D12}" srcOrd="3" destOrd="0" presId="urn:microsoft.com/office/officeart/2005/8/layout/orgChart1"/>
    <dgm:cxn modelId="{9CAF4D2D-6B23-4D8B-994D-6B867F956E86}" type="presParOf" srcId="{6E2558C2-EA5E-4048-B70C-B036062C5D12}" destId="{11B98661-873D-437D-994A-73A4CB134FB2}" srcOrd="0" destOrd="0" presId="urn:microsoft.com/office/officeart/2005/8/layout/orgChart1"/>
    <dgm:cxn modelId="{CE111987-A44C-4047-B5CA-B822D23FD6AE}" type="presParOf" srcId="{11B98661-873D-437D-994A-73A4CB134FB2}" destId="{AF65C11B-EA71-4673-BD76-894BE2D3E9B0}" srcOrd="0" destOrd="0" presId="urn:microsoft.com/office/officeart/2005/8/layout/orgChart1"/>
    <dgm:cxn modelId="{D4058858-8100-4823-B42A-C600588FC00C}" type="presParOf" srcId="{11B98661-873D-437D-994A-73A4CB134FB2}" destId="{6466A9A5-DD22-4E95-BAE5-538C967429F2}" srcOrd="1" destOrd="0" presId="urn:microsoft.com/office/officeart/2005/8/layout/orgChart1"/>
    <dgm:cxn modelId="{496391E1-7066-4CD8-8E2C-953D08495E64}" type="presParOf" srcId="{6E2558C2-EA5E-4048-B70C-B036062C5D12}" destId="{02E67917-2B8D-4217-96EA-F3B1078690E1}" srcOrd="1" destOrd="0" presId="urn:microsoft.com/office/officeart/2005/8/layout/orgChart1"/>
    <dgm:cxn modelId="{3024E00B-E0C7-4CF6-AC5B-6F60972BCD6B}" type="presParOf" srcId="{02E67917-2B8D-4217-96EA-F3B1078690E1}" destId="{1B319084-3FAB-4587-B36F-D7A97D604BB3}" srcOrd="0" destOrd="0" presId="urn:microsoft.com/office/officeart/2005/8/layout/orgChart1"/>
    <dgm:cxn modelId="{35171315-4794-46E1-AA0B-7384072C2400}" type="presParOf" srcId="{02E67917-2B8D-4217-96EA-F3B1078690E1}" destId="{A7AA7F45-CFDB-4891-81C0-40E6111D374C}" srcOrd="1" destOrd="0" presId="urn:microsoft.com/office/officeart/2005/8/layout/orgChart1"/>
    <dgm:cxn modelId="{58AE67BB-79FD-48CF-A1E0-6B50EC4032BC}" type="presParOf" srcId="{A7AA7F45-CFDB-4891-81C0-40E6111D374C}" destId="{1D4B6E82-4FA5-47E2-85AE-8D71AFCEDA17}" srcOrd="0" destOrd="0" presId="urn:microsoft.com/office/officeart/2005/8/layout/orgChart1"/>
    <dgm:cxn modelId="{9EA8FF1A-9D95-4B35-AF33-434AB83D5558}" type="presParOf" srcId="{1D4B6E82-4FA5-47E2-85AE-8D71AFCEDA17}" destId="{09FA461C-2D10-4A5C-A61F-3F817A0538F1}" srcOrd="0" destOrd="0" presId="urn:microsoft.com/office/officeart/2005/8/layout/orgChart1"/>
    <dgm:cxn modelId="{5D96B3D0-62C0-4B9E-98AB-BF0F0F75F833}" type="presParOf" srcId="{1D4B6E82-4FA5-47E2-85AE-8D71AFCEDA17}" destId="{D33F2E1F-5BE5-45E9-9569-519AE7D42577}" srcOrd="1" destOrd="0" presId="urn:microsoft.com/office/officeart/2005/8/layout/orgChart1"/>
    <dgm:cxn modelId="{11B68A2D-AC93-42B1-ACD2-59B6BE570592}" type="presParOf" srcId="{A7AA7F45-CFDB-4891-81C0-40E6111D374C}" destId="{BF4E3B68-5C74-49B1-955D-EB969C1F6A1D}" srcOrd="1" destOrd="0" presId="urn:microsoft.com/office/officeart/2005/8/layout/orgChart1"/>
    <dgm:cxn modelId="{091464B2-7B16-4B14-8AD3-2830D1BF02F4}" type="presParOf" srcId="{A7AA7F45-CFDB-4891-81C0-40E6111D374C}" destId="{C386BD4A-E74E-472A-A1ED-8AF013D79BA0}" srcOrd="2" destOrd="0" presId="urn:microsoft.com/office/officeart/2005/8/layout/orgChart1"/>
    <dgm:cxn modelId="{C807CCCF-77F7-4DA6-83F8-DA6A43582811}" type="presParOf" srcId="{6E2558C2-EA5E-4048-B70C-B036062C5D12}" destId="{BAC01A73-25F4-474C-A4E3-5230BCF11FAC}" srcOrd="2" destOrd="0" presId="urn:microsoft.com/office/officeart/2005/8/layout/orgChart1"/>
    <dgm:cxn modelId="{7E7F6071-4215-414E-9A9D-A015B3AC146A}" type="presParOf" srcId="{841D78B4-58E1-42AB-AE6A-C6D0E5F36EBE}" destId="{EA04EBE8-55D8-4E7C-90E2-6AF93D835F51}" srcOrd="2" destOrd="0" presId="urn:microsoft.com/office/officeart/2005/8/layout/orgChart1"/>
    <dgm:cxn modelId="{5EE8A85E-CBAB-4E35-9F78-84C5EAB12E3B}" type="presParOf" srcId="{002A587C-3F73-432D-847A-A0282C7893FD}" destId="{20260FE8-821D-42D5-958F-7E2E6E6F5085}" srcOrd="2" destOrd="0" presId="urn:microsoft.com/office/officeart/2005/8/layout/orgChart1"/>
    <dgm:cxn modelId="{FED6358D-B79C-41BC-A0CD-C04C4A069C0E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0AB69A0D-0D71-4C8A-9132-DF5BADBE3B3C}">
      <dgm:prSet phldrT="[Text]"/>
      <dgm:spPr/>
      <dgm:t>
        <a:bodyPr/>
        <a:lstStyle/>
        <a:p>
          <a:r>
            <a:rPr lang="en-IN" dirty="0" smtClean="0"/>
            <a:t>End Points = 2 &amp;&amp; Density &gt; 0.8</a:t>
          </a:r>
          <a:endParaRPr lang="en-IN" dirty="0"/>
        </a:p>
      </dgm:t>
    </dgm:pt>
    <dgm:pt modelId="{184B0EE7-1615-41FA-A872-6BEE42AEFAA6}" type="parTrans" cxnId="{1A492C6F-77C2-4C02-81BB-B1D650A5CE08}">
      <dgm:prSet/>
      <dgm:spPr/>
      <dgm:t>
        <a:bodyPr/>
        <a:lstStyle/>
        <a:p>
          <a:endParaRPr lang="en-IN"/>
        </a:p>
      </dgm:t>
    </dgm:pt>
    <dgm:pt modelId="{463BCABC-9256-4246-A065-35C9DBC30D3E}" type="sibTrans" cxnId="{1A492C6F-77C2-4C02-81BB-B1D650A5CE08}">
      <dgm:prSet/>
      <dgm:spPr/>
      <dgm:t>
        <a:bodyPr/>
        <a:lstStyle/>
        <a:p>
          <a:endParaRPr lang="en-IN"/>
        </a:p>
      </dgm:t>
    </dgm:pt>
    <dgm:pt modelId="{28EA09B5-9B33-4A78-AD13-C096AE9192A0}">
      <dgm:prSet phldrT="[Text]"/>
      <dgm:spPr/>
      <dgm:t>
        <a:bodyPr/>
        <a:lstStyle/>
        <a:p>
          <a:r>
            <a:rPr lang="en-IN" dirty="0" smtClean="0"/>
            <a:t>End Points &gt;= 3</a:t>
          </a:r>
          <a:endParaRPr lang="en-IN" dirty="0"/>
        </a:p>
      </dgm:t>
    </dgm:pt>
    <dgm:pt modelId="{FF719E35-B640-47D0-AA6C-A2AD748EE1E5}" type="parTrans" cxnId="{126A4FF8-BBD7-4AF0-A6BB-E2461A260DD6}">
      <dgm:prSet/>
      <dgm:spPr/>
      <dgm:t>
        <a:bodyPr/>
        <a:lstStyle/>
        <a:p>
          <a:endParaRPr lang="en-IN"/>
        </a:p>
      </dgm:t>
    </dgm:pt>
    <dgm:pt modelId="{DEDA8E11-5832-40C2-9193-DD6732D4B398}" type="sibTrans" cxnId="{126A4FF8-BBD7-4AF0-A6BB-E2461A260DD6}">
      <dgm:prSet/>
      <dgm:spPr/>
      <dgm:t>
        <a:bodyPr/>
        <a:lstStyle/>
        <a:p>
          <a:endParaRPr lang="en-IN"/>
        </a:p>
      </dgm:t>
    </dgm:pt>
    <dgm:pt modelId="{CEFDD236-44C9-4A7E-88B0-09012A8E8DB5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99C88327-E24C-4291-A6ED-3A7E28A61AEF}" type="parTrans" cxnId="{67DD2223-5134-46DD-A156-6DC2764B04D0}">
      <dgm:prSet/>
      <dgm:spPr/>
      <dgm:t>
        <a:bodyPr/>
        <a:lstStyle/>
        <a:p>
          <a:endParaRPr lang="en-IN"/>
        </a:p>
      </dgm:t>
    </dgm:pt>
    <dgm:pt modelId="{25EA1809-2291-419B-A4A4-4717E8DEBD75}" type="sibTrans" cxnId="{67DD2223-5134-46DD-A156-6DC2764B04D0}">
      <dgm:prSet/>
      <dgm:spPr/>
      <dgm:t>
        <a:bodyPr/>
        <a:lstStyle/>
        <a:p>
          <a:endParaRPr lang="en-IN"/>
        </a:p>
      </dgm:t>
    </dgm:pt>
    <dgm:pt modelId="{6F155281-E1CE-441A-A588-732203127CB4}">
      <dgm:prSet phldrT="[Text]"/>
      <dgm:spPr/>
      <dgm:t>
        <a:bodyPr/>
        <a:lstStyle/>
        <a:p>
          <a:r>
            <a:rPr lang="en-IN" dirty="0" smtClean="0"/>
            <a:t>Arrows</a:t>
          </a:r>
          <a:endParaRPr lang="en-IN" dirty="0"/>
        </a:p>
      </dgm:t>
    </dgm:pt>
    <dgm:pt modelId="{D1C1D9BC-2684-4694-AB23-B19D28E69DF9}" type="parTrans" cxnId="{6B2FEAD9-C3EA-4C9A-BCD0-5673DBAAE4C0}">
      <dgm:prSet/>
      <dgm:spPr/>
      <dgm:t>
        <a:bodyPr/>
        <a:lstStyle/>
        <a:p>
          <a:endParaRPr lang="en-IN"/>
        </a:p>
      </dgm:t>
    </dgm:pt>
    <dgm:pt modelId="{426312A0-6E9B-49A1-B411-E0D31838ECFE}" type="sibTrans" cxnId="{6B2FEAD9-C3EA-4C9A-BCD0-5673DBAAE4C0}">
      <dgm:prSet/>
      <dgm:spPr/>
      <dgm:t>
        <a:bodyPr/>
        <a:lstStyle/>
        <a:p>
          <a:endParaRPr lang="en-IN"/>
        </a:p>
      </dgm:t>
    </dgm:pt>
    <dgm:pt modelId="{1B5D835A-1BB4-4AD7-8BBC-7C1587CD2BF6}">
      <dgm:prSet phldrT="[Text]"/>
      <dgm:spPr/>
      <dgm:t>
        <a:bodyPr/>
        <a:lstStyle/>
        <a:p>
          <a:r>
            <a:rPr lang="en-IN" dirty="0" smtClean="0"/>
            <a:t>HL &gt; HR</a:t>
          </a:r>
          <a:endParaRPr lang="en-IN" dirty="0"/>
        </a:p>
      </dgm:t>
    </dgm:pt>
    <dgm:pt modelId="{6DC9DC62-3844-45F6-88C0-E66DDCBDA40F}" type="parTrans" cxnId="{6DE13839-B30E-4ACB-B68B-25F72514B164}">
      <dgm:prSet/>
      <dgm:spPr/>
      <dgm:t>
        <a:bodyPr/>
        <a:lstStyle/>
        <a:p>
          <a:endParaRPr lang="en-IN"/>
        </a:p>
      </dgm:t>
    </dgm:pt>
    <dgm:pt modelId="{151A8F41-F9D1-48B2-9A4A-C081864391E9}" type="sibTrans" cxnId="{6DE13839-B30E-4ACB-B68B-25F72514B164}">
      <dgm:prSet/>
      <dgm:spPr/>
      <dgm:t>
        <a:bodyPr/>
        <a:lstStyle/>
        <a:p>
          <a:endParaRPr lang="en-IN"/>
        </a:p>
      </dgm:t>
    </dgm:pt>
    <dgm:pt modelId="{CB1660CF-E96E-42DD-852A-F43C02A17600}">
      <dgm:prSet phldrT="[Text]"/>
      <dgm:spPr/>
      <dgm:t>
        <a:bodyPr/>
        <a:lstStyle/>
        <a:p>
          <a:r>
            <a:rPr lang="en-IN" dirty="0" smtClean="0"/>
            <a:t>Left Arrow</a:t>
          </a:r>
          <a:endParaRPr lang="en-IN" dirty="0"/>
        </a:p>
      </dgm:t>
    </dgm:pt>
    <dgm:pt modelId="{4FBBE5CF-20E6-41A2-AFC5-A88D713E899C}" type="parTrans" cxnId="{20EF4861-F9F4-4CDE-B6BF-96E74F81AE3D}">
      <dgm:prSet/>
      <dgm:spPr/>
      <dgm:t>
        <a:bodyPr/>
        <a:lstStyle/>
        <a:p>
          <a:endParaRPr lang="en-IN"/>
        </a:p>
      </dgm:t>
    </dgm:pt>
    <dgm:pt modelId="{BD553E8D-EE2B-445B-9DAF-9236F76065B6}" type="sibTrans" cxnId="{20EF4861-F9F4-4CDE-B6BF-96E74F81AE3D}">
      <dgm:prSet/>
      <dgm:spPr/>
      <dgm:t>
        <a:bodyPr/>
        <a:lstStyle/>
        <a:p>
          <a:endParaRPr lang="en-IN"/>
        </a:p>
      </dgm:t>
    </dgm:pt>
    <dgm:pt modelId="{57A326C2-074B-4CAF-AACB-261DE52F6B87}">
      <dgm:prSet phldrT="[Text]"/>
      <dgm:spPr/>
      <dgm:t>
        <a:bodyPr/>
        <a:lstStyle/>
        <a:p>
          <a:r>
            <a:rPr lang="en-IN" dirty="0" smtClean="0"/>
            <a:t>HL &lt; HR</a:t>
          </a:r>
          <a:endParaRPr lang="en-IN" dirty="0"/>
        </a:p>
      </dgm:t>
    </dgm:pt>
    <dgm:pt modelId="{A5D4262F-4990-4C67-9711-B1EB640E7CB2}" type="parTrans" cxnId="{714A6C2A-244E-4BD6-8802-0B48D6C84A84}">
      <dgm:prSet/>
      <dgm:spPr/>
      <dgm:t>
        <a:bodyPr/>
        <a:lstStyle/>
        <a:p>
          <a:endParaRPr lang="en-IN"/>
        </a:p>
      </dgm:t>
    </dgm:pt>
    <dgm:pt modelId="{0CA15097-FD9D-4422-8D8B-083F9DFCC75E}" type="sibTrans" cxnId="{714A6C2A-244E-4BD6-8802-0B48D6C84A84}">
      <dgm:prSet/>
      <dgm:spPr/>
      <dgm:t>
        <a:bodyPr/>
        <a:lstStyle/>
        <a:p>
          <a:endParaRPr lang="en-IN"/>
        </a:p>
      </dgm:t>
    </dgm:pt>
    <dgm:pt modelId="{62A00826-5FA7-41C8-9DB3-3A27B5D7A8BC}">
      <dgm:prSet phldrT="[Text]"/>
      <dgm:spPr/>
      <dgm:t>
        <a:bodyPr/>
        <a:lstStyle/>
        <a:p>
          <a:r>
            <a:rPr lang="en-IN" dirty="0" smtClean="0"/>
            <a:t>Right Arrow</a:t>
          </a:r>
          <a:endParaRPr lang="en-IN" dirty="0"/>
        </a:p>
      </dgm:t>
    </dgm:pt>
    <dgm:pt modelId="{8C003E62-34E1-46E0-9D3B-1A48B87FFA32}" type="parTrans" cxnId="{B6168271-8BA4-44D1-96A5-C931FF6A086E}">
      <dgm:prSet/>
      <dgm:spPr/>
      <dgm:t>
        <a:bodyPr/>
        <a:lstStyle/>
        <a:p>
          <a:endParaRPr lang="en-IN"/>
        </a:p>
      </dgm:t>
    </dgm:pt>
    <dgm:pt modelId="{AB649263-D84C-413B-AE59-D0E3EF620603}" type="sibTrans" cxnId="{B6168271-8BA4-44D1-96A5-C931FF6A086E}">
      <dgm:prSet/>
      <dgm:spPr/>
      <dgm:t>
        <a:bodyPr/>
        <a:lstStyle/>
        <a:p>
          <a:endParaRPr lang="en-IN"/>
        </a:p>
      </dgm:t>
    </dgm:pt>
    <dgm:pt modelId="{6D5F0FD4-AF26-497A-9311-1010326CC16F}">
      <dgm:prSet phldrT="[Text]"/>
      <dgm:spPr/>
      <dgm:t>
        <a:bodyPr/>
        <a:lstStyle/>
        <a:p>
          <a:r>
            <a:rPr lang="en-IN" dirty="0" smtClean="0"/>
            <a:t>Bi-Directional</a:t>
          </a:r>
          <a:endParaRPr lang="en-IN" dirty="0"/>
        </a:p>
      </dgm:t>
    </dgm:pt>
    <dgm:pt modelId="{E8F6E0F9-D029-478C-BAF7-85B63AE1EAA4}" type="parTrans" cxnId="{5EE353F9-226E-497B-AC36-A44DE96D43F3}">
      <dgm:prSet/>
      <dgm:spPr/>
      <dgm:t>
        <a:bodyPr/>
        <a:lstStyle/>
        <a:p>
          <a:endParaRPr lang="en-IN"/>
        </a:p>
      </dgm:t>
    </dgm:pt>
    <dgm:pt modelId="{66795005-B295-4491-9622-E3332277B58F}" type="sibTrans" cxnId="{5EE353F9-226E-497B-AC36-A44DE96D43F3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EACEA604-6430-4831-B944-DF0C0955321D}" type="pres">
      <dgm:prSet presAssocID="{184B0EE7-1615-41FA-A872-6BEE42AEFAA6}" presName="Name37" presStyleLbl="parChTrans1D2" presStyleIdx="0" presStyleCnt="2"/>
      <dgm:spPr/>
    </dgm:pt>
    <dgm:pt modelId="{5A5D0F87-926E-4F6B-9306-9B5A6E5AE892}" type="pres">
      <dgm:prSet presAssocID="{0AB69A0D-0D71-4C8A-9132-DF5BADBE3B3C}" presName="hierRoot2" presStyleCnt="0">
        <dgm:presLayoutVars>
          <dgm:hierBranch val="init"/>
        </dgm:presLayoutVars>
      </dgm:prSet>
      <dgm:spPr/>
    </dgm:pt>
    <dgm:pt modelId="{9F3193C1-8335-426E-A034-C5164B84567F}" type="pres">
      <dgm:prSet presAssocID="{0AB69A0D-0D71-4C8A-9132-DF5BADBE3B3C}" presName="rootComposite" presStyleCnt="0"/>
      <dgm:spPr/>
    </dgm:pt>
    <dgm:pt modelId="{4A66CAFE-7E3D-414C-A816-016528F5C560}" type="pres">
      <dgm:prSet presAssocID="{0AB69A0D-0D71-4C8A-9132-DF5BADBE3B3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09D13-70F6-4A47-AB00-0B859B5782D1}" type="pres">
      <dgm:prSet presAssocID="{0AB69A0D-0D71-4C8A-9132-DF5BADBE3B3C}" presName="rootConnector" presStyleLbl="node2" presStyleIdx="0" presStyleCnt="2"/>
      <dgm:spPr/>
    </dgm:pt>
    <dgm:pt modelId="{D2F01795-862B-42FB-B1BE-F48F621ECC07}" type="pres">
      <dgm:prSet presAssocID="{0AB69A0D-0D71-4C8A-9132-DF5BADBE3B3C}" presName="hierChild4" presStyleCnt="0"/>
      <dgm:spPr/>
    </dgm:pt>
    <dgm:pt modelId="{0B7F9964-8B4D-4069-905C-4AA90C623885}" type="pres">
      <dgm:prSet presAssocID="{99C88327-E24C-4291-A6ED-3A7E28A61AEF}" presName="Name37" presStyleLbl="parChTrans1D3" presStyleIdx="0" presStyleCnt="2"/>
      <dgm:spPr/>
    </dgm:pt>
    <dgm:pt modelId="{B8A0F626-8F49-453A-A915-F107ABC36A84}" type="pres">
      <dgm:prSet presAssocID="{CEFDD236-44C9-4A7E-88B0-09012A8E8DB5}" presName="hierRoot2" presStyleCnt="0">
        <dgm:presLayoutVars>
          <dgm:hierBranch val="init"/>
        </dgm:presLayoutVars>
      </dgm:prSet>
      <dgm:spPr/>
    </dgm:pt>
    <dgm:pt modelId="{DC7F38DF-0945-4EE2-ABCD-261DDD0EC9BF}" type="pres">
      <dgm:prSet presAssocID="{CEFDD236-44C9-4A7E-88B0-09012A8E8DB5}" presName="rootComposite" presStyleCnt="0"/>
      <dgm:spPr/>
    </dgm:pt>
    <dgm:pt modelId="{862F62D5-67E1-4F18-BFD0-BDF490CE9307}" type="pres">
      <dgm:prSet presAssocID="{CEFDD236-44C9-4A7E-88B0-09012A8E8DB5}" presName="rootText" presStyleLbl="node3" presStyleIdx="0" presStyleCnt="2" custLinFactX="-93084" custLinFactNeighborX="-100000" custLinFactNeighborY="18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A0200F-B0FC-4CBA-9437-DB9AB0E8E40B}" type="pres">
      <dgm:prSet presAssocID="{CEFDD236-44C9-4A7E-88B0-09012A8E8DB5}" presName="rootConnector" presStyleLbl="node3" presStyleIdx="0" presStyleCnt="2"/>
      <dgm:spPr/>
    </dgm:pt>
    <dgm:pt modelId="{B095986E-51D2-4AE3-9024-6DB6ABD20A27}" type="pres">
      <dgm:prSet presAssocID="{CEFDD236-44C9-4A7E-88B0-09012A8E8DB5}" presName="hierChild4" presStyleCnt="0"/>
      <dgm:spPr/>
    </dgm:pt>
    <dgm:pt modelId="{8D6A6273-C30F-4BC6-97B9-732BC1EC09D4}" type="pres">
      <dgm:prSet presAssocID="{CEFDD236-44C9-4A7E-88B0-09012A8E8DB5}" presName="hierChild5" presStyleCnt="0"/>
      <dgm:spPr/>
    </dgm:pt>
    <dgm:pt modelId="{3E1DFD7E-2579-4508-872E-D904C6D8E613}" type="pres">
      <dgm:prSet presAssocID="{0AB69A0D-0D71-4C8A-9132-DF5BADBE3B3C}" presName="hierChild5" presStyleCnt="0"/>
      <dgm:spPr/>
    </dgm:pt>
    <dgm:pt modelId="{2C452292-F8B4-4F50-83AC-C9FA65F1B203}" type="pres">
      <dgm:prSet presAssocID="{FF719E35-B640-47D0-AA6C-A2AD748EE1E5}" presName="Name37" presStyleLbl="parChTrans1D2" presStyleIdx="1" presStyleCnt="2"/>
      <dgm:spPr/>
    </dgm:pt>
    <dgm:pt modelId="{002A587C-3F73-432D-847A-A0282C7893FD}" type="pres">
      <dgm:prSet presAssocID="{28EA09B5-9B33-4A78-AD13-C096AE9192A0}" presName="hierRoot2" presStyleCnt="0">
        <dgm:presLayoutVars>
          <dgm:hierBranch val="init"/>
        </dgm:presLayoutVars>
      </dgm:prSet>
      <dgm:spPr/>
    </dgm:pt>
    <dgm:pt modelId="{8D2199FA-61AF-4906-8C49-BF797C4E42EB}" type="pres">
      <dgm:prSet presAssocID="{28EA09B5-9B33-4A78-AD13-C096AE9192A0}" presName="rootComposite" presStyleCnt="0"/>
      <dgm:spPr/>
    </dgm:pt>
    <dgm:pt modelId="{64D86562-3EB8-46B6-909B-BD5C5D2D0862}" type="pres">
      <dgm:prSet presAssocID="{28EA09B5-9B33-4A78-AD13-C096AE9192A0}" presName="rootText" presStyleLbl="node2" presStyleIdx="1" presStyleCnt="2">
        <dgm:presLayoutVars>
          <dgm:chPref val="3"/>
        </dgm:presLayoutVars>
      </dgm:prSet>
      <dgm:spPr/>
    </dgm:pt>
    <dgm:pt modelId="{8D9016A9-298C-4164-8E77-C858C6995776}" type="pres">
      <dgm:prSet presAssocID="{28EA09B5-9B33-4A78-AD13-C096AE9192A0}" presName="rootConnector" presStyleLbl="node2" presStyleIdx="1" presStyleCnt="2"/>
      <dgm:spPr/>
    </dgm:pt>
    <dgm:pt modelId="{BC26AA28-04C6-4622-8C28-E0B9F5F07BBC}" type="pres">
      <dgm:prSet presAssocID="{28EA09B5-9B33-4A78-AD13-C096AE9192A0}" presName="hierChild4" presStyleCnt="0"/>
      <dgm:spPr/>
    </dgm:pt>
    <dgm:pt modelId="{82700F94-2964-4AAD-A04D-C60E53953FCF}" type="pres">
      <dgm:prSet presAssocID="{D1C1D9BC-2684-4694-AB23-B19D28E69DF9}" presName="Name37" presStyleLbl="parChTrans1D3" presStyleIdx="1" presStyleCnt="2"/>
      <dgm:spPr/>
    </dgm:pt>
    <dgm:pt modelId="{841D78B4-58E1-42AB-AE6A-C6D0E5F36EBE}" type="pres">
      <dgm:prSet presAssocID="{6F155281-E1CE-441A-A588-732203127CB4}" presName="hierRoot2" presStyleCnt="0">
        <dgm:presLayoutVars>
          <dgm:hierBranch val="init"/>
        </dgm:presLayoutVars>
      </dgm:prSet>
      <dgm:spPr/>
    </dgm:pt>
    <dgm:pt modelId="{A110BA45-C28C-4288-A7F9-2771DF73090D}" type="pres">
      <dgm:prSet presAssocID="{6F155281-E1CE-441A-A588-732203127CB4}" presName="rootComposite" presStyleCnt="0"/>
      <dgm:spPr/>
    </dgm:pt>
    <dgm:pt modelId="{1A8A7BC0-E38D-4090-B704-00803D754E97}" type="pres">
      <dgm:prSet presAssocID="{6F155281-E1CE-441A-A588-732203127CB4}" presName="rootText" presStyleLbl="node3" presStyleIdx="1" presStyleCnt="2" custLinFactNeighborX="5679" custLinFactNeighborY="-56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C2F7C4-942D-48F8-A6EA-FCA50A11D134}" type="pres">
      <dgm:prSet presAssocID="{6F155281-E1CE-441A-A588-732203127CB4}" presName="rootConnector" presStyleLbl="node3" presStyleIdx="1" presStyleCnt="2"/>
      <dgm:spPr/>
    </dgm:pt>
    <dgm:pt modelId="{5A378CE7-160E-441B-AC1C-54AA6F55B96F}" type="pres">
      <dgm:prSet presAssocID="{6F155281-E1CE-441A-A588-732203127CB4}" presName="hierChild4" presStyleCnt="0"/>
      <dgm:spPr/>
    </dgm:pt>
    <dgm:pt modelId="{33E9D362-27DD-434C-87F6-F3A4A5FA4B57}" type="pres">
      <dgm:prSet presAssocID="{6DC9DC62-3844-45F6-88C0-E66DDCBDA40F}" presName="Name37" presStyleLbl="parChTrans1D4" presStyleIdx="0" presStyleCnt="5"/>
      <dgm:spPr/>
    </dgm:pt>
    <dgm:pt modelId="{CEBF411B-F202-463F-937B-C394B336D691}" type="pres">
      <dgm:prSet presAssocID="{1B5D835A-1BB4-4AD7-8BBC-7C1587CD2BF6}" presName="hierRoot2" presStyleCnt="0">
        <dgm:presLayoutVars>
          <dgm:hierBranch val="init"/>
        </dgm:presLayoutVars>
      </dgm:prSet>
      <dgm:spPr/>
    </dgm:pt>
    <dgm:pt modelId="{7D099B5C-1898-4705-A589-2339E5D2BAED}" type="pres">
      <dgm:prSet presAssocID="{1B5D835A-1BB4-4AD7-8BBC-7C1587CD2BF6}" presName="rootComposite" presStyleCnt="0"/>
      <dgm:spPr/>
    </dgm:pt>
    <dgm:pt modelId="{A07553DF-E805-49C9-8308-B6950D67F3C9}" type="pres">
      <dgm:prSet presAssocID="{1B5D835A-1BB4-4AD7-8BBC-7C1587CD2BF6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BE4B42-D681-49CD-BCDB-DCA67CEC8EED}" type="pres">
      <dgm:prSet presAssocID="{1B5D835A-1BB4-4AD7-8BBC-7C1587CD2BF6}" presName="rootConnector" presStyleLbl="node4" presStyleIdx="0" presStyleCnt="5"/>
      <dgm:spPr/>
    </dgm:pt>
    <dgm:pt modelId="{99BD8938-D5E2-4EE5-A53C-F3468087E44F}" type="pres">
      <dgm:prSet presAssocID="{1B5D835A-1BB4-4AD7-8BBC-7C1587CD2BF6}" presName="hierChild4" presStyleCnt="0"/>
      <dgm:spPr/>
    </dgm:pt>
    <dgm:pt modelId="{2F57B683-52BC-4B8C-9DEA-903B7FFB1762}" type="pres">
      <dgm:prSet presAssocID="{4FBBE5CF-20E6-41A2-AFC5-A88D713E899C}" presName="Name37" presStyleLbl="parChTrans1D4" presStyleIdx="1" presStyleCnt="5"/>
      <dgm:spPr/>
    </dgm:pt>
    <dgm:pt modelId="{0D09C177-7842-4182-9537-A3B3D22BD81B}" type="pres">
      <dgm:prSet presAssocID="{CB1660CF-E96E-42DD-852A-F43C02A17600}" presName="hierRoot2" presStyleCnt="0">
        <dgm:presLayoutVars>
          <dgm:hierBranch val="init"/>
        </dgm:presLayoutVars>
      </dgm:prSet>
      <dgm:spPr/>
    </dgm:pt>
    <dgm:pt modelId="{FE3A278B-82C7-46C8-AF33-62D6CE653DF1}" type="pres">
      <dgm:prSet presAssocID="{CB1660CF-E96E-42DD-852A-F43C02A17600}" presName="rootComposite" presStyleCnt="0"/>
      <dgm:spPr/>
    </dgm:pt>
    <dgm:pt modelId="{7F6A6843-7755-42DB-B631-7BDB2EF59CEE}" type="pres">
      <dgm:prSet presAssocID="{CB1660CF-E96E-42DD-852A-F43C02A17600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1F5FD3-76A7-496D-BC5A-1A54CC9DFF48}" type="pres">
      <dgm:prSet presAssocID="{CB1660CF-E96E-42DD-852A-F43C02A17600}" presName="rootConnector" presStyleLbl="node4" presStyleIdx="1" presStyleCnt="5"/>
      <dgm:spPr/>
    </dgm:pt>
    <dgm:pt modelId="{E6A6DEFE-6892-4C21-8EDE-C2F334AAADB4}" type="pres">
      <dgm:prSet presAssocID="{CB1660CF-E96E-42DD-852A-F43C02A17600}" presName="hierChild4" presStyleCnt="0"/>
      <dgm:spPr/>
    </dgm:pt>
    <dgm:pt modelId="{D06F4EDC-6DA2-4152-851B-82EE4A6BAC7B}" type="pres">
      <dgm:prSet presAssocID="{CB1660CF-E96E-42DD-852A-F43C02A17600}" presName="hierChild5" presStyleCnt="0"/>
      <dgm:spPr/>
    </dgm:pt>
    <dgm:pt modelId="{CEC195E4-C85C-4D6F-AFF8-275F1F831222}" type="pres">
      <dgm:prSet presAssocID="{1B5D835A-1BB4-4AD7-8BBC-7C1587CD2BF6}" presName="hierChild5" presStyleCnt="0"/>
      <dgm:spPr/>
    </dgm:pt>
    <dgm:pt modelId="{337CF838-CCBA-4C34-93DE-A959E1D0D4E8}" type="pres">
      <dgm:prSet presAssocID="{A5D4262F-4990-4C67-9711-B1EB640E7CB2}" presName="Name37" presStyleLbl="parChTrans1D4" presStyleIdx="2" presStyleCnt="5"/>
      <dgm:spPr/>
    </dgm:pt>
    <dgm:pt modelId="{6E2558C2-EA5E-4048-B70C-B036062C5D12}" type="pres">
      <dgm:prSet presAssocID="{57A326C2-074B-4CAF-AACB-261DE52F6B87}" presName="hierRoot2" presStyleCnt="0">
        <dgm:presLayoutVars>
          <dgm:hierBranch val="init"/>
        </dgm:presLayoutVars>
      </dgm:prSet>
      <dgm:spPr/>
    </dgm:pt>
    <dgm:pt modelId="{11B98661-873D-437D-994A-73A4CB134FB2}" type="pres">
      <dgm:prSet presAssocID="{57A326C2-074B-4CAF-AACB-261DE52F6B87}" presName="rootComposite" presStyleCnt="0"/>
      <dgm:spPr/>
    </dgm:pt>
    <dgm:pt modelId="{AF65C11B-EA71-4673-BD76-894BE2D3E9B0}" type="pres">
      <dgm:prSet presAssocID="{57A326C2-074B-4CAF-AACB-261DE52F6B87}" presName="rootText" presStyleLbl="node4" presStyleIdx="2" presStyleCnt="5">
        <dgm:presLayoutVars>
          <dgm:chPref val="3"/>
        </dgm:presLayoutVars>
      </dgm:prSet>
      <dgm:spPr/>
    </dgm:pt>
    <dgm:pt modelId="{6466A9A5-DD22-4E95-BAE5-538C967429F2}" type="pres">
      <dgm:prSet presAssocID="{57A326C2-074B-4CAF-AACB-261DE52F6B87}" presName="rootConnector" presStyleLbl="node4" presStyleIdx="2" presStyleCnt="5"/>
      <dgm:spPr/>
    </dgm:pt>
    <dgm:pt modelId="{02E67917-2B8D-4217-96EA-F3B1078690E1}" type="pres">
      <dgm:prSet presAssocID="{57A326C2-074B-4CAF-AACB-261DE52F6B87}" presName="hierChild4" presStyleCnt="0"/>
      <dgm:spPr/>
    </dgm:pt>
    <dgm:pt modelId="{1B319084-3FAB-4587-B36F-D7A97D604BB3}" type="pres">
      <dgm:prSet presAssocID="{8C003E62-34E1-46E0-9D3B-1A48B87FFA32}" presName="Name37" presStyleLbl="parChTrans1D4" presStyleIdx="3" presStyleCnt="5"/>
      <dgm:spPr/>
    </dgm:pt>
    <dgm:pt modelId="{A7AA7F45-CFDB-4891-81C0-40E6111D374C}" type="pres">
      <dgm:prSet presAssocID="{62A00826-5FA7-41C8-9DB3-3A27B5D7A8BC}" presName="hierRoot2" presStyleCnt="0">
        <dgm:presLayoutVars>
          <dgm:hierBranch val="init"/>
        </dgm:presLayoutVars>
      </dgm:prSet>
      <dgm:spPr/>
    </dgm:pt>
    <dgm:pt modelId="{1D4B6E82-4FA5-47E2-85AE-8D71AFCEDA17}" type="pres">
      <dgm:prSet presAssocID="{62A00826-5FA7-41C8-9DB3-3A27B5D7A8BC}" presName="rootComposite" presStyleCnt="0"/>
      <dgm:spPr/>
    </dgm:pt>
    <dgm:pt modelId="{09FA461C-2D10-4A5C-A61F-3F817A0538F1}" type="pres">
      <dgm:prSet presAssocID="{62A00826-5FA7-41C8-9DB3-3A27B5D7A8BC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3F2E1F-5BE5-45E9-9569-519AE7D42577}" type="pres">
      <dgm:prSet presAssocID="{62A00826-5FA7-41C8-9DB3-3A27B5D7A8BC}" presName="rootConnector" presStyleLbl="node4" presStyleIdx="3" presStyleCnt="5"/>
      <dgm:spPr/>
    </dgm:pt>
    <dgm:pt modelId="{BF4E3B68-5C74-49B1-955D-EB969C1F6A1D}" type="pres">
      <dgm:prSet presAssocID="{62A00826-5FA7-41C8-9DB3-3A27B5D7A8BC}" presName="hierChild4" presStyleCnt="0"/>
      <dgm:spPr/>
    </dgm:pt>
    <dgm:pt modelId="{C386BD4A-E74E-472A-A1ED-8AF013D79BA0}" type="pres">
      <dgm:prSet presAssocID="{62A00826-5FA7-41C8-9DB3-3A27B5D7A8BC}" presName="hierChild5" presStyleCnt="0"/>
      <dgm:spPr/>
    </dgm:pt>
    <dgm:pt modelId="{BAC01A73-25F4-474C-A4E3-5230BCF11FAC}" type="pres">
      <dgm:prSet presAssocID="{57A326C2-074B-4CAF-AACB-261DE52F6B87}" presName="hierChild5" presStyleCnt="0"/>
      <dgm:spPr/>
    </dgm:pt>
    <dgm:pt modelId="{44AD9E79-B224-4D9F-A004-A612D4FCDF7F}" type="pres">
      <dgm:prSet presAssocID="{E8F6E0F9-D029-478C-BAF7-85B63AE1EAA4}" presName="Name37" presStyleLbl="parChTrans1D4" presStyleIdx="4" presStyleCnt="5"/>
      <dgm:spPr/>
    </dgm:pt>
    <dgm:pt modelId="{81E982E2-C945-4D15-9A33-B88687257872}" type="pres">
      <dgm:prSet presAssocID="{6D5F0FD4-AF26-497A-9311-1010326CC16F}" presName="hierRoot2" presStyleCnt="0">
        <dgm:presLayoutVars>
          <dgm:hierBranch val="init"/>
        </dgm:presLayoutVars>
      </dgm:prSet>
      <dgm:spPr/>
    </dgm:pt>
    <dgm:pt modelId="{BEDD274B-25C0-4C85-8E8B-61A68F1D9F1D}" type="pres">
      <dgm:prSet presAssocID="{6D5F0FD4-AF26-497A-9311-1010326CC16F}" presName="rootComposite" presStyleCnt="0"/>
      <dgm:spPr/>
    </dgm:pt>
    <dgm:pt modelId="{86CCBBD1-E481-4DA9-9E30-EF3A001E6C3E}" type="pres">
      <dgm:prSet presAssocID="{6D5F0FD4-AF26-497A-9311-1010326CC16F}" presName="rootText" presStyleLbl="node4" presStyleIdx="4" presStyleCnt="5" custLinFactNeighborX="23662" custLinFactNeighborY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EB2394-38C4-4B1A-B180-E021594058CA}" type="pres">
      <dgm:prSet presAssocID="{6D5F0FD4-AF26-497A-9311-1010326CC16F}" presName="rootConnector" presStyleLbl="node4" presStyleIdx="4" presStyleCnt="5"/>
      <dgm:spPr/>
    </dgm:pt>
    <dgm:pt modelId="{DCE19BB1-22EE-4B24-8A99-10F89BE0B7B8}" type="pres">
      <dgm:prSet presAssocID="{6D5F0FD4-AF26-497A-9311-1010326CC16F}" presName="hierChild4" presStyleCnt="0"/>
      <dgm:spPr/>
    </dgm:pt>
    <dgm:pt modelId="{85AB14B2-41C8-4D06-A452-48EB3B0348E5}" type="pres">
      <dgm:prSet presAssocID="{6D5F0FD4-AF26-497A-9311-1010326CC16F}" presName="hierChild5" presStyleCnt="0"/>
      <dgm:spPr/>
    </dgm:pt>
    <dgm:pt modelId="{EA04EBE8-55D8-4E7C-90E2-6AF93D835F51}" type="pres">
      <dgm:prSet presAssocID="{6F155281-E1CE-441A-A588-732203127CB4}" presName="hierChild5" presStyleCnt="0"/>
      <dgm:spPr/>
    </dgm:pt>
    <dgm:pt modelId="{20260FE8-821D-42D5-958F-7E2E6E6F5085}" type="pres">
      <dgm:prSet presAssocID="{28EA09B5-9B33-4A78-AD13-C096AE9192A0}" presName="hierChild5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E55FF7E5-6E0D-413C-BFCA-F6531FC1127F}" type="presOf" srcId="{6D5F0FD4-AF26-497A-9311-1010326CC16F}" destId="{1AEB2394-38C4-4B1A-B180-E021594058CA}" srcOrd="1" destOrd="0" presId="urn:microsoft.com/office/officeart/2005/8/layout/orgChart1"/>
    <dgm:cxn modelId="{126A4FF8-BBD7-4AF0-A6BB-E2461A260DD6}" srcId="{74CCAE77-796E-4D03-8DD9-604B098036DF}" destId="{28EA09B5-9B33-4A78-AD13-C096AE9192A0}" srcOrd="1" destOrd="0" parTransId="{FF719E35-B640-47D0-AA6C-A2AD748EE1E5}" sibTransId="{DEDA8E11-5832-40C2-9193-DD6732D4B398}"/>
    <dgm:cxn modelId="{870CAF3F-033F-4B3C-9B1B-7C209858DB32}" type="presOf" srcId="{D1C1D9BC-2684-4694-AB23-B19D28E69DF9}" destId="{82700F94-2964-4AAD-A04D-C60E53953FCF}" srcOrd="0" destOrd="0" presId="urn:microsoft.com/office/officeart/2005/8/layout/orgChart1"/>
    <dgm:cxn modelId="{EF4B71A1-A367-4A10-80BA-9F61B16C736F}" type="presOf" srcId="{FF719E35-B640-47D0-AA6C-A2AD748EE1E5}" destId="{2C452292-F8B4-4F50-83AC-C9FA65F1B203}" srcOrd="0" destOrd="0" presId="urn:microsoft.com/office/officeart/2005/8/layout/orgChart1"/>
    <dgm:cxn modelId="{67DD2223-5134-46DD-A156-6DC2764B04D0}" srcId="{0AB69A0D-0D71-4C8A-9132-DF5BADBE3B3C}" destId="{CEFDD236-44C9-4A7E-88B0-09012A8E8DB5}" srcOrd="0" destOrd="0" parTransId="{99C88327-E24C-4291-A6ED-3A7E28A61AEF}" sibTransId="{25EA1809-2291-419B-A4A4-4717E8DEBD75}"/>
    <dgm:cxn modelId="{BFBAA48F-00F5-4F30-AC38-ACBB840C7063}" type="presOf" srcId="{2B2F41A9-9B72-4304-83D3-F40800E0F676}" destId="{74263A41-B23C-4FD2-8CD5-44005D92C87B}" srcOrd="0" destOrd="0" presId="urn:microsoft.com/office/officeart/2005/8/layout/orgChart1"/>
    <dgm:cxn modelId="{5EE353F9-226E-497B-AC36-A44DE96D43F3}" srcId="{6F155281-E1CE-441A-A588-732203127CB4}" destId="{6D5F0FD4-AF26-497A-9311-1010326CC16F}" srcOrd="2" destOrd="0" parTransId="{E8F6E0F9-D029-478C-BAF7-85B63AE1EAA4}" sibTransId="{66795005-B295-4491-9622-E3332277B58F}"/>
    <dgm:cxn modelId="{718B9099-68CB-4B01-8A8B-78CA50F705E4}" type="presOf" srcId="{28EA09B5-9B33-4A78-AD13-C096AE9192A0}" destId="{64D86562-3EB8-46B6-909B-BD5C5D2D0862}" srcOrd="0" destOrd="0" presId="urn:microsoft.com/office/officeart/2005/8/layout/orgChart1"/>
    <dgm:cxn modelId="{53111E5F-3E4F-4E5A-A84E-6EF46117D64F}" type="presOf" srcId="{0AB69A0D-0D71-4C8A-9132-DF5BADBE3B3C}" destId="{40709D13-70F6-4A47-AB00-0B859B5782D1}" srcOrd="1" destOrd="0" presId="urn:microsoft.com/office/officeart/2005/8/layout/orgChart1"/>
    <dgm:cxn modelId="{402F8AED-243F-48B8-A7CD-CCAEBE7DD28A}" type="presOf" srcId="{74CCAE77-796E-4D03-8DD9-604B098036DF}" destId="{ED4526A1-CB57-4C5C-8E9B-0112FF6D543C}" srcOrd="0" destOrd="0" presId="urn:microsoft.com/office/officeart/2005/8/layout/orgChart1"/>
    <dgm:cxn modelId="{149FC3FC-EA31-4DCE-BCC4-2667F301818C}" type="presOf" srcId="{74CCAE77-796E-4D03-8DD9-604B098036DF}" destId="{E1EAFBBD-1676-4BE1-A614-64CBBD1FAD63}" srcOrd="1" destOrd="0" presId="urn:microsoft.com/office/officeart/2005/8/layout/orgChart1"/>
    <dgm:cxn modelId="{DC331755-2C04-45E9-BEA3-0B3964F59BB7}" type="presOf" srcId="{A5D4262F-4990-4C67-9711-B1EB640E7CB2}" destId="{337CF838-CCBA-4C34-93DE-A959E1D0D4E8}" srcOrd="0" destOrd="0" presId="urn:microsoft.com/office/officeart/2005/8/layout/orgChart1"/>
    <dgm:cxn modelId="{F0352D4B-D7F9-4493-972C-7279F7DBE7FD}" type="presOf" srcId="{E8F6E0F9-D029-478C-BAF7-85B63AE1EAA4}" destId="{44AD9E79-B224-4D9F-A004-A612D4FCDF7F}" srcOrd="0" destOrd="0" presId="urn:microsoft.com/office/officeart/2005/8/layout/orgChart1"/>
    <dgm:cxn modelId="{EE896FC3-B3F5-4DC8-9EE1-CF6D56BD20CD}" type="presOf" srcId="{62A00826-5FA7-41C8-9DB3-3A27B5D7A8BC}" destId="{09FA461C-2D10-4A5C-A61F-3F817A0538F1}" srcOrd="0" destOrd="0" presId="urn:microsoft.com/office/officeart/2005/8/layout/orgChart1"/>
    <dgm:cxn modelId="{4AC5CC8F-8361-4493-AA4F-F285522386F4}" type="presOf" srcId="{62A00826-5FA7-41C8-9DB3-3A27B5D7A8BC}" destId="{D33F2E1F-5BE5-45E9-9569-519AE7D42577}" srcOrd="1" destOrd="0" presId="urn:microsoft.com/office/officeart/2005/8/layout/orgChart1"/>
    <dgm:cxn modelId="{E348DB3C-6E02-4C71-81F5-BF22A709B52D}" type="presOf" srcId="{CB1660CF-E96E-42DD-852A-F43C02A17600}" destId="{341F5FD3-76A7-496D-BC5A-1A54CC9DFF48}" srcOrd="1" destOrd="0" presId="urn:microsoft.com/office/officeart/2005/8/layout/orgChart1"/>
    <dgm:cxn modelId="{52563CDE-C0DB-4892-8572-C2527382C35A}" type="presOf" srcId="{99C88327-E24C-4291-A6ED-3A7E28A61AEF}" destId="{0B7F9964-8B4D-4069-905C-4AA90C623885}" srcOrd="0" destOrd="0" presId="urn:microsoft.com/office/officeart/2005/8/layout/orgChart1"/>
    <dgm:cxn modelId="{20EF4861-F9F4-4CDE-B6BF-96E74F81AE3D}" srcId="{1B5D835A-1BB4-4AD7-8BBC-7C1587CD2BF6}" destId="{CB1660CF-E96E-42DD-852A-F43C02A17600}" srcOrd="0" destOrd="0" parTransId="{4FBBE5CF-20E6-41A2-AFC5-A88D713E899C}" sibTransId="{BD553E8D-EE2B-445B-9DAF-9236F76065B6}"/>
    <dgm:cxn modelId="{F8C55AC7-212A-4EEA-BE50-E8B9B1C9CF38}" type="presOf" srcId="{6F155281-E1CE-441A-A588-732203127CB4}" destId="{F3C2F7C4-942D-48F8-A6EA-FCA50A11D134}" srcOrd="1" destOrd="0" presId="urn:microsoft.com/office/officeart/2005/8/layout/orgChart1"/>
    <dgm:cxn modelId="{7C60E96B-B8EF-4751-8481-EC4E9E69E8F3}" type="presOf" srcId="{CEFDD236-44C9-4A7E-88B0-09012A8E8DB5}" destId="{B0A0200F-B0FC-4CBA-9437-DB9AB0E8E40B}" srcOrd="1" destOrd="0" presId="urn:microsoft.com/office/officeart/2005/8/layout/orgChart1"/>
    <dgm:cxn modelId="{1A492C6F-77C2-4C02-81BB-B1D650A5CE08}" srcId="{74CCAE77-796E-4D03-8DD9-604B098036DF}" destId="{0AB69A0D-0D71-4C8A-9132-DF5BADBE3B3C}" srcOrd="0" destOrd="0" parTransId="{184B0EE7-1615-41FA-A872-6BEE42AEFAA6}" sibTransId="{463BCABC-9256-4246-A065-35C9DBC30D3E}"/>
    <dgm:cxn modelId="{714A6C2A-244E-4BD6-8802-0B48D6C84A84}" srcId="{6F155281-E1CE-441A-A588-732203127CB4}" destId="{57A326C2-074B-4CAF-AACB-261DE52F6B87}" srcOrd="1" destOrd="0" parTransId="{A5D4262F-4990-4C67-9711-B1EB640E7CB2}" sibTransId="{0CA15097-FD9D-4422-8D8B-083F9DFCC75E}"/>
    <dgm:cxn modelId="{E3E19FC0-839A-4E7D-9068-3CCE064D8024}" type="presOf" srcId="{57A326C2-074B-4CAF-AACB-261DE52F6B87}" destId="{6466A9A5-DD22-4E95-BAE5-538C967429F2}" srcOrd="1" destOrd="0" presId="urn:microsoft.com/office/officeart/2005/8/layout/orgChart1"/>
    <dgm:cxn modelId="{4984B2DF-850F-4BE6-8331-5860E5963809}" type="presOf" srcId="{4FBBE5CF-20E6-41A2-AFC5-A88D713E899C}" destId="{2F57B683-52BC-4B8C-9DEA-903B7FFB1762}" srcOrd="0" destOrd="0" presId="urn:microsoft.com/office/officeart/2005/8/layout/orgChart1"/>
    <dgm:cxn modelId="{1A53C10B-E87D-4670-B2E1-E392B422C54E}" type="presOf" srcId="{57A326C2-074B-4CAF-AACB-261DE52F6B87}" destId="{AF65C11B-EA71-4673-BD76-894BE2D3E9B0}" srcOrd="0" destOrd="0" presId="urn:microsoft.com/office/officeart/2005/8/layout/orgChart1"/>
    <dgm:cxn modelId="{C9E1FA1D-1BC0-4E09-B447-EC72E98272A7}" type="presOf" srcId="{0AB69A0D-0D71-4C8A-9132-DF5BADBE3B3C}" destId="{4A66CAFE-7E3D-414C-A816-016528F5C560}" srcOrd="0" destOrd="0" presId="urn:microsoft.com/office/officeart/2005/8/layout/orgChart1"/>
    <dgm:cxn modelId="{B6168271-8BA4-44D1-96A5-C931FF6A086E}" srcId="{57A326C2-074B-4CAF-AACB-261DE52F6B87}" destId="{62A00826-5FA7-41C8-9DB3-3A27B5D7A8BC}" srcOrd="0" destOrd="0" parTransId="{8C003E62-34E1-46E0-9D3B-1A48B87FFA32}" sibTransId="{AB649263-D84C-413B-AE59-D0E3EF620603}"/>
    <dgm:cxn modelId="{F3D30E0D-EEAF-40EA-B4B9-72242DE4F7EC}" type="presOf" srcId="{28EA09B5-9B33-4A78-AD13-C096AE9192A0}" destId="{8D9016A9-298C-4164-8E77-C858C6995776}" srcOrd="1" destOrd="0" presId="urn:microsoft.com/office/officeart/2005/8/layout/orgChart1"/>
    <dgm:cxn modelId="{D6B92AC3-B873-432A-8A5B-D7B2B6342B00}" type="presOf" srcId="{CEFDD236-44C9-4A7E-88B0-09012A8E8DB5}" destId="{862F62D5-67E1-4F18-BFD0-BDF490CE9307}" srcOrd="0" destOrd="0" presId="urn:microsoft.com/office/officeart/2005/8/layout/orgChart1"/>
    <dgm:cxn modelId="{6B2FEAD9-C3EA-4C9A-BCD0-5673DBAAE4C0}" srcId="{28EA09B5-9B33-4A78-AD13-C096AE9192A0}" destId="{6F155281-E1CE-441A-A588-732203127CB4}" srcOrd="0" destOrd="0" parTransId="{D1C1D9BC-2684-4694-AB23-B19D28E69DF9}" sibTransId="{426312A0-6E9B-49A1-B411-E0D31838ECFE}"/>
    <dgm:cxn modelId="{E8E46E40-31D6-40EF-9836-808E9FEF86B6}" type="presOf" srcId="{8C003E62-34E1-46E0-9D3B-1A48B87FFA32}" destId="{1B319084-3FAB-4587-B36F-D7A97D604BB3}" srcOrd="0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B02770EA-F032-4978-8688-213B29A16E9C}" type="presOf" srcId="{CB1660CF-E96E-42DD-852A-F43C02A17600}" destId="{7F6A6843-7755-42DB-B631-7BDB2EF59CEE}" srcOrd="0" destOrd="0" presId="urn:microsoft.com/office/officeart/2005/8/layout/orgChart1"/>
    <dgm:cxn modelId="{9D588733-56C9-40D4-A99D-CCAC2ADD8B98}" type="presOf" srcId="{6DC9DC62-3844-45F6-88C0-E66DDCBDA40F}" destId="{33E9D362-27DD-434C-87F6-F3A4A5FA4B57}" srcOrd="0" destOrd="0" presId="urn:microsoft.com/office/officeart/2005/8/layout/orgChart1"/>
    <dgm:cxn modelId="{66E04CA1-D35C-40B8-B66F-AE4553B3B96A}" type="presOf" srcId="{184B0EE7-1615-41FA-A872-6BEE42AEFAA6}" destId="{EACEA604-6430-4831-B944-DF0C0955321D}" srcOrd="0" destOrd="0" presId="urn:microsoft.com/office/officeart/2005/8/layout/orgChart1"/>
    <dgm:cxn modelId="{3FCC58BE-24BA-4D7F-81C1-F6D4B8BE3ED5}" type="presOf" srcId="{6D5F0FD4-AF26-497A-9311-1010326CC16F}" destId="{86CCBBD1-E481-4DA9-9E30-EF3A001E6C3E}" srcOrd="0" destOrd="0" presId="urn:microsoft.com/office/officeart/2005/8/layout/orgChart1"/>
    <dgm:cxn modelId="{F2585500-942F-4E59-AEE6-695ACB6A7315}" type="presOf" srcId="{6F155281-E1CE-441A-A588-732203127CB4}" destId="{1A8A7BC0-E38D-4090-B704-00803D754E97}" srcOrd="0" destOrd="0" presId="urn:microsoft.com/office/officeart/2005/8/layout/orgChart1"/>
    <dgm:cxn modelId="{6DE13839-B30E-4ACB-B68B-25F72514B164}" srcId="{6F155281-E1CE-441A-A588-732203127CB4}" destId="{1B5D835A-1BB4-4AD7-8BBC-7C1587CD2BF6}" srcOrd="0" destOrd="0" parTransId="{6DC9DC62-3844-45F6-88C0-E66DDCBDA40F}" sibTransId="{151A8F41-F9D1-48B2-9A4A-C081864391E9}"/>
    <dgm:cxn modelId="{7404B1DD-44B3-4E41-9C45-EA3CAF295248}" type="presOf" srcId="{1B5D835A-1BB4-4AD7-8BBC-7C1587CD2BF6}" destId="{A07553DF-E805-49C9-8308-B6950D67F3C9}" srcOrd="0" destOrd="0" presId="urn:microsoft.com/office/officeart/2005/8/layout/orgChart1"/>
    <dgm:cxn modelId="{BBF96376-0E0A-44AA-A8E9-297E0DE9245E}" type="presOf" srcId="{1B5D835A-1BB4-4AD7-8BBC-7C1587CD2BF6}" destId="{A8BE4B42-D681-49CD-BCDB-DCA67CEC8EED}" srcOrd="1" destOrd="0" presId="urn:microsoft.com/office/officeart/2005/8/layout/orgChart1"/>
    <dgm:cxn modelId="{A43F39E1-C438-4D06-9F3A-B719FAA5DF63}" type="presParOf" srcId="{74263A41-B23C-4FD2-8CD5-44005D92C87B}" destId="{62E67DFE-5428-476D-9360-91F6CE21D4C0}" srcOrd="0" destOrd="0" presId="urn:microsoft.com/office/officeart/2005/8/layout/orgChart1"/>
    <dgm:cxn modelId="{0CF33BCD-E159-4CB6-B331-616F8135D6E8}" type="presParOf" srcId="{62E67DFE-5428-476D-9360-91F6CE21D4C0}" destId="{C6F3B44E-056F-46A6-B9BC-E3A22AAD222D}" srcOrd="0" destOrd="0" presId="urn:microsoft.com/office/officeart/2005/8/layout/orgChart1"/>
    <dgm:cxn modelId="{71C7DC64-E44F-40A8-B450-9BB5392463D3}" type="presParOf" srcId="{C6F3B44E-056F-46A6-B9BC-E3A22AAD222D}" destId="{ED4526A1-CB57-4C5C-8E9B-0112FF6D543C}" srcOrd="0" destOrd="0" presId="urn:microsoft.com/office/officeart/2005/8/layout/orgChart1"/>
    <dgm:cxn modelId="{2610EADD-A9CB-4457-8E2B-E7A469513E17}" type="presParOf" srcId="{C6F3B44E-056F-46A6-B9BC-E3A22AAD222D}" destId="{E1EAFBBD-1676-4BE1-A614-64CBBD1FAD63}" srcOrd="1" destOrd="0" presId="urn:microsoft.com/office/officeart/2005/8/layout/orgChart1"/>
    <dgm:cxn modelId="{FD2FEF46-C1E8-46C0-9C47-4BE63FD214D8}" type="presParOf" srcId="{62E67DFE-5428-476D-9360-91F6CE21D4C0}" destId="{B3AE810B-DEB8-4479-A568-CE69A98DC025}" srcOrd="1" destOrd="0" presId="urn:microsoft.com/office/officeart/2005/8/layout/orgChart1"/>
    <dgm:cxn modelId="{D40E9F3C-1D7D-4B40-81F5-B05983C5ADA2}" type="presParOf" srcId="{B3AE810B-DEB8-4479-A568-CE69A98DC025}" destId="{EACEA604-6430-4831-B944-DF0C0955321D}" srcOrd="0" destOrd="0" presId="urn:microsoft.com/office/officeart/2005/8/layout/orgChart1"/>
    <dgm:cxn modelId="{6130BD3A-44A4-4EEE-BED8-CA15D9E8641C}" type="presParOf" srcId="{B3AE810B-DEB8-4479-A568-CE69A98DC025}" destId="{5A5D0F87-926E-4F6B-9306-9B5A6E5AE892}" srcOrd="1" destOrd="0" presId="urn:microsoft.com/office/officeart/2005/8/layout/orgChart1"/>
    <dgm:cxn modelId="{F57DDC53-4001-4398-9AEA-010309444E5D}" type="presParOf" srcId="{5A5D0F87-926E-4F6B-9306-9B5A6E5AE892}" destId="{9F3193C1-8335-426E-A034-C5164B84567F}" srcOrd="0" destOrd="0" presId="urn:microsoft.com/office/officeart/2005/8/layout/orgChart1"/>
    <dgm:cxn modelId="{9EB8174F-4789-45FA-8357-ADB4BC6F7AFC}" type="presParOf" srcId="{9F3193C1-8335-426E-A034-C5164B84567F}" destId="{4A66CAFE-7E3D-414C-A816-016528F5C560}" srcOrd="0" destOrd="0" presId="urn:microsoft.com/office/officeart/2005/8/layout/orgChart1"/>
    <dgm:cxn modelId="{4032E257-16CA-41FA-9F34-6E624AB38D2F}" type="presParOf" srcId="{9F3193C1-8335-426E-A034-C5164B84567F}" destId="{40709D13-70F6-4A47-AB00-0B859B5782D1}" srcOrd="1" destOrd="0" presId="urn:microsoft.com/office/officeart/2005/8/layout/orgChart1"/>
    <dgm:cxn modelId="{27152FEC-35E7-4DB2-A9FB-3D06215D3326}" type="presParOf" srcId="{5A5D0F87-926E-4F6B-9306-9B5A6E5AE892}" destId="{D2F01795-862B-42FB-B1BE-F48F621ECC07}" srcOrd="1" destOrd="0" presId="urn:microsoft.com/office/officeart/2005/8/layout/orgChart1"/>
    <dgm:cxn modelId="{028F1EC8-F08E-45CD-BCF1-63C63D8158F8}" type="presParOf" srcId="{D2F01795-862B-42FB-B1BE-F48F621ECC07}" destId="{0B7F9964-8B4D-4069-905C-4AA90C623885}" srcOrd="0" destOrd="0" presId="urn:microsoft.com/office/officeart/2005/8/layout/orgChart1"/>
    <dgm:cxn modelId="{2828D348-9CEB-442B-B020-83927B4AC4F3}" type="presParOf" srcId="{D2F01795-862B-42FB-B1BE-F48F621ECC07}" destId="{B8A0F626-8F49-453A-A915-F107ABC36A84}" srcOrd="1" destOrd="0" presId="urn:microsoft.com/office/officeart/2005/8/layout/orgChart1"/>
    <dgm:cxn modelId="{ADA123AA-96D5-4A99-8E18-870118480A67}" type="presParOf" srcId="{B8A0F626-8F49-453A-A915-F107ABC36A84}" destId="{DC7F38DF-0945-4EE2-ABCD-261DDD0EC9BF}" srcOrd="0" destOrd="0" presId="urn:microsoft.com/office/officeart/2005/8/layout/orgChart1"/>
    <dgm:cxn modelId="{52042052-8B97-45C4-AA94-D801C922B024}" type="presParOf" srcId="{DC7F38DF-0945-4EE2-ABCD-261DDD0EC9BF}" destId="{862F62D5-67E1-4F18-BFD0-BDF490CE9307}" srcOrd="0" destOrd="0" presId="urn:microsoft.com/office/officeart/2005/8/layout/orgChart1"/>
    <dgm:cxn modelId="{74193EBA-C06D-4A0D-8AB9-E019E3B7384A}" type="presParOf" srcId="{DC7F38DF-0945-4EE2-ABCD-261DDD0EC9BF}" destId="{B0A0200F-B0FC-4CBA-9437-DB9AB0E8E40B}" srcOrd="1" destOrd="0" presId="urn:microsoft.com/office/officeart/2005/8/layout/orgChart1"/>
    <dgm:cxn modelId="{8AA1248B-B9FD-48AA-AEEC-6908B9023AF5}" type="presParOf" srcId="{B8A0F626-8F49-453A-A915-F107ABC36A84}" destId="{B095986E-51D2-4AE3-9024-6DB6ABD20A27}" srcOrd="1" destOrd="0" presId="urn:microsoft.com/office/officeart/2005/8/layout/orgChart1"/>
    <dgm:cxn modelId="{F91AF74C-72A3-4BC7-9914-CCDF08288ED2}" type="presParOf" srcId="{B8A0F626-8F49-453A-A915-F107ABC36A84}" destId="{8D6A6273-C30F-4BC6-97B9-732BC1EC09D4}" srcOrd="2" destOrd="0" presId="urn:microsoft.com/office/officeart/2005/8/layout/orgChart1"/>
    <dgm:cxn modelId="{F99F614B-B33B-4360-ABE8-B9C1ACB50CB2}" type="presParOf" srcId="{5A5D0F87-926E-4F6B-9306-9B5A6E5AE892}" destId="{3E1DFD7E-2579-4508-872E-D904C6D8E613}" srcOrd="2" destOrd="0" presId="urn:microsoft.com/office/officeart/2005/8/layout/orgChart1"/>
    <dgm:cxn modelId="{52BDFA06-A56F-40DE-A44E-F366B77CEBC7}" type="presParOf" srcId="{B3AE810B-DEB8-4479-A568-CE69A98DC025}" destId="{2C452292-F8B4-4F50-83AC-C9FA65F1B203}" srcOrd="2" destOrd="0" presId="urn:microsoft.com/office/officeart/2005/8/layout/orgChart1"/>
    <dgm:cxn modelId="{009A4775-BEBE-4484-A956-E13BFE4C3132}" type="presParOf" srcId="{B3AE810B-DEB8-4479-A568-CE69A98DC025}" destId="{002A587C-3F73-432D-847A-A0282C7893FD}" srcOrd="3" destOrd="0" presId="urn:microsoft.com/office/officeart/2005/8/layout/orgChart1"/>
    <dgm:cxn modelId="{8FC41D47-BD42-4E1B-A458-5BFA8CC6423E}" type="presParOf" srcId="{002A587C-3F73-432D-847A-A0282C7893FD}" destId="{8D2199FA-61AF-4906-8C49-BF797C4E42EB}" srcOrd="0" destOrd="0" presId="urn:microsoft.com/office/officeart/2005/8/layout/orgChart1"/>
    <dgm:cxn modelId="{7106093F-82BD-4E18-83AB-C9E8849C1590}" type="presParOf" srcId="{8D2199FA-61AF-4906-8C49-BF797C4E42EB}" destId="{64D86562-3EB8-46B6-909B-BD5C5D2D0862}" srcOrd="0" destOrd="0" presId="urn:microsoft.com/office/officeart/2005/8/layout/orgChart1"/>
    <dgm:cxn modelId="{7C9FE06E-2CA6-4D34-A692-DFCBF5C22F44}" type="presParOf" srcId="{8D2199FA-61AF-4906-8C49-BF797C4E42EB}" destId="{8D9016A9-298C-4164-8E77-C858C6995776}" srcOrd="1" destOrd="0" presId="urn:microsoft.com/office/officeart/2005/8/layout/orgChart1"/>
    <dgm:cxn modelId="{3B1BA8D5-33BA-46F7-A92A-BB1FB97DCCD3}" type="presParOf" srcId="{002A587C-3F73-432D-847A-A0282C7893FD}" destId="{BC26AA28-04C6-4622-8C28-E0B9F5F07BBC}" srcOrd="1" destOrd="0" presId="urn:microsoft.com/office/officeart/2005/8/layout/orgChart1"/>
    <dgm:cxn modelId="{EBCAE42B-2CD6-46A2-AC84-0553755DD81E}" type="presParOf" srcId="{BC26AA28-04C6-4622-8C28-E0B9F5F07BBC}" destId="{82700F94-2964-4AAD-A04D-C60E53953FCF}" srcOrd="0" destOrd="0" presId="urn:microsoft.com/office/officeart/2005/8/layout/orgChart1"/>
    <dgm:cxn modelId="{8A128960-B0F7-4FDD-B336-368C1F101DCE}" type="presParOf" srcId="{BC26AA28-04C6-4622-8C28-E0B9F5F07BBC}" destId="{841D78B4-58E1-42AB-AE6A-C6D0E5F36EBE}" srcOrd="1" destOrd="0" presId="urn:microsoft.com/office/officeart/2005/8/layout/orgChart1"/>
    <dgm:cxn modelId="{3B6E9EE0-0026-4203-82A0-BBDD8A0C92E6}" type="presParOf" srcId="{841D78B4-58E1-42AB-AE6A-C6D0E5F36EBE}" destId="{A110BA45-C28C-4288-A7F9-2771DF73090D}" srcOrd="0" destOrd="0" presId="urn:microsoft.com/office/officeart/2005/8/layout/orgChart1"/>
    <dgm:cxn modelId="{F79DD34F-2551-4E3F-9BB2-AEC22D877A6A}" type="presParOf" srcId="{A110BA45-C28C-4288-A7F9-2771DF73090D}" destId="{1A8A7BC0-E38D-4090-B704-00803D754E97}" srcOrd="0" destOrd="0" presId="urn:microsoft.com/office/officeart/2005/8/layout/orgChart1"/>
    <dgm:cxn modelId="{6A162A0C-6E51-466C-9CAC-A4682693A57F}" type="presParOf" srcId="{A110BA45-C28C-4288-A7F9-2771DF73090D}" destId="{F3C2F7C4-942D-48F8-A6EA-FCA50A11D134}" srcOrd="1" destOrd="0" presId="urn:microsoft.com/office/officeart/2005/8/layout/orgChart1"/>
    <dgm:cxn modelId="{452C2521-753C-45CB-AC22-0EC2E816029E}" type="presParOf" srcId="{841D78B4-58E1-42AB-AE6A-C6D0E5F36EBE}" destId="{5A378CE7-160E-441B-AC1C-54AA6F55B96F}" srcOrd="1" destOrd="0" presId="urn:microsoft.com/office/officeart/2005/8/layout/orgChart1"/>
    <dgm:cxn modelId="{DAF069C9-4601-42EE-AE2A-A775D10A5CD7}" type="presParOf" srcId="{5A378CE7-160E-441B-AC1C-54AA6F55B96F}" destId="{33E9D362-27DD-434C-87F6-F3A4A5FA4B57}" srcOrd="0" destOrd="0" presId="urn:microsoft.com/office/officeart/2005/8/layout/orgChart1"/>
    <dgm:cxn modelId="{FCD5AABC-8960-4B1D-97CC-FE650B2DC17F}" type="presParOf" srcId="{5A378CE7-160E-441B-AC1C-54AA6F55B96F}" destId="{CEBF411B-F202-463F-937B-C394B336D691}" srcOrd="1" destOrd="0" presId="urn:microsoft.com/office/officeart/2005/8/layout/orgChart1"/>
    <dgm:cxn modelId="{D632C852-FBE1-472A-8452-4398135D2C8D}" type="presParOf" srcId="{CEBF411B-F202-463F-937B-C394B336D691}" destId="{7D099B5C-1898-4705-A589-2339E5D2BAED}" srcOrd="0" destOrd="0" presId="urn:microsoft.com/office/officeart/2005/8/layout/orgChart1"/>
    <dgm:cxn modelId="{501B08D3-2024-461B-BB78-6CA7DB7D1996}" type="presParOf" srcId="{7D099B5C-1898-4705-A589-2339E5D2BAED}" destId="{A07553DF-E805-49C9-8308-B6950D67F3C9}" srcOrd="0" destOrd="0" presId="urn:microsoft.com/office/officeart/2005/8/layout/orgChart1"/>
    <dgm:cxn modelId="{2FD9ABF6-B42C-46EC-B02E-4EBCF17D6C20}" type="presParOf" srcId="{7D099B5C-1898-4705-A589-2339E5D2BAED}" destId="{A8BE4B42-D681-49CD-BCDB-DCA67CEC8EED}" srcOrd="1" destOrd="0" presId="urn:microsoft.com/office/officeart/2005/8/layout/orgChart1"/>
    <dgm:cxn modelId="{A8EDA761-A0F9-4A17-A1D1-53CA0ECC8641}" type="presParOf" srcId="{CEBF411B-F202-463F-937B-C394B336D691}" destId="{99BD8938-D5E2-4EE5-A53C-F3468087E44F}" srcOrd="1" destOrd="0" presId="urn:microsoft.com/office/officeart/2005/8/layout/orgChart1"/>
    <dgm:cxn modelId="{7E07DBE4-9782-43A7-8A0A-7CAFA276A3B5}" type="presParOf" srcId="{99BD8938-D5E2-4EE5-A53C-F3468087E44F}" destId="{2F57B683-52BC-4B8C-9DEA-903B7FFB1762}" srcOrd="0" destOrd="0" presId="urn:microsoft.com/office/officeart/2005/8/layout/orgChart1"/>
    <dgm:cxn modelId="{D6474302-BEE3-420F-ABB4-88E577A64D24}" type="presParOf" srcId="{99BD8938-D5E2-4EE5-A53C-F3468087E44F}" destId="{0D09C177-7842-4182-9537-A3B3D22BD81B}" srcOrd="1" destOrd="0" presId="urn:microsoft.com/office/officeart/2005/8/layout/orgChart1"/>
    <dgm:cxn modelId="{EED74DD5-139C-4BCC-BCEE-215F2BC17A89}" type="presParOf" srcId="{0D09C177-7842-4182-9537-A3B3D22BD81B}" destId="{FE3A278B-82C7-46C8-AF33-62D6CE653DF1}" srcOrd="0" destOrd="0" presId="urn:microsoft.com/office/officeart/2005/8/layout/orgChart1"/>
    <dgm:cxn modelId="{7F487BB2-FF9E-41BB-872C-79AC328A9F61}" type="presParOf" srcId="{FE3A278B-82C7-46C8-AF33-62D6CE653DF1}" destId="{7F6A6843-7755-42DB-B631-7BDB2EF59CEE}" srcOrd="0" destOrd="0" presId="urn:microsoft.com/office/officeart/2005/8/layout/orgChart1"/>
    <dgm:cxn modelId="{3BF88D26-E9BE-471B-A192-0AE4F2269DA5}" type="presParOf" srcId="{FE3A278B-82C7-46C8-AF33-62D6CE653DF1}" destId="{341F5FD3-76A7-496D-BC5A-1A54CC9DFF48}" srcOrd="1" destOrd="0" presId="urn:microsoft.com/office/officeart/2005/8/layout/orgChart1"/>
    <dgm:cxn modelId="{49789386-BB94-4D9B-8DA0-4E490AA59EE1}" type="presParOf" srcId="{0D09C177-7842-4182-9537-A3B3D22BD81B}" destId="{E6A6DEFE-6892-4C21-8EDE-C2F334AAADB4}" srcOrd="1" destOrd="0" presId="urn:microsoft.com/office/officeart/2005/8/layout/orgChart1"/>
    <dgm:cxn modelId="{EBE35E68-AE59-4348-9531-D6E3BF58636C}" type="presParOf" srcId="{0D09C177-7842-4182-9537-A3B3D22BD81B}" destId="{D06F4EDC-6DA2-4152-851B-82EE4A6BAC7B}" srcOrd="2" destOrd="0" presId="urn:microsoft.com/office/officeart/2005/8/layout/orgChart1"/>
    <dgm:cxn modelId="{692071C0-74C3-4E20-AB96-369953AF5F22}" type="presParOf" srcId="{CEBF411B-F202-463F-937B-C394B336D691}" destId="{CEC195E4-C85C-4D6F-AFF8-275F1F831222}" srcOrd="2" destOrd="0" presId="urn:microsoft.com/office/officeart/2005/8/layout/orgChart1"/>
    <dgm:cxn modelId="{B8FC7301-ED13-4955-93F2-3164DB11B81B}" type="presParOf" srcId="{5A378CE7-160E-441B-AC1C-54AA6F55B96F}" destId="{337CF838-CCBA-4C34-93DE-A959E1D0D4E8}" srcOrd="2" destOrd="0" presId="urn:microsoft.com/office/officeart/2005/8/layout/orgChart1"/>
    <dgm:cxn modelId="{0790C45A-0957-4B55-B94D-3BD0959C5EFF}" type="presParOf" srcId="{5A378CE7-160E-441B-AC1C-54AA6F55B96F}" destId="{6E2558C2-EA5E-4048-B70C-B036062C5D12}" srcOrd="3" destOrd="0" presId="urn:microsoft.com/office/officeart/2005/8/layout/orgChart1"/>
    <dgm:cxn modelId="{2FBBE794-1B77-4215-9CB3-DFA1C50E8213}" type="presParOf" srcId="{6E2558C2-EA5E-4048-B70C-B036062C5D12}" destId="{11B98661-873D-437D-994A-73A4CB134FB2}" srcOrd="0" destOrd="0" presId="urn:microsoft.com/office/officeart/2005/8/layout/orgChart1"/>
    <dgm:cxn modelId="{05C703EA-B865-4684-A707-3BF31B1CE21D}" type="presParOf" srcId="{11B98661-873D-437D-994A-73A4CB134FB2}" destId="{AF65C11B-EA71-4673-BD76-894BE2D3E9B0}" srcOrd="0" destOrd="0" presId="urn:microsoft.com/office/officeart/2005/8/layout/orgChart1"/>
    <dgm:cxn modelId="{40CF967F-1A41-4114-A85C-6ECA5883ACB3}" type="presParOf" srcId="{11B98661-873D-437D-994A-73A4CB134FB2}" destId="{6466A9A5-DD22-4E95-BAE5-538C967429F2}" srcOrd="1" destOrd="0" presId="urn:microsoft.com/office/officeart/2005/8/layout/orgChart1"/>
    <dgm:cxn modelId="{C4BD8AA2-D136-4C1C-93EF-A83916F43DE6}" type="presParOf" srcId="{6E2558C2-EA5E-4048-B70C-B036062C5D12}" destId="{02E67917-2B8D-4217-96EA-F3B1078690E1}" srcOrd="1" destOrd="0" presId="urn:microsoft.com/office/officeart/2005/8/layout/orgChart1"/>
    <dgm:cxn modelId="{11DEF17A-BB93-43A4-9302-99401D081A1E}" type="presParOf" srcId="{02E67917-2B8D-4217-96EA-F3B1078690E1}" destId="{1B319084-3FAB-4587-B36F-D7A97D604BB3}" srcOrd="0" destOrd="0" presId="urn:microsoft.com/office/officeart/2005/8/layout/orgChart1"/>
    <dgm:cxn modelId="{C63D0036-0D36-4964-B4D7-7E222ED4D2CE}" type="presParOf" srcId="{02E67917-2B8D-4217-96EA-F3B1078690E1}" destId="{A7AA7F45-CFDB-4891-81C0-40E6111D374C}" srcOrd="1" destOrd="0" presId="urn:microsoft.com/office/officeart/2005/8/layout/orgChart1"/>
    <dgm:cxn modelId="{8EF77B83-F468-4CAC-BE64-D0EDC79F3B79}" type="presParOf" srcId="{A7AA7F45-CFDB-4891-81C0-40E6111D374C}" destId="{1D4B6E82-4FA5-47E2-85AE-8D71AFCEDA17}" srcOrd="0" destOrd="0" presId="urn:microsoft.com/office/officeart/2005/8/layout/orgChart1"/>
    <dgm:cxn modelId="{0B624F71-9E17-41D1-9DA8-291F36D0BDA5}" type="presParOf" srcId="{1D4B6E82-4FA5-47E2-85AE-8D71AFCEDA17}" destId="{09FA461C-2D10-4A5C-A61F-3F817A0538F1}" srcOrd="0" destOrd="0" presId="urn:microsoft.com/office/officeart/2005/8/layout/orgChart1"/>
    <dgm:cxn modelId="{54BB179D-BD18-49CC-B9DF-5783489C7AF7}" type="presParOf" srcId="{1D4B6E82-4FA5-47E2-85AE-8D71AFCEDA17}" destId="{D33F2E1F-5BE5-45E9-9569-519AE7D42577}" srcOrd="1" destOrd="0" presId="urn:microsoft.com/office/officeart/2005/8/layout/orgChart1"/>
    <dgm:cxn modelId="{78F1C944-886F-41E4-857C-00804A1C60D5}" type="presParOf" srcId="{A7AA7F45-CFDB-4891-81C0-40E6111D374C}" destId="{BF4E3B68-5C74-49B1-955D-EB969C1F6A1D}" srcOrd="1" destOrd="0" presId="urn:microsoft.com/office/officeart/2005/8/layout/orgChart1"/>
    <dgm:cxn modelId="{97D888E1-EB52-486A-ADD0-B0D343FF6589}" type="presParOf" srcId="{A7AA7F45-CFDB-4891-81C0-40E6111D374C}" destId="{C386BD4A-E74E-472A-A1ED-8AF013D79BA0}" srcOrd="2" destOrd="0" presId="urn:microsoft.com/office/officeart/2005/8/layout/orgChart1"/>
    <dgm:cxn modelId="{2F95DC8A-C87C-4D06-AF89-58083AF52860}" type="presParOf" srcId="{6E2558C2-EA5E-4048-B70C-B036062C5D12}" destId="{BAC01A73-25F4-474C-A4E3-5230BCF11FAC}" srcOrd="2" destOrd="0" presId="urn:microsoft.com/office/officeart/2005/8/layout/orgChart1"/>
    <dgm:cxn modelId="{3DD6B3F8-890D-4A2C-A576-A08D7877E2C7}" type="presParOf" srcId="{5A378CE7-160E-441B-AC1C-54AA6F55B96F}" destId="{44AD9E79-B224-4D9F-A004-A612D4FCDF7F}" srcOrd="4" destOrd="0" presId="urn:microsoft.com/office/officeart/2005/8/layout/orgChart1"/>
    <dgm:cxn modelId="{A94B2ACE-1DAB-49D9-A035-295B1E59BE7E}" type="presParOf" srcId="{5A378CE7-160E-441B-AC1C-54AA6F55B96F}" destId="{81E982E2-C945-4D15-9A33-B88687257872}" srcOrd="5" destOrd="0" presId="urn:microsoft.com/office/officeart/2005/8/layout/orgChart1"/>
    <dgm:cxn modelId="{793050B7-AFDB-48DF-BC56-A2F693B62E4F}" type="presParOf" srcId="{81E982E2-C945-4D15-9A33-B88687257872}" destId="{BEDD274B-25C0-4C85-8E8B-61A68F1D9F1D}" srcOrd="0" destOrd="0" presId="urn:microsoft.com/office/officeart/2005/8/layout/orgChart1"/>
    <dgm:cxn modelId="{5BE83846-9DE5-406C-B45D-3D713DC2B294}" type="presParOf" srcId="{BEDD274B-25C0-4C85-8E8B-61A68F1D9F1D}" destId="{86CCBBD1-E481-4DA9-9E30-EF3A001E6C3E}" srcOrd="0" destOrd="0" presId="urn:microsoft.com/office/officeart/2005/8/layout/orgChart1"/>
    <dgm:cxn modelId="{BF451B11-461C-4FE9-AE6E-FBF7B793CCFB}" type="presParOf" srcId="{BEDD274B-25C0-4C85-8E8B-61A68F1D9F1D}" destId="{1AEB2394-38C4-4B1A-B180-E021594058CA}" srcOrd="1" destOrd="0" presId="urn:microsoft.com/office/officeart/2005/8/layout/orgChart1"/>
    <dgm:cxn modelId="{762C1F3F-7064-4C17-981E-E6213C7E7214}" type="presParOf" srcId="{81E982E2-C945-4D15-9A33-B88687257872}" destId="{DCE19BB1-22EE-4B24-8A99-10F89BE0B7B8}" srcOrd="1" destOrd="0" presId="urn:microsoft.com/office/officeart/2005/8/layout/orgChart1"/>
    <dgm:cxn modelId="{5A0A33EF-2998-43BA-A86B-7FFE1212710E}" type="presParOf" srcId="{81E982E2-C945-4D15-9A33-B88687257872}" destId="{85AB14B2-41C8-4D06-A452-48EB3B0348E5}" srcOrd="2" destOrd="0" presId="urn:microsoft.com/office/officeart/2005/8/layout/orgChart1"/>
    <dgm:cxn modelId="{50DEF774-5294-4AF9-A75D-617E70F75A41}" type="presParOf" srcId="{841D78B4-58E1-42AB-AE6A-C6D0E5F36EBE}" destId="{EA04EBE8-55D8-4E7C-90E2-6AF93D835F51}" srcOrd="2" destOrd="0" presId="urn:microsoft.com/office/officeart/2005/8/layout/orgChart1"/>
    <dgm:cxn modelId="{F8F37971-AA6E-434E-B212-62D70348940A}" type="presParOf" srcId="{002A587C-3F73-432D-847A-A0282C7893FD}" destId="{20260FE8-821D-42D5-958F-7E2E6E6F5085}" srcOrd="2" destOrd="0" presId="urn:microsoft.com/office/officeart/2005/8/layout/orgChart1"/>
    <dgm:cxn modelId="{AA8F3CF5-FA7A-4207-8E29-196C1DA588A1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B3C509-5F96-42C6-968F-C7156EED7D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989B41C-7A77-44C2-9348-95E3318E7B7C}">
      <dgm:prSet phldrT="[Text]" custT="1"/>
      <dgm:spPr/>
      <dgm:t>
        <a:bodyPr/>
        <a:lstStyle/>
        <a:p>
          <a:r>
            <a:rPr lang="en-IN" sz="2400" dirty="0" smtClean="0"/>
            <a:t>Regular Elements</a:t>
          </a:r>
          <a:endParaRPr lang="en-IN" sz="2400" dirty="0"/>
        </a:p>
      </dgm:t>
    </dgm:pt>
    <dgm:pt modelId="{25715A4A-671C-449B-8888-C656EEF13559}" type="parTrans" cxnId="{2292908D-4891-417A-8F7E-6B994E89F133}">
      <dgm:prSet/>
      <dgm:spPr/>
      <dgm:t>
        <a:bodyPr/>
        <a:lstStyle/>
        <a:p>
          <a:endParaRPr lang="en-IN"/>
        </a:p>
      </dgm:t>
    </dgm:pt>
    <dgm:pt modelId="{60FD56BB-450D-4BE9-A392-FB7271C2BB64}" type="sibTrans" cxnId="{2292908D-4891-417A-8F7E-6B994E89F133}">
      <dgm:prSet/>
      <dgm:spPr/>
      <dgm:t>
        <a:bodyPr/>
        <a:lstStyle/>
        <a:p>
          <a:endParaRPr lang="en-IN"/>
        </a:p>
      </dgm:t>
    </dgm:pt>
    <dgm:pt modelId="{E310FBF5-0C16-456F-B3F5-A58263C27A5D}" type="pres">
      <dgm:prSet presAssocID="{D4B3C509-5F96-42C6-968F-C7156EED7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4BCED-AD41-447D-87AC-E9CB244D893F}" type="pres">
      <dgm:prSet presAssocID="{0989B41C-7A77-44C2-9348-95E3318E7B7C}" presName="hierRoot1" presStyleCnt="0">
        <dgm:presLayoutVars>
          <dgm:hierBranch val="init"/>
        </dgm:presLayoutVars>
      </dgm:prSet>
      <dgm:spPr/>
    </dgm:pt>
    <dgm:pt modelId="{B18DC899-D0E9-4F07-BC98-639A216D48CA}" type="pres">
      <dgm:prSet presAssocID="{0989B41C-7A77-44C2-9348-95E3318E7B7C}" presName="rootComposite1" presStyleCnt="0"/>
      <dgm:spPr/>
    </dgm:pt>
    <dgm:pt modelId="{C9816597-79DD-4CDC-868A-A620C5B9B2BB}" type="pres">
      <dgm:prSet presAssocID="{0989B41C-7A77-44C2-9348-95E3318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9588F8-A3D0-42AC-B69E-79F7591E45E4}" type="pres">
      <dgm:prSet presAssocID="{0989B41C-7A77-44C2-9348-95E3318E7B7C}" presName="rootConnector1" presStyleLbl="node1" presStyleIdx="0" presStyleCnt="0"/>
      <dgm:spPr/>
    </dgm:pt>
    <dgm:pt modelId="{58CB61B5-EC32-4D7F-B0C5-4255559FC0E8}" type="pres">
      <dgm:prSet presAssocID="{0989B41C-7A77-44C2-9348-95E3318E7B7C}" presName="hierChild2" presStyleCnt="0"/>
      <dgm:spPr/>
    </dgm:pt>
    <dgm:pt modelId="{B68673A9-D21C-4189-B3FE-149D4ACC157C}" type="pres">
      <dgm:prSet presAssocID="{0989B41C-7A77-44C2-9348-95E3318E7B7C}" presName="hierChild3" presStyleCnt="0"/>
      <dgm:spPr/>
    </dgm:pt>
  </dgm:ptLst>
  <dgm:cxnLst>
    <dgm:cxn modelId="{CE9F2B8E-DE9A-4FF4-91CA-628CF868F6D2}" type="presOf" srcId="{D4B3C509-5F96-42C6-968F-C7156EED7DF9}" destId="{E310FBF5-0C16-456F-B3F5-A58263C27A5D}" srcOrd="0" destOrd="0" presId="urn:microsoft.com/office/officeart/2005/8/layout/orgChart1"/>
    <dgm:cxn modelId="{F7CBF635-6A1D-4A13-9573-05AEC9991D8D}" type="presOf" srcId="{0989B41C-7A77-44C2-9348-95E3318E7B7C}" destId="{C9816597-79DD-4CDC-868A-A620C5B9B2BB}" srcOrd="0" destOrd="0" presId="urn:microsoft.com/office/officeart/2005/8/layout/orgChart1"/>
    <dgm:cxn modelId="{2292908D-4891-417A-8F7E-6B994E89F133}" srcId="{D4B3C509-5F96-42C6-968F-C7156EED7DF9}" destId="{0989B41C-7A77-44C2-9348-95E3318E7B7C}" srcOrd="0" destOrd="0" parTransId="{25715A4A-671C-449B-8888-C656EEF13559}" sibTransId="{60FD56BB-450D-4BE9-A392-FB7271C2BB64}"/>
    <dgm:cxn modelId="{04CA99B7-7E74-4BD3-8A3C-68CAF13454E0}" type="presOf" srcId="{0989B41C-7A77-44C2-9348-95E3318E7B7C}" destId="{A79588F8-A3D0-42AC-B69E-79F7591E45E4}" srcOrd="1" destOrd="0" presId="urn:microsoft.com/office/officeart/2005/8/layout/orgChart1"/>
    <dgm:cxn modelId="{E983D55D-6C7D-4CCD-A808-CD4A207BFFE8}" type="presParOf" srcId="{E310FBF5-0C16-456F-B3F5-A58263C27A5D}" destId="{9F74BCED-AD41-447D-87AC-E9CB244D893F}" srcOrd="0" destOrd="0" presId="urn:microsoft.com/office/officeart/2005/8/layout/orgChart1"/>
    <dgm:cxn modelId="{418D0F58-6CDD-4784-B9F8-0104A70B6A5C}" type="presParOf" srcId="{9F74BCED-AD41-447D-87AC-E9CB244D893F}" destId="{B18DC899-D0E9-4F07-BC98-639A216D48CA}" srcOrd="0" destOrd="0" presId="urn:microsoft.com/office/officeart/2005/8/layout/orgChart1"/>
    <dgm:cxn modelId="{426F454F-86C5-4B80-AC91-21224480420D}" type="presParOf" srcId="{B18DC899-D0E9-4F07-BC98-639A216D48CA}" destId="{C9816597-79DD-4CDC-868A-A620C5B9B2BB}" srcOrd="0" destOrd="0" presId="urn:microsoft.com/office/officeart/2005/8/layout/orgChart1"/>
    <dgm:cxn modelId="{8C57B104-A477-4FD2-85F9-4BE15E2DF6AF}" type="presParOf" srcId="{B18DC899-D0E9-4F07-BC98-639A216D48CA}" destId="{A79588F8-A3D0-42AC-B69E-79F7591E45E4}" srcOrd="1" destOrd="0" presId="urn:microsoft.com/office/officeart/2005/8/layout/orgChart1"/>
    <dgm:cxn modelId="{91F6A686-AC9E-4658-894E-13341016F4E1}" type="presParOf" srcId="{9F74BCED-AD41-447D-87AC-E9CB244D893F}" destId="{58CB61B5-EC32-4D7F-B0C5-4255559FC0E8}" srcOrd="1" destOrd="0" presId="urn:microsoft.com/office/officeart/2005/8/layout/orgChart1"/>
    <dgm:cxn modelId="{C2999BC4-0177-43F3-9C66-3B7FF53C221C}" type="presParOf" srcId="{9F74BCED-AD41-447D-87AC-E9CB244D893F}" destId="{B68673A9-D21C-4189-B3FE-149D4ACC1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B3C509-5F96-42C6-968F-C7156EED7D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989B41C-7A77-44C2-9348-95E3318E7B7C}">
      <dgm:prSet phldrT="[Text]" custT="1"/>
      <dgm:spPr/>
      <dgm:t>
        <a:bodyPr/>
        <a:lstStyle/>
        <a:p>
          <a:r>
            <a:rPr lang="en-IN" sz="2400" dirty="0" smtClean="0"/>
            <a:t>Regular Elements</a:t>
          </a:r>
          <a:endParaRPr lang="en-IN" sz="2400" dirty="0"/>
        </a:p>
      </dgm:t>
    </dgm:pt>
    <dgm:pt modelId="{25715A4A-671C-449B-8888-C656EEF13559}" type="parTrans" cxnId="{2292908D-4891-417A-8F7E-6B994E89F133}">
      <dgm:prSet/>
      <dgm:spPr/>
      <dgm:t>
        <a:bodyPr/>
        <a:lstStyle/>
        <a:p>
          <a:endParaRPr lang="en-IN"/>
        </a:p>
      </dgm:t>
    </dgm:pt>
    <dgm:pt modelId="{60FD56BB-450D-4BE9-A392-FB7271C2BB64}" type="sibTrans" cxnId="{2292908D-4891-417A-8F7E-6B994E89F133}">
      <dgm:prSet/>
      <dgm:spPr/>
      <dgm:t>
        <a:bodyPr/>
        <a:lstStyle/>
        <a:p>
          <a:endParaRPr lang="en-IN"/>
        </a:p>
      </dgm:t>
    </dgm:pt>
    <dgm:pt modelId="{58D03B8E-F097-415A-9BC0-FD33E92ABDF4}">
      <dgm:prSet phldrT="[Text]" custT="1"/>
      <dgm:spPr/>
      <dgm:t>
        <a:bodyPr/>
        <a:lstStyle/>
        <a:p>
          <a:r>
            <a:rPr lang="en-IN" sz="2400" dirty="0" smtClean="0"/>
            <a:t>0.9 &lt; </a:t>
          </a:r>
          <a:r>
            <a:rPr lang="en-IN" sz="2400" dirty="0" err="1" smtClean="0"/>
            <a:t>maxProj</a:t>
          </a:r>
          <a:r>
            <a:rPr lang="en-IN" sz="2400" dirty="0" smtClean="0"/>
            <a:t>/D &lt;=1</a:t>
          </a:r>
          <a:endParaRPr lang="en-IN" sz="2400" dirty="0"/>
        </a:p>
      </dgm:t>
    </dgm:pt>
    <dgm:pt modelId="{4A5B8D56-D18E-488F-966C-62BF2708A023}" type="parTrans" cxnId="{AF4B8BA1-C9C9-4C31-B091-F297318E6826}">
      <dgm:prSet/>
      <dgm:spPr/>
      <dgm:t>
        <a:bodyPr/>
        <a:lstStyle/>
        <a:p>
          <a:endParaRPr lang="en-IN"/>
        </a:p>
      </dgm:t>
    </dgm:pt>
    <dgm:pt modelId="{ED9BD595-C500-4249-862B-5A7F0DE23F88}" type="sibTrans" cxnId="{AF4B8BA1-C9C9-4C31-B091-F297318E6826}">
      <dgm:prSet/>
      <dgm:spPr/>
      <dgm:t>
        <a:bodyPr/>
        <a:lstStyle/>
        <a:p>
          <a:endParaRPr lang="en-IN"/>
        </a:p>
      </dgm:t>
    </dgm:pt>
    <dgm:pt modelId="{E310FBF5-0C16-456F-B3F5-A58263C27A5D}" type="pres">
      <dgm:prSet presAssocID="{D4B3C509-5F96-42C6-968F-C7156EED7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4BCED-AD41-447D-87AC-E9CB244D893F}" type="pres">
      <dgm:prSet presAssocID="{0989B41C-7A77-44C2-9348-95E3318E7B7C}" presName="hierRoot1" presStyleCnt="0">
        <dgm:presLayoutVars>
          <dgm:hierBranch val="init"/>
        </dgm:presLayoutVars>
      </dgm:prSet>
      <dgm:spPr/>
    </dgm:pt>
    <dgm:pt modelId="{B18DC899-D0E9-4F07-BC98-639A216D48CA}" type="pres">
      <dgm:prSet presAssocID="{0989B41C-7A77-44C2-9348-95E3318E7B7C}" presName="rootComposite1" presStyleCnt="0"/>
      <dgm:spPr/>
    </dgm:pt>
    <dgm:pt modelId="{C9816597-79DD-4CDC-868A-A620C5B9B2BB}" type="pres">
      <dgm:prSet presAssocID="{0989B41C-7A77-44C2-9348-95E3318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9588F8-A3D0-42AC-B69E-79F7591E45E4}" type="pres">
      <dgm:prSet presAssocID="{0989B41C-7A77-44C2-9348-95E3318E7B7C}" presName="rootConnector1" presStyleLbl="node1" presStyleIdx="0" presStyleCnt="0"/>
      <dgm:spPr/>
    </dgm:pt>
    <dgm:pt modelId="{58CB61B5-EC32-4D7F-B0C5-4255559FC0E8}" type="pres">
      <dgm:prSet presAssocID="{0989B41C-7A77-44C2-9348-95E3318E7B7C}" presName="hierChild2" presStyleCnt="0"/>
      <dgm:spPr/>
    </dgm:pt>
    <dgm:pt modelId="{0C7939B0-5F90-4F56-B637-20526DAFE62F}" type="pres">
      <dgm:prSet presAssocID="{4A5B8D56-D18E-488F-966C-62BF2708A023}" presName="Name37" presStyleLbl="parChTrans1D2" presStyleIdx="0" presStyleCnt="1"/>
      <dgm:spPr/>
    </dgm:pt>
    <dgm:pt modelId="{48951DD7-500C-4D0C-9D42-5CFB7CA3225A}" type="pres">
      <dgm:prSet presAssocID="{58D03B8E-F097-415A-9BC0-FD33E92ABDF4}" presName="hierRoot2" presStyleCnt="0">
        <dgm:presLayoutVars>
          <dgm:hierBranch val="init"/>
        </dgm:presLayoutVars>
      </dgm:prSet>
      <dgm:spPr/>
    </dgm:pt>
    <dgm:pt modelId="{975FE20E-FB0E-4661-9FBD-E9E36F458BF0}" type="pres">
      <dgm:prSet presAssocID="{58D03B8E-F097-415A-9BC0-FD33E92ABDF4}" presName="rootComposite" presStyleCnt="0"/>
      <dgm:spPr/>
    </dgm:pt>
    <dgm:pt modelId="{0A766F25-49A0-4844-AC0C-F6578BC1D637}" type="pres">
      <dgm:prSet presAssocID="{58D03B8E-F097-415A-9BC0-FD33E92ABDF4}" presName="rootText" presStyleLbl="node2" presStyleIdx="0" presStyleCnt="1" custLinFactX="-1939" custLinFactNeighborX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891ECB-D4F2-4226-82F9-55BD9DDE90D8}" type="pres">
      <dgm:prSet presAssocID="{58D03B8E-F097-415A-9BC0-FD33E92ABDF4}" presName="rootConnector" presStyleLbl="node2" presStyleIdx="0" presStyleCnt="1"/>
      <dgm:spPr/>
    </dgm:pt>
    <dgm:pt modelId="{176C1F8E-6608-4435-81A2-F7D356526A72}" type="pres">
      <dgm:prSet presAssocID="{58D03B8E-F097-415A-9BC0-FD33E92ABDF4}" presName="hierChild4" presStyleCnt="0"/>
      <dgm:spPr/>
    </dgm:pt>
    <dgm:pt modelId="{C878589A-16E6-4946-AE6E-FAE6FA467689}" type="pres">
      <dgm:prSet presAssocID="{58D03B8E-F097-415A-9BC0-FD33E92ABDF4}" presName="hierChild5" presStyleCnt="0"/>
      <dgm:spPr/>
    </dgm:pt>
    <dgm:pt modelId="{B68673A9-D21C-4189-B3FE-149D4ACC157C}" type="pres">
      <dgm:prSet presAssocID="{0989B41C-7A77-44C2-9348-95E3318E7B7C}" presName="hierChild3" presStyleCnt="0"/>
      <dgm:spPr/>
    </dgm:pt>
  </dgm:ptLst>
  <dgm:cxnLst>
    <dgm:cxn modelId="{B56F2725-EFBC-4857-8915-0EFFD89ABA6B}" type="presOf" srcId="{0989B41C-7A77-44C2-9348-95E3318E7B7C}" destId="{C9816597-79DD-4CDC-868A-A620C5B9B2BB}" srcOrd="0" destOrd="0" presId="urn:microsoft.com/office/officeart/2005/8/layout/orgChart1"/>
    <dgm:cxn modelId="{104D794F-1CF7-467D-AA01-D772FB3D731F}" type="presOf" srcId="{58D03B8E-F097-415A-9BC0-FD33E92ABDF4}" destId="{E8891ECB-D4F2-4226-82F9-55BD9DDE90D8}" srcOrd="1" destOrd="0" presId="urn:microsoft.com/office/officeart/2005/8/layout/orgChart1"/>
    <dgm:cxn modelId="{80650519-1B7D-4ED4-826E-05B59664F988}" type="presOf" srcId="{58D03B8E-F097-415A-9BC0-FD33E92ABDF4}" destId="{0A766F25-49A0-4844-AC0C-F6578BC1D637}" srcOrd="0" destOrd="0" presId="urn:microsoft.com/office/officeart/2005/8/layout/orgChart1"/>
    <dgm:cxn modelId="{2292908D-4891-417A-8F7E-6B994E89F133}" srcId="{D4B3C509-5F96-42C6-968F-C7156EED7DF9}" destId="{0989B41C-7A77-44C2-9348-95E3318E7B7C}" srcOrd="0" destOrd="0" parTransId="{25715A4A-671C-449B-8888-C656EEF13559}" sibTransId="{60FD56BB-450D-4BE9-A392-FB7271C2BB64}"/>
    <dgm:cxn modelId="{AD4B3CA6-ECA8-4182-9CCB-E61CC1C98B6A}" type="presOf" srcId="{D4B3C509-5F96-42C6-968F-C7156EED7DF9}" destId="{E310FBF5-0C16-456F-B3F5-A58263C27A5D}" srcOrd="0" destOrd="0" presId="urn:microsoft.com/office/officeart/2005/8/layout/orgChart1"/>
    <dgm:cxn modelId="{092C2E9D-3D7D-47A2-BA0D-9FA0150595F5}" type="presOf" srcId="{0989B41C-7A77-44C2-9348-95E3318E7B7C}" destId="{A79588F8-A3D0-42AC-B69E-79F7591E45E4}" srcOrd="1" destOrd="0" presId="urn:microsoft.com/office/officeart/2005/8/layout/orgChart1"/>
    <dgm:cxn modelId="{4854AFA8-03CE-43CD-BF6D-3BE918990EFC}" type="presOf" srcId="{4A5B8D56-D18E-488F-966C-62BF2708A023}" destId="{0C7939B0-5F90-4F56-B637-20526DAFE62F}" srcOrd="0" destOrd="0" presId="urn:microsoft.com/office/officeart/2005/8/layout/orgChart1"/>
    <dgm:cxn modelId="{AF4B8BA1-C9C9-4C31-B091-F297318E6826}" srcId="{0989B41C-7A77-44C2-9348-95E3318E7B7C}" destId="{58D03B8E-F097-415A-9BC0-FD33E92ABDF4}" srcOrd="0" destOrd="0" parTransId="{4A5B8D56-D18E-488F-966C-62BF2708A023}" sibTransId="{ED9BD595-C500-4249-862B-5A7F0DE23F88}"/>
    <dgm:cxn modelId="{B402A76A-EE87-41C0-9014-0F5D339233E6}" type="presParOf" srcId="{E310FBF5-0C16-456F-B3F5-A58263C27A5D}" destId="{9F74BCED-AD41-447D-87AC-E9CB244D893F}" srcOrd="0" destOrd="0" presId="urn:microsoft.com/office/officeart/2005/8/layout/orgChart1"/>
    <dgm:cxn modelId="{A8CDB5C2-1178-4DD9-A3EE-F803636BC6F4}" type="presParOf" srcId="{9F74BCED-AD41-447D-87AC-E9CB244D893F}" destId="{B18DC899-D0E9-4F07-BC98-639A216D48CA}" srcOrd="0" destOrd="0" presId="urn:microsoft.com/office/officeart/2005/8/layout/orgChart1"/>
    <dgm:cxn modelId="{A0A9E673-1D06-42A0-87AF-7AAFF66CA342}" type="presParOf" srcId="{B18DC899-D0E9-4F07-BC98-639A216D48CA}" destId="{C9816597-79DD-4CDC-868A-A620C5B9B2BB}" srcOrd="0" destOrd="0" presId="urn:microsoft.com/office/officeart/2005/8/layout/orgChart1"/>
    <dgm:cxn modelId="{119F08CD-BB04-4D9A-9040-1B244CF5F7B2}" type="presParOf" srcId="{B18DC899-D0E9-4F07-BC98-639A216D48CA}" destId="{A79588F8-A3D0-42AC-B69E-79F7591E45E4}" srcOrd="1" destOrd="0" presId="urn:microsoft.com/office/officeart/2005/8/layout/orgChart1"/>
    <dgm:cxn modelId="{EF2474BB-7887-44A7-89D4-743FDFDE5067}" type="presParOf" srcId="{9F74BCED-AD41-447D-87AC-E9CB244D893F}" destId="{58CB61B5-EC32-4D7F-B0C5-4255559FC0E8}" srcOrd="1" destOrd="0" presId="urn:microsoft.com/office/officeart/2005/8/layout/orgChart1"/>
    <dgm:cxn modelId="{672B9C33-2540-416F-B7F6-91A039102FED}" type="presParOf" srcId="{58CB61B5-EC32-4D7F-B0C5-4255559FC0E8}" destId="{0C7939B0-5F90-4F56-B637-20526DAFE62F}" srcOrd="0" destOrd="0" presId="urn:microsoft.com/office/officeart/2005/8/layout/orgChart1"/>
    <dgm:cxn modelId="{6D59A9F9-07E3-4A3B-8415-D5F69044FF89}" type="presParOf" srcId="{58CB61B5-EC32-4D7F-B0C5-4255559FC0E8}" destId="{48951DD7-500C-4D0C-9D42-5CFB7CA3225A}" srcOrd="1" destOrd="0" presId="urn:microsoft.com/office/officeart/2005/8/layout/orgChart1"/>
    <dgm:cxn modelId="{34F8F4B8-8A4C-4DA3-BA80-52273A6482B5}" type="presParOf" srcId="{48951DD7-500C-4D0C-9D42-5CFB7CA3225A}" destId="{975FE20E-FB0E-4661-9FBD-E9E36F458BF0}" srcOrd="0" destOrd="0" presId="urn:microsoft.com/office/officeart/2005/8/layout/orgChart1"/>
    <dgm:cxn modelId="{1FBF09DE-A89B-4EAE-9D9A-B7303470510E}" type="presParOf" srcId="{975FE20E-FB0E-4661-9FBD-E9E36F458BF0}" destId="{0A766F25-49A0-4844-AC0C-F6578BC1D637}" srcOrd="0" destOrd="0" presId="urn:microsoft.com/office/officeart/2005/8/layout/orgChart1"/>
    <dgm:cxn modelId="{6C194A34-0CB2-4330-B58B-70ED8F1E2138}" type="presParOf" srcId="{975FE20E-FB0E-4661-9FBD-E9E36F458BF0}" destId="{E8891ECB-D4F2-4226-82F9-55BD9DDE90D8}" srcOrd="1" destOrd="0" presId="urn:microsoft.com/office/officeart/2005/8/layout/orgChart1"/>
    <dgm:cxn modelId="{3EEDA877-BD9C-4C37-A98F-993F1A5ED862}" type="presParOf" srcId="{48951DD7-500C-4D0C-9D42-5CFB7CA3225A}" destId="{176C1F8E-6608-4435-81A2-F7D356526A72}" srcOrd="1" destOrd="0" presId="urn:microsoft.com/office/officeart/2005/8/layout/orgChart1"/>
    <dgm:cxn modelId="{D0DDCB94-C9F4-424D-A7F6-A43B24167B92}" type="presParOf" srcId="{48951DD7-500C-4D0C-9D42-5CFB7CA3225A}" destId="{C878589A-16E6-4946-AE6E-FAE6FA467689}" srcOrd="2" destOrd="0" presId="urn:microsoft.com/office/officeart/2005/8/layout/orgChart1"/>
    <dgm:cxn modelId="{358CC0F9-68F3-44C6-A2AC-5F418FAB9136}" type="presParOf" srcId="{9F74BCED-AD41-447D-87AC-E9CB244D893F}" destId="{B68673A9-D21C-4189-B3FE-149D4ACC1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B3C509-5F96-42C6-968F-C7156EED7D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989B41C-7A77-44C2-9348-95E3318E7B7C}">
      <dgm:prSet phldrT="[Text]"/>
      <dgm:spPr/>
      <dgm:t>
        <a:bodyPr/>
        <a:lstStyle/>
        <a:p>
          <a:r>
            <a:rPr lang="en-IN" dirty="0" smtClean="0"/>
            <a:t>Regular Elements</a:t>
          </a:r>
          <a:endParaRPr lang="en-IN" dirty="0"/>
        </a:p>
      </dgm:t>
    </dgm:pt>
    <dgm:pt modelId="{25715A4A-671C-449B-8888-C656EEF13559}" type="parTrans" cxnId="{2292908D-4891-417A-8F7E-6B994E89F133}">
      <dgm:prSet/>
      <dgm:spPr/>
      <dgm:t>
        <a:bodyPr/>
        <a:lstStyle/>
        <a:p>
          <a:endParaRPr lang="en-IN"/>
        </a:p>
      </dgm:t>
    </dgm:pt>
    <dgm:pt modelId="{60FD56BB-450D-4BE9-A392-FB7271C2BB64}" type="sibTrans" cxnId="{2292908D-4891-417A-8F7E-6B994E89F133}">
      <dgm:prSet/>
      <dgm:spPr/>
      <dgm:t>
        <a:bodyPr/>
        <a:lstStyle/>
        <a:p>
          <a:endParaRPr lang="en-IN"/>
        </a:p>
      </dgm:t>
    </dgm:pt>
    <dgm:pt modelId="{58D03B8E-F097-415A-9BC0-FD33E92ABDF4}">
      <dgm:prSet phldrT="[Text]"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maxProj</a:t>
          </a:r>
          <a:r>
            <a:rPr lang="en-IN" dirty="0" smtClean="0"/>
            <a:t>/D &lt;=1</a:t>
          </a:r>
          <a:endParaRPr lang="en-IN" dirty="0"/>
        </a:p>
      </dgm:t>
    </dgm:pt>
    <dgm:pt modelId="{4A5B8D56-D18E-488F-966C-62BF2708A023}" type="parTrans" cxnId="{AF4B8BA1-C9C9-4C31-B091-F297318E6826}">
      <dgm:prSet/>
      <dgm:spPr/>
      <dgm:t>
        <a:bodyPr/>
        <a:lstStyle/>
        <a:p>
          <a:endParaRPr lang="en-IN"/>
        </a:p>
      </dgm:t>
    </dgm:pt>
    <dgm:pt modelId="{ED9BD595-C500-4249-862B-5A7F0DE23F88}" type="sibTrans" cxnId="{AF4B8BA1-C9C9-4C31-B091-F297318E6826}">
      <dgm:prSet/>
      <dgm:spPr/>
      <dgm:t>
        <a:bodyPr/>
        <a:lstStyle/>
        <a:p>
          <a:endParaRPr lang="en-IN"/>
        </a:p>
      </dgm:t>
    </dgm:pt>
    <dgm:pt modelId="{62D0E569-83A7-4F88-9D26-381191413B78}">
      <dgm:prSet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maxIndex</a:t>
          </a:r>
          <a:r>
            <a:rPr lang="en-IN" dirty="0" smtClean="0"/>
            <a:t>/M &lt;= 1 </a:t>
          </a:r>
          <a:endParaRPr lang="en-IN" dirty="0"/>
        </a:p>
      </dgm:t>
    </dgm:pt>
    <dgm:pt modelId="{FB3CF36B-D914-4A80-8F97-1564F438666B}" type="parTrans" cxnId="{CFAF5BFA-5942-41FA-860E-3CA8F45AAB0D}">
      <dgm:prSet/>
      <dgm:spPr/>
      <dgm:t>
        <a:bodyPr/>
        <a:lstStyle/>
        <a:p>
          <a:endParaRPr lang="en-IN"/>
        </a:p>
      </dgm:t>
    </dgm:pt>
    <dgm:pt modelId="{439F9820-504B-4CB9-A83F-42A3EFDCAC45}" type="sibTrans" cxnId="{CFAF5BFA-5942-41FA-860E-3CA8F45AAB0D}">
      <dgm:prSet/>
      <dgm:spPr/>
      <dgm:t>
        <a:bodyPr/>
        <a:lstStyle/>
        <a:p>
          <a:endParaRPr lang="en-IN"/>
        </a:p>
      </dgm:t>
    </dgm:pt>
    <dgm:pt modelId="{E310FBF5-0C16-456F-B3F5-A58263C27A5D}" type="pres">
      <dgm:prSet presAssocID="{D4B3C509-5F96-42C6-968F-C7156EED7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4BCED-AD41-447D-87AC-E9CB244D893F}" type="pres">
      <dgm:prSet presAssocID="{0989B41C-7A77-44C2-9348-95E3318E7B7C}" presName="hierRoot1" presStyleCnt="0">
        <dgm:presLayoutVars>
          <dgm:hierBranch val="init"/>
        </dgm:presLayoutVars>
      </dgm:prSet>
      <dgm:spPr/>
    </dgm:pt>
    <dgm:pt modelId="{B18DC899-D0E9-4F07-BC98-639A216D48CA}" type="pres">
      <dgm:prSet presAssocID="{0989B41C-7A77-44C2-9348-95E3318E7B7C}" presName="rootComposite1" presStyleCnt="0"/>
      <dgm:spPr/>
    </dgm:pt>
    <dgm:pt modelId="{C9816597-79DD-4CDC-868A-A620C5B9B2BB}" type="pres">
      <dgm:prSet presAssocID="{0989B41C-7A77-44C2-9348-95E3318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9588F8-A3D0-42AC-B69E-79F7591E45E4}" type="pres">
      <dgm:prSet presAssocID="{0989B41C-7A77-44C2-9348-95E3318E7B7C}" presName="rootConnector1" presStyleLbl="node1" presStyleIdx="0" presStyleCnt="0"/>
      <dgm:spPr/>
    </dgm:pt>
    <dgm:pt modelId="{58CB61B5-EC32-4D7F-B0C5-4255559FC0E8}" type="pres">
      <dgm:prSet presAssocID="{0989B41C-7A77-44C2-9348-95E3318E7B7C}" presName="hierChild2" presStyleCnt="0"/>
      <dgm:spPr/>
    </dgm:pt>
    <dgm:pt modelId="{0C7939B0-5F90-4F56-B637-20526DAFE62F}" type="pres">
      <dgm:prSet presAssocID="{4A5B8D56-D18E-488F-966C-62BF2708A023}" presName="Name37" presStyleLbl="parChTrans1D2" presStyleIdx="0" presStyleCnt="1"/>
      <dgm:spPr/>
    </dgm:pt>
    <dgm:pt modelId="{48951DD7-500C-4D0C-9D42-5CFB7CA3225A}" type="pres">
      <dgm:prSet presAssocID="{58D03B8E-F097-415A-9BC0-FD33E92ABDF4}" presName="hierRoot2" presStyleCnt="0">
        <dgm:presLayoutVars>
          <dgm:hierBranch val="init"/>
        </dgm:presLayoutVars>
      </dgm:prSet>
      <dgm:spPr/>
    </dgm:pt>
    <dgm:pt modelId="{975FE20E-FB0E-4661-9FBD-E9E36F458BF0}" type="pres">
      <dgm:prSet presAssocID="{58D03B8E-F097-415A-9BC0-FD33E92ABDF4}" presName="rootComposite" presStyleCnt="0"/>
      <dgm:spPr/>
    </dgm:pt>
    <dgm:pt modelId="{0A766F25-49A0-4844-AC0C-F6578BC1D637}" type="pres">
      <dgm:prSet presAssocID="{58D03B8E-F097-415A-9BC0-FD33E92ABDF4}" presName="rootText" presStyleLbl="node2" presStyleIdx="0" presStyleCnt="1" custLinFactX="-1939" custLinFactNeighborX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891ECB-D4F2-4226-82F9-55BD9DDE90D8}" type="pres">
      <dgm:prSet presAssocID="{58D03B8E-F097-415A-9BC0-FD33E92ABDF4}" presName="rootConnector" presStyleLbl="node2" presStyleIdx="0" presStyleCnt="1"/>
      <dgm:spPr/>
    </dgm:pt>
    <dgm:pt modelId="{176C1F8E-6608-4435-81A2-F7D356526A72}" type="pres">
      <dgm:prSet presAssocID="{58D03B8E-F097-415A-9BC0-FD33E92ABDF4}" presName="hierChild4" presStyleCnt="0"/>
      <dgm:spPr/>
    </dgm:pt>
    <dgm:pt modelId="{67D1C7B7-E467-452A-ADDB-7DF5577CEDEE}" type="pres">
      <dgm:prSet presAssocID="{FB3CF36B-D914-4A80-8F97-1564F438666B}" presName="Name37" presStyleLbl="parChTrans1D3" presStyleIdx="0" presStyleCnt="1"/>
      <dgm:spPr/>
    </dgm:pt>
    <dgm:pt modelId="{21284475-0E65-4F58-8551-83AB202D24FC}" type="pres">
      <dgm:prSet presAssocID="{62D0E569-83A7-4F88-9D26-381191413B78}" presName="hierRoot2" presStyleCnt="0">
        <dgm:presLayoutVars>
          <dgm:hierBranch val="init"/>
        </dgm:presLayoutVars>
      </dgm:prSet>
      <dgm:spPr/>
    </dgm:pt>
    <dgm:pt modelId="{E74CD61F-848A-4967-8F97-99F2ED359FDF}" type="pres">
      <dgm:prSet presAssocID="{62D0E569-83A7-4F88-9D26-381191413B78}" presName="rootComposite" presStyleCnt="0"/>
      <dgm:spPr/>
    </dgm:pt>
    <dgm:pt modelId="{FAC29E42-A34F-453A-B2C2-EACF5F2FA333}" type="pres">
      <dgm:prSet presAssocID="{62D0E569-83A7-4F88-9D26-381191413B78}" presName="rootText" presStyleLbl="node3" presStyleIdx="0" presStyleCnt="1" custLinFactNeighborX="3959" custLinFactNeighborY="19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FD20E8-9BFE-493E-B235-FE7B10EEFA45}" type="pres">
      <dgm:prSet presAssocID="{62D0E569-83A7-4F88-9D26-381191413B78}" presName="rootConnector" presStyleLbl="node3" presStyleIdx="0" presStyleCnt="1"/>
      <dgm:spPr/>
    </dgm:pt>
    <dgm:pt modelId="{89EC6919-DFC8-4604-98C2-BDA52FBF2A09}" type="pres">
      <dgm:prSet presAssocID="{62D0E569-83A7-4F88-9D26-381191413B78}" presName="hierChild4" presStyleCnt="0"/>
      <dgm:spPr/>
    </dgm:pt>
    <dgm:pt modelId="{6AD27939-42C2-4A61-B87D-2C7FE7D33BDF}" type="pres">
      <dgm:prSet presAssocID="{62D0E569-83A7-4F88-9D26-381191413B78}" presName="hierChild5" presStyleCnt="0"/>
      <dgm:spPr/>
    </dgm:pt>
    <dgm:pt modelId="{C878589A-16E6-4946-AE6E-FAE6FA467689}" type="pres">
      <dgm:prSet presAssocID="{58D03B8E-F097-415A-9BC0-FD33E92ABDF4}" presName="hierChild5" presStyleCnt="0"/>
      <dgm:spPr/>
    </dgm:pt>
    <dgm:pt modelId="{B68673A9-D21C-4189-B3FE-149D4ACC157C}" type="pres">
      <dgm:prSet presAssocID="{0989B41C-7A77-44C2-9348-95E3318E7B7C}" presName="hierChild3" presStyleCnt="0"/>
      <dgm:spPr/>
    </dgm:pt>
  </dgm:ptLst>
  <dgm:cxnLst>
    <dgm:cxn modelId="{1F54F917-3B7B-4204-AFF0-C2BEB75B488C}" type="presOf" srcId="{58D03B8E-F097-415A-9BC0-FD33E92ABDF4}" destId="{E8891ECB-D4F2-4226-82F9-55BD9DDE90D8}" srcOrd="1" destOrd="0" presId="urn:microsoft.com/office/officeart/2005/8/layout/orgChart1"/>
    <dgm:cxn modelId="{18D5E349-9C31-4E28-820A-207BD96E809B}" type="presOf" srcId="{FB3CF36B-D914-4A80-8F97-1564F438666B}" destId="{67D1C7B7-E467-452A-ADDB-7DF5577CEDEE}" srcOrd="0" destOrd="0" presId="urn:microsoft.com/office/officeart/2005/8/layout/orgChart1"/>
    <dgm:cxn modelId="{CFAF5BFA-5942-41FA-860E-3CA8F45AAB0D}" srcId="{58D03B8E-F097-415A-9BC0-FD33E92ABDF4}" destId="{62D0E569-83A7-4F88-9D26-381191413B78}" srcOrd="0" destOrd="0" parTransId="{FB3CF36B-D914-4A80-8F97-1564F438666B}" sibTransId="{439F9820-504B-4CB9-A83F-42A3EFDCAC45}"/>
    <dgm:cxn modelId="{2292908D-4891-417A-8F7E-6B994E89F133}" srcId="{D4B3C509-5F96-42C6-968F-C7156EED7DF9}" destId="{0989B41C-7A77-44C2-9348-95E3318E7B7C}" srcOrd="0" destOrd="0" parTransId="{25715A4A-671C-449B-8888-C656EEF13559}" sibTransId="{60FD56BB-450D-4BE9-A392-FB7271C2BB64}"/>
    <dgm:cxn modelId="{D501AD25-13F9-423E-BBB3-101B7445E011}" type="presOf" srcId="{0989B41C-7A77-44C2-9348-95E3318E7B7C}" destId="{A79588F8-A3D0-42AC-B69E-79F7591E45E4}" srcOrd="1" destOrd="0" presId="urn:microsoft.com/office/officeart/2005/8/layout/orgChart1"/>
    <dgm:cxn modelId="{A0E3A50C-FEA7-4A80-B270-443F748D508A}" type="presOf" srcId="{58D03B8E-F097-415A-9BC0-FD33E92ABDF4}" destId="{0A766F25-49A0-4844-AC0C-F6578BC1D637}" srcOrd="0" destOrd="0" presId="urn:microsoft.com/office/officeart/2005/8/layout/orgChart1"/>
    <dgm:cxn modelId="{4D8641FC-8ACF-4F58-9318-423B19C5D645}" type="presOf" srcId="{4A5B8D56-D18E-488F-966C-62BF2708A023}" destId="{0C7939B0-5F90-4F56-B637-20526DAFE62F}" srcOrd="0" destOrd="0" presId="urn:microsoft.com/office/officeart/2005/8/layout/orgChart1"/>
    <dgm:cxn modelId="{95216176-FC11-4DFB-90EE-5ABE3FA1824D}" type="presOf" srcId="{62D0E569-83A7-4F88-9D26-381191413B78}" destId="{FAC29E42-A34F-453A-B2C2-EACF5F2FA333}" srcOrd="0" destOrd="0" presId="urn:microsoft.com/office/officeart/2005/8/layout/orgChart1"/>
    <dgm:cxn modelId="{F7391C64-9C68-4A60-AFF5-FF6BA319EBE9}" type="presOf" srcId="{62D0E569-83A7-4F88-9D26-381191413B78}" destId="{C1FD20E8-9BFE-493E-B235-FE7B10EEFA45}" srcOrd="1" destOrd="0" presId="urn:microsoft.com/office/officeart/2005/8/layout/orgChart1"/>
    <dgm:cxn modelId="{AF4B8BA1-C9C9-4C31-B091-F297318E6826}" srcId="{0989B41C-7A77-44C2-9348-95E3318E7B7C}" destId="{58D03B8E-F097-415A-9BC0-FD33E92ABDF4}" srcOrd="0" destOrd="0" parTransId="{4A5B8D56-D18E-488F-966C-62BF2708A023}" sibTransId="{ED9BD595-C500-4249-862B-5A7F0DE23F88}"/>
    <dgm:cxn modelId="{4CF835DF-8E3A-4FBE-9774-A1EACD6D342E}" type="presOf" srcId="{0989B41C-7A77-44C2-9348-95E3318E7B7C}" destId="{C9816597-79DD-4CDC-868A-A620C5B9B2BB}" srcOrd="0" destOrd="0" presId="urn:microsoft.com/office/officeart/2005/8/layout/orgChart1"/>
    <dgm:cxn modelId="{CC4CD0DE-A2F0-4C11-AA1A-45146B050A4F}" type="presOf" srcId="{D4B3C509-5F96-42C6-968F-C7156EED7DF9}" destId="{E310FBF5-0C16-456F-B3F5-A58263C27A5D}" srcOrd="0" destOrd="0" presId="urn:microsoft.com/office/officeart/2005/8/layout/orgChart1"/>
    <dgm:cxn modelId="{3399A2C4-0E76-466A-ADE2-488CE57A21CA}" type="presParOf" srcId="{E310FBF5-0C16-456F-B3F5-A58263C27A5D}" destId="{9F74BCED-AD41-447D-87AC-E9CB244D893F}" srcOrd="0" destOrd="0" presId="urn:microsoft.com/office/officeart/2005/8/layout/orgChart1"/>
    <dgm:cxn modelId="{3BD700CA-7DF2-493C-85CF-4269641CC3DA}" type="presParOf" srcId="{9F74BCED-AD41-447D-87AC-E9CB244D893F}" destId="{B18DC899-D0E9-4F07-BC98-639A216D48CA}" srcOrd="0" destOrd="0" presId="urn:microsoft.com/office/officeart/2005/8/layout/orgChart1"/>
    <dgm:cxn modelId="{7E3D10B2-8319-410F-B745-7C36496214D3}" type="presParOf" srcId="{B18DC899-D0E9-4F07-BC98-639A216D48CA}" destId="{C9816597-79DD-4CDC-868A-A620C5B9B2BB}" srcOrd="0" destOrd="0" presId="urn:microsoft.com/office/officeart/2005/8/layout/orgChart1"/>
    <dgm:cxn modelId="{CB6D041A-166F-4679-9234-C5115F44BE55}" type="presParOf" srcId="{B18DC899-D0E9-4F07-BC98-639A216D48CA}" destId="{A79588F8-A3D0-42AC-B69E-79F7591E45E4}" srcOrd="1" destOrd="0" presId="urn:microsoft.com/office/officeart/2005/8/layout/orgChart1"/>
    <dgm:cxn modelId="{ED06A3E6-053F-43D5-B849-46111178464F}" type="presParOf" srcId="{9F74BCED-AD41-447D-87AC-E9CB244D893F}" destId="{58CB61B5-EC32-4D7F-B0C5-4255559FC0E8}" srcOrd="1" destOrd="0" presId="urn:microsoft.com/office/officeart/2005/8/layout/orgChart1"/>
    <dgm:cxn modelId="{9549A94F-0D28-44FE-9AA4-1A9674406560}" type="presParOf" srcId="{58CB61B5-EC32-4D7F-B0C5-4255559FC0E8}" destId="{0C7939B0-5F90-4F56-B637-20526DAFE62F}" srcOrd="0" destOrd="0" presId="urn:microsoft.com/office/officeart/2005/8/layout/orgChart1"/>
    <dgm:cxn modelId="{179C51F3-ED69-4B60-B415-F97A838BEFDD}" type="presParOf" srcId="{58CB61B5-EC32-4D7F-B0C5-4255559FC0E8}" destId="{48951DD7-500C-4D0C-9D42-5CFB7CA3225A}" srcOrd="1" destOrd="0" presId="urn:microsoft.com/office/officeart/2005/8/layout/orgChart1"/>
    <dgm:cxn modelId="{7A2D3D34-8CF5-4FA0-B153-7CABEC1650AF}" type="presParOf" srcId="{48951DD7-500C-4D0C-9D42-5CFB7CA3225A}" destId="{975FE20E-FB0E-4661-9FBD-E9E36F458BF0}" srcOrd="0" destOrd="0" presId="urn:microsoft.com/office/officeart/2005/8/layout/orgChart1"/>
    <dgm:cxn modelId="{00B57F79-7D4B-4FE1-AA37-7AD597BF9FB9}" type="presParOf" srcId="{975FE20E-FB0E-4661-9FBD-E9E36F458BF0}" destId="{0A766F25-49A0-4844-AC0C-F6578BC1D637}" srcOrd="0" destOrd="0" presId="urn:microsoft.com/office/officeart/2005/8/layout/orgChart1"/>
    <dgm:cxn modelId="{A0CAA451-59DA-4F1D-9F09-8A6A301AB650}" type="presParOf" srcId="{975FE20E-FB0E-4661-9FBD-E9E36F458BF0}" destId="{E8891ECB-D4F2-4226-82F9-55BD9DDE90D8}" srcOrd="1" destOrd="0" presId="urn:microsoft.com/office/officeart/2005/8/layout/orgChart1"/>
    <dgm:cxn modelId="{768B376C-1CB1-41D9-86D7-218517DAC79A}" type="presParOf" srcId="{48951DD7-500C-4D0C-9D42-5CFB7CA3225A}" destId="{176C1F8E-6608-4435-81A2-F7D356526A72}" srcOrd="1" destOrd="0" presId="urn:microsoft.com/office/officeart/2005/8/layout/orgChart1"/>
    <dgm:cxn modelId="{BF68B58A-6D5D-4784-933B-747AFFA1049A}" type="presParOf" srcId="{176C1F8E-6608-4435-81A2-F7D356526A72}" destId="{67D1C7B7-E467-452A-ADDB-7DF5577CEDEE}" srcOrd="0" destOrd="0" presId="urn:microsoft.com/office/officeart/2005/8/layout/orgChart1"/>
    <dgm:cxn modelId="{2E823BB0-035D-4215-86E3-17B355FDFB54}" type="presParOf" srcId="{176C1F8E-6608-4435-81A2-F7D356526A72}" destId="{21284475-0E65-4F58-8551-83AB202D24FC}" srcOrd="1" destOrd="0" presId="urn:microsoft.com/office/officeart/2005/8/layout/orgChart1"/>
    <dgm:cxn modelId="{106932A9-CDDF-436F-8ADF-F9373F913332}" type="presParOf" srcId="{21284475-0E65-4F58-8551-83AB202D24FC}" destId="{E74CD61F-848A-4967-8F97-99F2ED359FDF}" srcOrd="0" destOrd="0" presId="urn:microsoft.com/office/officeart/2005/8/layout/orgChart1"/>
    <dgm:cxn modelId="{47E8AB5A-5CA0-4ACD-9912-14D2A94A2C57}" type="presParOf" srcId="{E74CD61F-848A-4967-8F97-99F2ED359FDF}" destId="{FAC29E42-A34F-453A-B2C2-EACF5F2FA333}" srcOrd="0" destOrd="0" presId="urn:microsoft.com/office/officeart/2005/8/layout/orgChart1"/>
    <dgm:cxn modelId="{E4571202-1564-4D8E-8464-8C41F8221788}" type="presParOf" srcId="{E74CD61F-848A-4967-8F97-99F2ED359FDF}" destId="{C1FD20E8-9BFE-493E-B235-FE7B10EEFA45}" srcOrd="1" destOrd="0" presId="urn:microsoft.com/office/officeart/2005/8/layout/orgChart1"/>
    <dgm:cxn modelId="{244951B1-76E9-4112-86F6-4BE22EBEA453}" type="presParOf" srcId="{21284475-0E65-4F58-8551-83AB202D24FC}" destId="{89EC6919-DFC8-4604-98C2-BDA52FBF2A09}" srcOrd="1" destOrd="0" presId="urn:microsoft.com/office/officeart/2005/8/layout/orgChart1"/>
    <dgm:cxn modelId="{333564B3-18BF-4CCA-A1BC-08C313BDDF38}" type="presParOf" srcId="{21284475-0E65-4F58-8551-83AB202D24FC}" destId="{6AD27939-42C2-4A61-B87D-2C7FE7D33BDF}" srcOrd="2" destOrd="0" presId="urn:microsoft.com/office/officeart/2005/8/layout/orgChart1"/>
    <dgm:cxn modelId="{4A21345F-6AEF-4558-A967-AAB6D83D49A9}" type="presParOf" srcId="{48951DD7-500C-4D0C-9D42-5CFB7CA3225A}" destId="{C878589A-16E6-4946-AE6E-FAE6FA467689}" srcOrd="2" destOrd="0" presId="urn:microsoft.com/office/officeart/2005/8/layout/orgChart1"/>
    <dgm:cxn modelId="{66316456-FB27-497F-B7F5-65D5E2481C26}" type="presParOf" srcId="{9F74BCED-AD41-447D-87AC-E9CB244D893F}" destId="{B68673A9-D21C-4189-B3FE-149D4ACC1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B3C509-5F96-42C6-968F-C7156EED7D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989B41C-7A77-44C2-9348-95E3318E7B7C}">
      <dgm:prSet phldrT="[Text]"/>
      <dgm:spPr/>
      <dgm:t>
        <a:bodyPr/>
        <a:lstStyle/>
        <a:p>
          <a:r>
            <a:rPr lang="en-IN" dirty="0" smtClean="0"/>
            <a:t>Regular Elements</a:t>
          </a:r>
          <a:endParaRPr lang="en-IN" dirty="0"/>
        </a:p>
      </dgm:t>
    </dgm:pt>
    <dgm:pt modelId="{25715A4A-671C-449B-8888-C656EEF13559}" type="parTrans" cxnId="{2292908D-4891-417A-8F7E-6B994E89F133}">
      <dgm:prSet/>
      <dgm:spPr/>
      <dgm:t>
        <a:bodyPr/>
        <a:lstStyle/>
        <a:p>
          <a:endParaRPr lang="en-IN"/>
        </a:p>
      </dgm:t>
    </dgm:pt>
    <dgm:pt modelId="{60FD56BB-450D-4BE9-A392-FB7271C2BB64}" type="sibTrans" cxnId="{2292908D-4891-417A-8F7E-6B994E89F133}">
      <dgm:prSet/>
      <dgm:spPr/>
      <dgm:t>
        <a:bodyPr/>
        <a:lstStyle/>
        <a:p>
          <a:endParaRPr lang="en-IN"/>
        </a:p>
      </dgm:t>
    </dgm:pt>
    <dgm:pt modelId="{58D03B8E-F097-415A-9BC0-FD33E92ABDF4}">
      <dgm:prSet phldrT="[Text]"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maxProj</a:t>
          </a:r>
          <a:r>
            <a:rPr lang="en-IN" dirty="0" smtClean="0"/>
            <a:t>/D &lt;=1</a:t>
          </a:r>
          <a:endParaRPr lang="en-IN" dirty="0"/>
        </a:p>
      </dgm:t>
    </dgm:pt>
    <dgm:pt modelId="{4A5B8D56-D18E-488F-966C-62BF2708A023}" type="parTrans" cxnId="{AF4B8BA1-C9C9-4C31-B091-F297318E6826}">
      <dgm:prSet/>
      <dgm:spPr/>
      <dgm:t>
        <a:bodyPr/>
        <a:lstStyle/>
        <a:p>
          <a:endParaRPr lang="en-IN"/>
        </a:p>
      </dgm:t>
    </dgm:pt>
    <dgm:pt modelId="{ED9BD595-C500-4249-862B-5A7F0DE23F88}" type="sibTrans" cxnId="{AF4B8BA1-C9C9-4C31-B091-F297318E6826}">
      <dgm:prSet/>
      <dgm:spPr/>
      <dgm:t>
        <a:bodyPr/>
        <a:lstStyle/>
        <a:p>
          <a:endParaRPr lang="en-IN"/>
        </a:p>
      </dgm:t>
    </dgm:pt>
    <dgm:pt modelId="{62D0E569-83A7-4F88-9D26-381191413B78}">
      <dgm:prSet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maxIndex</a:t>
          </a:r>
          <a:r>
            <a:rPr lang="en-IN" dirty="0" smtClean="0"/>
            <a:t>/M &lt;= 1 </a:t>
          </a:r>
          <a:endParaRPr lang="en-IN" dirty="0"/>
        </a:p>
      </dgm:t>
    </dgm:pt>
    <dgm:pt modelId="{FB3CF36B-D914-4A80-8F97-1564F438666B}" type="parTrans" cxnId="{CFAF5BFA-5942-41FA-860E-3CA8F45AAB0D}">
      <dgm:prSet/>
      <dgm:spPr/>
      <dgm:t>
        <a:bodyPr/>
        <a:lstStyle/>
        <a:p>
          <a:endParaRPr lang="en-IN"/>
        </a:p>
      </dgm:t>
    </dgm:pt>
    <dgm:pt modelId="{439F9820-504B-4CB9-A83F-42A3EFDCAC45}" type="sibTrans" cxnId="{CFAF5BFA-5942-41FA-860E-3CA8F45AAB0D}">
      <dgm:prSet/>
      <dgm:spPr/>
      <dgm:t>
        <a:bodyPr/>
        <a:lstStyle/>
        <a:p>
          <a:endParaRPr lang="en-IN"/>
        </a:p>
      </dgm:t>
    </dgm:pt>
    <dgm:pt modelId="{C42C0914-4436-4124-B032-6756BD6D3EA0}">
      <dgm:prSet/>
      <dgm:spPr/>
      <dgm:t>
        <a:bodyPr/>
        <a:lstStyle/>
        <a:p>
          <a:r>
            <a:rPr lang="en-IN" dirty="0" smtClean="0"/>
            <a:t>#off/#on &gt; 3</a:t>
          </a:r>
          <a:endParaRPr lang="en-IN" dirty="0"/>
        </a:p>
      </dgm:t>
    </dgm:pt>
    <dgm:pt modelId="{83E66AED-1DAC-42E9-8B8B-17204B9B12C2}" type="parTrans" cxnId="{EAA16BB4-7A65-4F28-926B-01CE551D2B6C}">
      <dgm:prSet/>
      <dgm:spPr/>
      <dgm:t>
        <a:bodyPr/>
        <a:lstStyle/>
        <a:p>
          <a:endParaRPr lang="en-IN"/>
        </a:p>
      </dgm:t>
    </dgm:pt>
    <dgm:pt modelId="{BCBAC30F-31B8-4111-9DBF-6E01CDA6E652}" type="sibTrans" cxnId="{EAA16BB4-7A65-4F28-926B-01CE551D2B6C}">
      <dgm:prSet/>
      <dgm:spPr/>
      <dgm:t>
        <a:bodyPr/>
        <a:lstStyle/>
        <a:p>
          <a:endParaRPr lang="en-IN"/>
        </a:p>
      </dgm:t>
    </dgm:pt>
    <dgm:pt modelId="{E310FBF5-0C16-456F-B3F5-A58263C27A5D}" type="pres">
      <dgm:prSet presAssocID="{D4B3C509-5F96-42C6-968F-C7156EED7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4BCED-AD41-447D-87AC-E9CB244D893F}" type="pres">
      <dgm:prSet presAssocID="{0989B41C-7A77-44C2-9348-95E3318E7B7C}" presName="hierRoot1" presStyleCnt="0">
        <dgm:presLayoutVars>
          <dgm:hierBranch val="init"/>
        </dgm:presLayoutVars>
      </dgm:prSet>
      <dgm:spPr/>
    </dgm:pt>
    <dgm:pt modelId="{B18DC899-D0E9-4F07-BC98-639A216D48CA}" type="pres">
      <dgm:prSet presAssocID="{0989B41C-7A77-44C2-9348-95E3318E7B7C}" presName="rootComposite1" presStyleCnt="0"/>
      <dgm:spPr/>
    </dgm:pt>
    <dgm:pt modelId="{C9816597-79DD-4CDC-868A-A620C5B9B2BB}" type="pres">
      <dgm:prSet presAssocID="{0989B41C-7A77-44C2-9348-95E3318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9588F8-A3D0-42AC-B69E-79F7591E45E4}" type="pres">
      <dgm:prSet presAssocID="{0989B41C-7A77-44C2-9348-95E3318E7B7C}" presName="rootConnector1" presStyleLbl="node1" presStyleIdx="0" presStyleCnt="0"/>
      <dgm:spPr/>
    </dgm:pt>
    <dgm:pt modelId="{58CB61B5-EC32-4D7F-B0C5-4255559FC0E8}" type="pres">
      <dgm:prSet presAssocID="{0989B41C-7A77-44C2-9348-95E3318E7B7C}" presName="hierChild2" presStyleCnt="0"/>
      <dgm:spPr/>
    </dgm:pt>
    <dgm:pt modelId="{0C7939B0-5F90-4F56-B637-20526DAFE62F}" type="pres">
      <dgm:prSet presAssocID="{4A5B8D56-D18E-488F-966C-62BF2708A023}" presName="Name37" presStyleLbl="parChTrans1D2" presStyleIdx="0" presStyleCnt="1"/>
      <dgm:spPr/>
    </dgm:pt>
    <dgm:pt modelId="{48951DD7-500C-4D0C-9D42-5CFB7CA3225A}" type="pres">
      <dgm:prSet presAssocID="{58D03B8E-F097-415A-9BC0-FD33E92ABDF4}" presName="hierRoot2" presStyleCnt="0">
        <dgm:presLayoutVars>
          <dgm:hierBranch val="init"/>
        </dgm:presLayoutVars>
      </dgm:prSet>
      <dgm:spPr/>
    </dgm:pt>
    <dgm:pt modelId="{975FE20E-FB0E-4661-9FBD-E9E36F458BF0}" type="pres">
      <dgm:prSet presAssocID="{58D03B8E-F097-415A-9BC0-FD33E92ABDF4}" presName="rootComposite" presStyleCnt="0"/>
      <dgm:spPr/>
    </dgm:pt>
    <dgm:pt modelId="{0A766F25-49A0-4844-AC0C-F6578BC1D637}" type="pres">
      <dgm:prSet presAssocID="{58D03B8E-F097-415A-9BC0-FD33E92ABDF4}" presName="rootText" presStyleLbl="node2" presStyleIdx="0" presStyleCnt="1" custLinFactX="-1939" custLinFactNeighborX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891ECB-D4F2-4226-82F9-55BD9DDE90D8}" type="pres">
      <dgm:prSet presAssocID="{58D03B8E-F097-415A-9BC0-FD33E92ABDF4}" presName="rootConnector" presStyleLbl="node2" presStyleIdx="0" presStyleCnt="1"/>
      <dgm:spPr/>
    </dgm:pt>
    <dgm:pt modelId="{176C1F8E-6608-4435-81A2-F7D356526A72}" type="pres">
      <dgm:prSet presAssocID="{58D03B8E-F097-415A-9BC0-FD33E92ABDF4}" presName="hierChild4" presStyleCnt="0"/>
      <dgm:spPr/>
    </dgm:pt>
    <dgm:pt modelId="{67D1C7B7-E467-452A-ADDB-7DF5577CEDEE}" type="pres">
      <dgm:prSet presAssocID="{FB3CF36B-D914-4A80-8F97-1564F438666B}" presName="Name37" presStyleLbl="parChTrans1D3" presStyleIdx="0" presStyleCnt="1"/>
      <dgm:spPr/>
    </dgm:pt>
    <dgm:pt modelId="{21284475-0E65-4F58-8551-83AB202D24FC}" type="pres">
      <dgm:prSet presAssocID="{62D0E569-83A7-4F88-9D26-381191413B78}" presName="hierRoot2" presStyleCnt="0">
        <dgm:presLayoutVars>
          <dgm:hierBranch val="init"/>
        </dgm:presLayoutVars>
      </dgm:prSet>
      <dgm:spPr/>
    </dgm:pt>
    <dgm:pt modelId="{E74CD61F-848A-4967-8F97-99F2ED359FDF}" type="pres">
      <dgm:prSet presAssocID="{62D0E569-83A7-4F88-9D26-381191413B78}" presName="rootComposite" presStyleCnt="0"/>
      <dgm:spPr/>
    </dgm:pt>
    <dgm:pt modelId="{FAC29E42-A34F-453A-B2C2-EACF5F2FA333}" type="pres">
      <dgm:prSet presAssocID="{62D0E569-83A7-4F88-9D26-381191413B78}" presName="rootText" presStyleLbl="node3" presStyleIdx="0" presStyleCnt="1" custLinFactNeighborX="3959" custLinFactNeighborY="19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FD20E8-9BFE-493E-B235-FE7B10EEFA45}" type="pres">
      <dgm:prSet presAssocID="{62D0E569-83A7-4F88-9D26-381191413B78}" presName="rootConnector" presStyleLbl="node3" presStyleIdx="0" presStyleCnt="1"/>
      <dgm:spPr/>
    </dgm:pt>
    <dgm:pt modelId="{89EC6919-DFC8-4604-98C2-BDA52FBF2A09}" type="pres">
      <dgm:prSet presAssocID="{62D0E569-83A7-4F88-9D26-381191413B78}" presName="hierChild4" presStyleCnt="0"/>
      <dgm:spPr/>
    </dgm:pt>
    <dgm:pt modelId="{6CE7DFAF-5B9F-47EA-931C-324637EA2490}" type="pres">
      <dgm:prSet presAssocID="{83E66AED-1DAC-42E9-8B8B-17204B9B12C2}" presName="Name37" presStyleLbl="parChTrans1D4" presStyleIdx="0" presStyleCnt="1"/>
      <dgm:spPr/>
    </dgm:pt>
    <dgm:pt modelId="{961B87F8-DBEB-421A-9C5B-EDBED1301488}" type="pres">
      <dgm:prSet presAssocID="{C42C0914-4436-4124-B032-6756BD6D3EA0}" presName="hierRoot2" presStyleCnt="0">
        <dgm:presLayoutVars>
          <dgm:hierBranch val="init"/>
        </dgm:presLayoutVars>
      </dgm:prSet>
      <dgm:spPr/>
    </dgm:pt>
    <dgm:pt modelId="{FA9F401F-2616-4AE2-A517-5475389DA472}" type="pres">
      <dgm:prSet presAssocID="{C42C0914-4436-4124-B032-6756BD6D3EA0}" presName="rootComposite" presStyleCnt="0"/>
      <dgm:spPr/>
    </dgm:pt>
    <dgm:pt modelId="{11B6D5A5-96D0-4BE9-AFB6-C4A289AE2353}" type="pres">
      <dgm:prSet presAssocID="{C42C0914-4436-4124-B032-6756BD6D3EA0}" presName="rootText" presStyleLbl="node4" presStyleIdx="0" presStyleCnt="1" custLinFactNeighborX="72248" custLinFactNeighborY="-39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DD1527-BDD9-40D4-9ABB-479AC12B3624}" type="pres">
      <dgm:prSet presAssocID="{C42C0914-4436-4124-B032-6756BD6D3EA0}" presName="rootConnector" presStyleLbl="node4" presStyleIdx="0" presStyleCnt="1"/>
      <dgm:spPr/>
    </dgm:pt>
    <dgm:pt modelId="{088E4ECA-1BEB-4631-86C2-BB9D0803183B}" type="pres">
      <dgm:prSet presAssocID="{C42C0914-4436-4124-B032-6756BD6D3EA0}" presName="hierChild4" presStyleCnt="0"/>
      <dgm:spPr/>
    </dgm:pt>
    <dgm:pt modelId="{C4C4E0A3-61EE-4780-9B56-81C0A91CCCAB}" type="pres">
      <dgm:prSet presAssocID="{C42C0914-4436-4124-B032-6756BD6D3EA0}" presName="hierChild5" presStyleCnt="0"/>
      <dgm:spPr/>
    </dgm:pt>
    <dgm:pt modelId="{6AD27939-42C2-4A61-B87D-2C7FE7D33BDF}" type="pres">
      <dgm:prSet presAssocID="{62D0E569-83A7-4F88-9D26-381191413B78}" presName="hierChild5" presStyleCnt="0"/>
      <dgm:spPr/>
    </dgm:pt>
    <dgm:pt modelId="{C878589A-16E6-4946-AE6E-FAE6FA467689}" type="pres">
      <dgm:prSet presAssocID="{58D03B8E-F097-415A-9BC0-FD33E92ABDF4}" presName="hierChild5" presStyleCnt="0"/>
      <dgm:spPr/>
    </dgm:pt>
    <dgm:pt modelId="{B68673A9-D21C-4189-B3FE-149D4ACC157C}" type="pres">
      <dgm:prSet presAssocID="{0989B41C-7A77-44C2-9348-95E3318E7B7C}" presName="hierChild3" presStyleCnt="0"/>
      <dgm:spPr/>
    </dgm:pt>
  </dgm:ptLst>
  <dgm:cxnLst>
    <dgm:cxn modelId="{A581237C-ECD0-467C-859E-828F9BBAA0C0}" type="presOf" srcId="{FB3CF36B-D914-4A80-8F97-1564F438666B}" destId="{67D1C7B7-E467-452A-ADDB-7DF5577CEDEE}" srcOrd="0" destOrd="0" presId="urn:microsoft.com/office/officeart/2005/8/layout/orgChart1"/>
    <dgm:cxn modelId="{1F04C563-FCAC-49A4-89AD-EF90CC346BA6}" type="presOf" srcId="{4A5B8D56-D18E-488F-966C-62BF2708A023}" destId="{0C7939B0-5F90-4F56-B637-20526DAFE62F}" srcOrd="0" destOrd="0" presId="urn:microsoft.com/office/officeart/2005/8/layout/orgChart1"/>
    <dgm:cxn modelId="{1F774761-7B89-4201-811C-93317B0C4AF2}" type="presOf" srcId="{C42C0914-4436-4124-B032-6756BD6D3EA0}" destId="{11B6D5A5-96D0-4BE9-AFB6-C4A289AE2353}" srcOrd="0" destOrd="0" presId="urn:microsoft.com/office/officeart/2005/8/layout/orgChart1"/>
    <dgm:cxn modelId="{5E3146B0-C659-43C8-AC7D-71547AAD991E}" type="presOf" srcId="{0989B41C-7A77-44C2-9348-95E3318E7B7C}" destId="{C9816597-79DD-4CDC-868A-A620C5B9B2BB}" srcOrd="0" destOrd="0" presId="urn:microsoft.com/office/officeart/2005/8/layout/orgChart1"/>
    <dgm:cxn modelId="{0EB93788-D94E-43DB-85BF-3522EE15B2E3}" type="presOf" srcId="{D4B3C509-5F96-42C6-968F-C7156EED7DF9}" destId="{E310FBF5-0C16-456F-B3F5-A58263C27A5D}" srcOrd="0" destOrd="0" presId="urn:microsoft.com/office/officeart/2005/8/layout/orgChart1"/>
    <dgm:cxn modelId="{446580A5-7102-4BA9-9598-A4C71C2D13A4}" type="presOf" srcId="{58D03B8E-F097-415A-9BC0-FD33E92ABDF4}" destId="{0A766F25-49A0-4844-AC0C-F6578BC1D637}" srcOrd="0" destOrd="0" presId="urn:microsoft.com/office/officeart/2005/8/layout/orgChart1"/>
    <dgm:cxn modelId="{48FF8AEF-867D-4178-BE10-CB7A335EBE1D}" type="presOf" srcId="{62D0E569-83A7-4F88-9D26-381191413B78}" destId="{FAC29E42-A34F-453A-B2C2-EACF5F2FA333}" srcOrd="0" destOrd="0" presId="urn:microsoft.com/office/officeart/2005/8/layout/orgChart1"/>
    <dgm:cxn modelId="{CFAF5BFA-5942-41FA-860E-3CA8F45AAB0D}" srcId="{58D03B8E-F097-415A-9BC0-FD33E92ABDF4}" destId="{62D0E569-83A7-4F88-9D26-381191413B78}" srcOrd="0" destOrd="0" parTransId="{FB3CF36B-D914-4A80-8F97-1564F438666B}" sibTransId="{439F9820-504B-4CB9-A83F-42A3EFDCAC45}"/>
    <dgm:cxn modelId="{8AD8C925-B6D1-4CE9-AC09-EB075105A73F}" type="presOf" srcId="{58D03B8E-F097-415A-9BC0-FD33E92ABDF4}" destId="{E8891ECB-D4F2-4226-82F9-55BD9DDE90D8}" srcOrd="1" destOrd="0" presId="urn:microsoft.com/office/officeart/2005/8/layout/orgChart1"/>
    <dgm:cxn modelId="{F39D1EDE-8258-49D6-914E-5AD8E2F5596F}" type="presOf" srcId="{C42C0914-4436-4124-B032-6756BD6D3EA0}" destId="{86DD1527-BDD9-40D4-9ABB-479AC12B3624}" srcOrd="1" destOrd="0" presId="urn:microsoft.com/office/officeart/2005/8/layout/orgChart1"/>
    <dgm:cxn modelId="{EAA16BB4-7A65-4F28-926B-01CE551D2B6C}" srcId="{62D0E569-83A7-4F88-9D26-381191413B78}" destId="{C42C0914-4436-4124-B032-6756BD6D3EA0}" srcOrd="0" destOrd="0" parTransId="{83E66AED-1DAC-42E9-8B8B-17204B9B12C2}" sibTransId="{BCBAC30F-31B8-4111-9DBF-6E01CDA6E652}"/>
    <dgm:cxn modelId="{2292908D-4891-417A-8F7E-6B994E89F133}" srcId="{D4B3C509-5F96-42C6-968F-C7156EED7DF9}" destId="{0989B41C-7A77-44C2-9348-95E3318E7B7C}" srcOrd="0" destOrd="0" parTransId="{25715A4A-671C-449B-8888-C656EEF13559}" sibTransId="{60FD56BB-450D-4BE9-A392-FB7271C2BB64}"/>
    <dgm:cxn modelId="{3FB93A1E-1A63-4BF1-A3A3-B22AE16FBD9B}" type="presOf" srcId="{83E66AED-1DAC-42E9-8B8B-17204B9B12C2}" destId="{6CE7DFAF-5B9F-47EA-931C-324637EA2490}" srcOrd="0" destOrd="0" presId="urn:microsoft.com/office/officeart/2005/8/layout/orgChart1"/>
    <dgm:cxn modelId="{F5DF653E-0B1F-4029-8D55-F0C6C0EB85EB}" type="presOf" srcId="{62D0E569-83A7-4F88-9D26-381191413B78}" destId="{C1FD20E8-9BFE-493E-B235-FE7B10EEFA45}" srcOrd="1" destOrd="0" presId="urn:microsoft.com/office/officeart/2005/8/layout/orgChart1"/>
    <dgm:cxn modelId="{5F80C6F7-A8C4-4F83-8A00-41904F4CE91C}" type="presOf" srcId="{0989B41C-7A77-44C2-9348-95E3318E7B7C}" destId="{A79588F8-A3D0-42AC-B69E-79F7591E45E4}" srcOrd="1" destOrd="0" presId="urn:microsoft.com/office/officeart/2005/8/layout/orgChart1"/>
    <dgm:cxn modelId="{AF4B8BA1-C9C9-4C31-B091-F297318E6826}" srcId="{0989B41C-7A77-44C2-9348-95E3318E7B7C}" destId="{58D03B8E-F097-415A-9BC0-FD33E92ABDF4}" srcOrd="0" destOrd="0" parTransId="{4A5B8D56-D18E-488F-966C-62BF2708A023}" sibTransId="{ED9BD595-C500-4249-862B-5A7F0DE23F88}"/>
    <dgm:cxn modelId="{BB3279EA-B9AB-425A-9C85-F60BAA363716}" type="presParOf" srcId="{E310FBF5-0C16-456F-B3F5-A58263C27A5D}" destId="{9F74BCED-AD41-447D-87AC-E9CB244D893F}" srcOrd="0" destOrd="0" presId="urn:microsoft.com/office/officeart/2005/8/layout/orgChart1"/>
    <dgm:cxn modelId="{4E7A75FB-2163-4BA5-B045-2FA572F3D406}" type="presParOf" srcId="{9F74BCED-AD41-447D-87AC-E9CB244D893F}" destId="{B18DC899-D0E9-4F07-BC98-639A216D48CA}" srcOrd="0" destOrd="0" presId="urn:microsoft.com/office/officeart/2005/8/layout/orgChart1"/>
    <dgm:cxn modelId="{20589918-B717-4ABC-869F-D3ED69B05279}" type="presParOf" srcId="{B18DC899-D0E9-4F07-BC98-639A216D48CA}" destId="{C9816597-79DD-4CDC-868A-A620C5B9B2BB}" srcOrd="0" destOrd="0" presId="urn:microsoft.com/office/officeart/2005/8/layout/orgChart1"/>
    <dgm:cxn modelId="{3F4D26AD-B2F5-46AD-AFF7-FA5A4C360AEC}" type="presParOf" srcId="{B18DC899-D0E9-4F07-BC98-639A216D48CA}" destId="{A79588F8-A3D0-42AC-B69E-79F7591E45E4}" srcOrd="1" destOrd="0" presId="urn:microsoft.com/office/officeart/2005/8/layout/orgChart1"/>
    <dgm:cxn modelId="{314EA613-F9CE-4962-99C2-00C4C846D3CE}" type="presParOf" srcId="{9F74BCED-AD41-447D-87AC-E9CB244D893F}" destId="{58CB61B5-EC32-4D7F-B0C5-4255559FC0E8}" srcOrd="1" destOrd="0" presId="urn:microsoft.com/office/officeart/2005/8/layout/orgChart1"/>
    <dgm:cxn modelId="{ADD49EA1-D54C-4B8C-A002-9E45498490CD}" type="presParOf" srcId="{58CB61B5-EC32-4D7F-B0C5-4255559FC0E8}" destId="{0C7939B0-5F90-4F56-B637-20526DAFE62F}" srcOrd="0" destOrd="0" presId="urn:microsoft.com/office/officeart/2005/8/layout/orgChart1"/>
    <dgm:cxn modelId="{8C8D2FB9-E3ED-45AB-BA41-6494C42EDA73}" type="presParOf" srcId="{58CB61B5-EC32-4D7F-B0C5-4255559FC0E8}" destId="{48951DD7-500C-4D0C-9D42-5CFB7CA3225A}" srcOrd="1" destOrd="0" presId="urn:microsoft.com/office/officeart/2005/8/layout/orgChart1"/>
    <dgm:cxn modelId="{63C5DDE3-1456-403A-A664-A2A5BBF47C5E}" type="presParOf" srcId="{48951DD7-500C-4D0C-9D42-5CFB7CA3225A}" destId="{975FE20E-FB0E-4661-9FBD-E9E36F458BF0}" srcOrd="0" destOrd="0" presId="urn:microsoft.com/office/officeart/2005/8/layout/orgChart1"/>
    <dgm:cxn modelId="{BAEEE91A-56A7-4269-B644-FE1C919DED2F}" type="presParOf" srcId="{975FE20E-FB0E-4661-9FBD-E9E36F458BF0}" destId="{0A766F25-49A0-4844-AC0C-F6578BC1D637}" srcOrd="0" destOrd="0" presId="urn:microsoft.com/office/officeart/2005/8/layout/orgChart1"/>
    <dgm:cxn modelId="{0650A1B7-1692-412C-B02F-34FD9C193C60}" type="presParOf" srcId="{975FE20E-FB0E-4661-9FBD-E9E36F458BF0}" destId="{E8891ECB-D4F2-4226-82F9-55BD9DDE90D8}" srcOrd="1" destOrd="0" presId="urn:microsoft.com/office/officeart/2005/8/layout/orgChart1"/>
    <dgm:cxn modelId="{5A79FE0F-0C7F-483F-A230-D5C2FB863991}" type="presParOf" srcId="{48951DD7-500C-4D0C-9D42-5CFB7CA3225A}" destId="{176C1F8E-6608-4435-81A2-F7D356526A72}" srcOrd="1" destOrd="0" presId="urn:microsoft.com/office/officeart/2005/8/layout/orgChart1"/>
    <dgm:cxn modelId="{5712EC3C-43CA-4437-8FA4-3A85CF08203F}" type="presParOf" srcId="{176C1F8E-6608-4435-81A2-F7D356526A72}" destId="{67D1C7B7-E467-452A-ADDB-7DF5577CEDEE}" srcOrd="0" destOrd="0" presId="urn:microsoft.com/office/officeart/2005/8/layout/orgChart1"/>
    <dgm:cxn modelId="{F4A697AB-2F6E-484F-93F0-017B50D1BA37}" type="presParOf" srcId="{176C1F8E-6608-4435-81A2-F7D356526A72}" destId="{21284475-0E65-4F58-8551-83AB202D24FC}" srcOrd="1" destOrd="0" presId="urn:microsoft.com/office/officeart/2005/8/layout/orgChart1"/>
    <dgm:cxn modelId="{08EE604D-8070-4320-803A-3679C121902B}" type="presParOf" srcId="{21284475-0E65-4F58-8551-83AB202D24FC}" destId="{E74CD61F-848A-4967-8F97-99F2ED359FDF}" srcOrd="0" destOrd="0" presId="urn:microsoft.com/office/officeart/2005/8/layout/orgChart1"/>
    <dgm:cxn modelId="{A9F406A3-5A2F-4EDE-B239-F3B7FC394A83}" type="presParOf" srcId="{E74CD61F-848A-4967-8F97-99F2ED359FDF}" destId="{FAC29E42-A34F-453A-B2C2-EACF5F2FA333}" srcOrd="0" destOrd="0" presId="urn:microsoft.com/office/officeart/2005/8/layout/orgChart1"/>
    <dgm:cxn modelId="{04B0ACEF-06F4-46FF-8587-6DB0181256CB}" type="presParOf" srcId="{E74CD61F-848A-4967-8F97-99F2ED359FDF}" destId="{C1FD20E8-9BFE-493E-B235-FE7B10EEFA45}" srcOrd="1" destOrd="0" presId="urn:microsoft.com/office/officeart/2005/8/layout/orgChart1"/>
    <dgm:cxn modelId="{827C9F19-05D8-4C0E-92C3-0062242F599B}" type="presParOf" srcId="{21284475-0E65-4F58-8551-83AB202D24FC}" destId="{89EC6919-DFC8-4604-98C2-BDA52FBF2A09}" srcOrd="1" destOrd="0" presId="urn:microsoft.com/office/officeart/2005/8/layout/orgChart1"/>
    <dgm:cxn modelId="{89FE8717-B9CF-44A0-B8AC-FAE20527C374}" type="presParOf" srcId="{89EC6919-DFC8-4604-98C2-BDA52FBF2A09}" destId="{6CE7DFAF-5B9F-47EA-931C-324637EA2490}" srcOrd="0" destOrd="0" presId="urn:microsoft.com/office/officeart/2005/8/layout/orgChart1"/>
    <dgm:cxn modelId="{F433071A-6297-4549-9890-EE4421EA4EB8}" type="presParOf" srcId="{89EC6919-DFC8-4604-98C2-BDA52FBF2A09}" destId="{961B87F8-DBEB-421A-9C5B-EDBED1301488}" srcOrd="1" destOrd="0" presId="urn:microsoft.com/office/officeart/2005/8/layout/orgChart1"/>
    <dgm:cxn modelId="{5FF74AAB-0A8D-4890-86FE-4D8274024AF9}" type="presParOf" srcId="{961B87F8-DBEB-421A-9C5B-EDBED1301488}" destId="{FA9F401F-2616-4AE2-A517-5475389DA472}" srcOrd="0" destOrd="0" presId="urn:microsoft.com/office/officeart/2005/8/layout/orgChart1"/>
    <dgm:cxn modelId="{66A0B650-5B9A-4C54-8A75-CAA52C16BE2F}" type="presParOf" srcId="{FA9F401F-2616-4AE2-A517-5475389DA472}" destId="{11B6D5A5-96D0-4BE9-AFB6-C4A289AE2353}" srcOrd="0" destOrd="0" presId="urn:microsoft.com/office/officeart/2005/8/layout/orgChart1"/>
    <dgm:cxn modelId="{60898D3A-4706-437D-A022-2C1A9CEA8238}" type="presParOf" srcId="{FA9F401F-2616-4AE2-A517-5475389DA472}" destId="{86DD1527-BDD9-40D4-9ABB-479AC12B3624}" srcOrd="1" destOrd="0" presId="urn:microsoft.com/office/officeart/2005/8/layout/orgChart1"/>
    <dgm:cxn modelId="{4D0690EE-475A-46B4-9013-EDAB95AD4B02}" type="presParOf" srcId="{961B87F8-DBEB-421A-9C5B-EDBED1301488}" destId="{088E4ECA-1BEB-4631-86C2-BB9D0803183B}" srcOrd="1" destOrd="0" presId="urn:microsoft.com/office/officeart/2005/8/layout/orgChart1"/>
    <dgm:cxn modelId="{0D7A98B7-A7FF-409F-852E-D1AAAA108C3D}" type="presParOf" srcId="{961B87F8-DBEB-421A-9C5B-EDBED1301488}" destId="{C4C4E0A3-61EE-4780-9B56-81C0A91CCCAB}" srcOrd="2" destOrd="0" presId="urn:microsoft.com/office/officeart/2005/8/layout/orgChart1"/>
    <dgm:cxn modelId="{B4C02FD1-FB07-4F34-91A6-5146DF6171F2}" type="presParOf" srcId="{21284475-0E65-4F58-8551-83AB202D24FC}" destId="{6AD27939-42C2-4A61-B87D-2C7FE7D33BDF}" srcOrd="2" destOrd="0" presId="urn:microsoft.com/office/officeart/2005/8/layout/orgChart1"/>
    <dgm:cxn modelId="{92BE6DE1-8331-4828-AC6E-03F2E6D27733}" type="presParOf" srcId="{48951DD7-500C-4D0C-9D42-5CFB7CA3225A}" destId="{C878589A-16E6-4946-AE6E-FAE6FA467689}" srcOrd="2" destOrd="0" presId="urn:microsoft.com/office/officeart/2005/8/layout/orgChart1"/>
    <dgm:cxn modelId="{C1ADD926-B24F-4C78-A207-740CE0023BA1}" type="presParOf" srcId="{9F74BCED-AD41-447D-87AC-E9CB244D893F}" destId="{B68673A9-D21C-4189-B3FE-149D4ACC1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4B3C509-5F96-42C6-968F-C7156EED7D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989B41C-7A77-44C2-9348-95E3318E7B7C}">
      <dgm:prSet phldrT="[Text]"/>
      <dgm:spPr/>
      <dgm:t>
        <a:bodyPr/>
        <a:lstStyle/>
        <a:p>
          <a:r>
            <a:rPr lang="en-IN" dirty="0" smtClean="0"/>
            <a:t>Regular Elements</a:t>
          </a:r>
          <a:endParaRPr lang="en-IN" dirty="0"/>
        </a:p>
      </dgm:t>
    </dgm:pt>
    <dgm:pt modelId="{25715A4A-671C-449B-8888-C656EEF13559}" type="parTrans" cxnId="{2292908D-4891-417A-8F7E-6B994E89F133}">
      <dgm:prSet/>
      <dgm:spPr/>
      <dgm:t>
        <a:bodyPr/>
        <a:lstStyle/>
        <a:p>
          <a:endParaRPr lang="en-IN"/>
        </a:p>
      </dgm:t>
    </dgm:pt>
    <dgm:pt modelId="{60FD56BB-450D-4BE9-A392-FB7271C2BB64}" type="sibTrans" cxnId="{2292908D-4891-417A-8F7E-6B994E89F133}">
      <dgm:prSet/>
      <dgm:spPr/>
      <dgm:t>
        <a:bodyPr/>
        <a:lstStyle/>
        <a:p>
          <a:endParaRPr lang="en-IN"/>
        </a:p>
      </dgm:t>
    </dgm:pt>
    <dgm:pt modelId="{58D03B8E-F097-415A-9BC0-FD33E92ABDF4}">
      <dgm:prSet phldrT="[Text]"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maxProj</a:t>
          </a:r>
          <a:r>
            <a:rPr lang="en-IN" dirty="0" smtClean="0"/>
            <a:t>/D &lt;=1</a:t>
          </a:r>
          <a:endParaRPr lang="en-IN" dirty="0"/>
        </a:p>
      </dgm:t>
    </dgm:pt>
    <dgm:pt modelId="{4A5B8D56-D18E-488F-966C-62BF2708A023}" type="parTrans" cxnId="{AF4B8BA1-C9C9-4C31-B091-F297318E6826}">
      <dgm:prSet/>
      <dgm:spPr/>
      <dgm:t>
        <a:bodyPr/>
        <a:lstStyle/>
        <a:p>
          <a:endParaRPr lang="en-IN"/>
        </a:p>
      </dgm:t>
    </dgm:pt>
    <dgm:pt modelId="{ED9BD595-C500-4249-862B-5A7F0DE23F88}" type="sibTrans" cxnId="{AF4B8BA1-C9C9-4C31-B091-F297318E6826}">
      <dgm:prSet/>
      <dgm:spPr/>
      <dgm:t>
        <a:bodyPr/>
        <a:lstStyle/>
        <a:p>
          <a:endParaRPr lang="en-IN"/>
        </a:p>
      </dgm:t>
    </dgm:pt>
    <dgm:pt modelId="{62D0E569-83A7-4F88-9D26-381191413B78}">
      <dgm:prSet/>
      <dgm:spPr/>
      <dgm:t>
        <a:bodyPr/>
        <a:lstStyle/>
        <a:p>
          <a:r>
            <a:rPr lang="en-IN" dirty="0" smtClean="0"/>
            <a:t>0.9 &lt; </a:t>
          </a:r>
          <a:r>
            <a:rPr lang="en-IN" dirty="0" err="1" smtClean="0"/>
            <a:t>maxIndex</a:t>
          </a:r>
          <a:r>
            <a:rPr lang="en-IN" dirty="0" smtClean="0"/>
            <a:t>/M &lt;= 1 </a:t>
          </a:r>
          <a:endParaRPr lang="en-IN" dirty="0"/>
        </a:p>
      </dgm:t>
    </dgm:pt>
    <dgm:pt modelId="{FB3CF36B-D914-4A80-8F97-1564F438666B}" type="parTrans" cxnId="{CFAF5BFA-5942-41FA-860E-3CA8F45AAB0D}">
      <dgm:prSet/>
      <dgm:spPr/>
      <dgm:t>
        <a:bodyPr/>
        <a:lstStyle/>
        <a:p>
          <a:endParaRPr lang="en-IN"/>
        </a:p>
      </dgm:t>
    </dgm:pt>
    <dgm:pt modelId="{439F9820-504B-4CB9-A83F-42A3EFDCAC45}" type="sibTrans" cxnId="{CFAF5BFA-5942-41FA-860E-3CA8F45AAB0D}">
      <dgm:prSet/>
      <dgm:spPr/>
      <dgm:t>
        <a:bodyPr/>
        <a:lstStyle/>
        <a:p>
          <a:endParaRPr lang="en-IN"/>
        </a:p>
      </dgm:t>
    </dgm:pt>
    <dgm:pt modelId="{C42C0914-4436-4124-B032-6756BD6D3EA0}">
      <dgm:prSet/>
      <dgm:spPr/>
      <dgm:t>
        <a:bodyPr/>
        <a:lstStyle/>
        <a:p>
          <a:r>
            <a:rPr lang="en-IN" dirty="0" smtClean="0"/>
            <a:t>#off/#on &gt; 3</a:t>
          </a:r>
          <a:endParaRPr lang="en-IN" dirty="0"/>
        </a:p>
      </dgm:t>
    </dgm:pt>
    <dgm:pt modelId="{83E66AED-1DAC-42E9-8B8B-17204B9B12C2}" type="parTrans" cxnId="{EAA16BB4-7A65-4F28-926B-01CE551D2B6C}">
      <dgm:prSet/>
      <dgm:spPr/>
      <dgm:t>
        <a:bodyPr/>
        <a:lstStyle/>
        <a:p>
          <a:endParaRPr lang="en-IN"/>
        </a:p>
      </dgm:t>
    </dgm:pt>
    <dgm:pt modelId="{BCBAC30F-31B8-4111-9DBF-6E01CDA6E652}" type="sibTrans" cxnId="{EAA16BB4-7A65-4F28-926B-01CE551D2B6C}">
      <dgm:prSet/>
      <dgm:spPr/>
      <dgm:t>
        <a:bodyPr/>
        <a:lstStyle/>
        <a:p>
          <a:endParaRPr lang="en-IN"/>
        </a:p>
      </dgm:t>
    </dgm:pt>
    <dgm:pt modelId="{563CF156-5456-4832-9E07-06BA2287EBF4}">
      <dgm:prSet/>
      <dgm:spPr/>
      <dgm:t>
        <a:bodyPr/>
        <a:lstStyle/>
        <a:p>
          <a:r>
            <a:rPr lang="en-IN" dirty="0" smtClean="0"/>
            <a:t>Plus</a:t>
          </a:r>
          <a:endParaRPr lang="en-IN" dirty="0"/>
        </a:p>
      </dgm:t>
    </dgm:pt>
    <dgm:pt modelId="{0AED286D-011C-4412-A47B-9185C4709366}" type="parTrans" cxnId="{D93D37A7-8730-435C-AA54-538B3E654BFE}">
      <dgm:prSet/>
      <dgm:spPr/>
      <dgm:t>
        <a:bodyPr/>
        <a:lstStyle/>
        <a:p>
          <a:endParaRPr lang="en-IN"/>
        </a:p>
      </dgm:t>
    </dgm:pt>
    <dgm:pt modelId="{B6F43A48-2D51-4D9E-BB70-9D0525B67EBD}" type="sibTrans" cxnId="{D93D37A7-8730-435C-AA54-538B3E654BFE}">
      <dgm:prSet/>
      <dgm:spPr/>
      <dgm:t>
        <a:bodyPr/>
        <a:lstStyle/>
        <a:p>
          <a:endParaRPr lang="en-IN"/>
        </a:p>
      </dgm:t>
    </dgm:pt>
    <dgm:pt modelId="{E310FBF5-0C16-456F-B3F5-A58263C27A5D}" type="pres">
      <dgm:prSet presAssocID="{D4B3C509-5F96-42C6-968F-C7156EED7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4BCED-AD41-447D-87AC-E9CB244D893F}" type="pres">
      <dgm:prSet presAssocID="{0989B41C-7A77-44C2-9348-95E3318E7B7C}" presName="hierRoot1" presStyleCnt="0">
        <dgm:presLayoutVars>
          <dgm:hierBranch val="init"/>
        </dgm:presLayoutVars>
      </dgm:prSet>
      <dgm:spPr/>
    </dgm:pt>
    <dgm:pt modelId="{B18DC899-D0E9-4F07-BC98-639A216D48CA}" type="pres">
      <dgm:prSet presAssocID="{0989B41C-7A77-44C2-9348-95E3318E7B7C}" presName="rootComposite1" presStyleCnt="0"/>
      <dgm:spPr/>
    </dgm:pt>
    <dgm:pt modelId="{C9816597-79DD-4CDC-868A-A620C5B9B2BB}" type="pres">
      <dgm:prSet presAssocID="{0989B41C-7A77-44C2-9348-95E3318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9588F8-A3D0-42AC-B69E-79F7591E45E4}" type="pres">
      <dgm:prSet presAssocID="{0989B41C-7A77-44C2-9348-95E3318E7B7C}" presName="rootConnector1" presStyleLbl="node1" presStyleIdx="0" presStyleCnt="0"/>
      <dgm:spPr/>
    </dgm:pt>
    <dgm:pt modelId="{58CB61B5-EC32-4D7F-B0C5-4255559FC0E8}" type="pres">
      <dgm:prSet presAssocID="{0989B41C-7A77-44C2-9348-95E3318E7B7C}" presName="hierChild2" presStyleCnt="0"/>
      <dgm:spPr/>
    </dgm:pt>
    <dgm:pt modelId="{0C7939B0-5F90-4F56-B637-20526DAFE62F}" type="pres">
      <dgm:prSet presAssocID="{4A5B8D56-D18E-488F-966C-62BF2708A023}" presName="Name37" presStyleLbl="parChTrans1D2" presStyleIdx="0" presStyleCnt="1"/>
      <dgm:spPr/>
    </dgm:pt>
    <dgm:pt modelId="{48951DD7-500C-4D0C-9D42-5CFB7CA3225A}" type="pres">
      <dgm:prSet presAssocID="{58D03B8E-F097-415A-9BC0-FD33E92ABDF4}" presName="hierRoot2" presStyleCnt="0">
        <dgm:presLayoutVars>
          <dgm:hierBranch val="init"/>
        </dgm:presLayoutVars>
      </dgm:prSet>
      <dgm:spPr/>
    </dgm:pt>
    <dgm:pt modelId="{975FE20E-FB0E-4661-9FBD-E9E36F458BF0}" type="pres">
      <dgm:prSet presAssocID="{58D03B8E-F097-415A-9BC0-FD33E92ABDF4}" presName="rootComposite" presStyleCnt="0"/>
      <dgm:spPr/>
    </dgm:pt>
    <dgm:pt modelId="{0A766F25-49A0-4844-AC0C-F6578BC1D637}" type="pres">
      <dgm:prSet presAssocID="{58D03B8E-F097-415A-9BC0-FD33E92ABDF4}" presName="rootText" presStyleLbl="node2" presStyleIdx="0" presStyleCnt="1" custLinFactX="-1939" custLinFactNeighborX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891ECB-D4F2-4226-82F9-55BD9DDE90D8}" type="pres">
      <dgm:prSet presAssocID="{58D03B8E-F097-415A-9BC0-FD33E92ABDF4}" presName="rootConnector" presStyleLbl="node2" presStyleIdx="0" presStyleCnt="1"/>
      <dgm:spPr/>
    </dgm:pt>
    <dgm:pt modelId="{176C1F8E-6608-4435-81A2-F7D356526A72}" type="pres">
      <dgm:prSet presAssocID="{58D03B8E-F097-415A-9BC0-FD33E92ABDF4}" presName="hierChild4" presStyleCnt="0"/>
      <dgm:spPr/>
    </dgm:pt>
    <dgm:pt modelId="{67D1C7B7-E467-452A-ADDB-7DF5577CEDEE}" type="pres">
      <dgm:prSet presAssocID="{FB3CF36B-D914-4A80-8F97-1564F438666B}" presName="Name37" presStyleLbl="parChTrans1D3" presStyleIdx="0" presStyleCnt="1"/>
      <dgm:spPr/>
    </dgm:pt>
    <dgm:pt modelId="{21284475-0E65-4F58-8551-83AB202D24FC}" type="pres">
      <dgm:prSet presAssocID="{62D0E569-83A7-4F88-9D26-381191413B78}" presName="hierRoot2" presStyleCnt="0">
        <dgm:presLayoutVars>
          <dgm:hierBranch val="init"/>
        </dgm:presLayoutVars>
      </dgm:prSet>
      <dgm:spPr/>
    </dgm:pt>
    <dgm:pt modelId="{E74CD61F-848A-4967-8F97-99F2ED359FDF}" type="pres">
      <dgm:prSet presAssocID="{62D0E569-83A7-4F88-9D26-381191413B78}" presName="rootComposite" presStyleCnt="0"/>
      <dgm:spPr/>
    </dgm:pt>
    <dgm:pt modelId="{FAC29E42-A34F-453A-B2C2-EACF5F2FA333}" type="pres">
      <dgm:prSet presAssocID="{62D0E569-83A7-4F88-9D26-381191413B78}" presName="rootText" presStyleLbl="node3" presStyleIdx="0" presStyleCnt="1" custLinFactNeighborX="3959" custLinFactNeighborY="19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FD20E8-9BFE-493E-B235-FE7B10EEFA45}" type="pres">
      <dgm:prSet presAssocID="{62D0E569-83A7-4F88-9D26-381191413B78}" presName="rootConnector" presStyleLbl="node3" presStyleIdx="0" presStyleCnt="1"/>
      <dgm:spPr/>
    </dgm:pt>
    <dgm:pt modelId="{89EC6919-DFC8-4604-98C2-BDA52FBF2A09}" type="pres">
      <dgm:prSet presAssocID="{62D0E569-83A7-4F88-9D26-381191413B78}" presName="hierChild4" presStyleCnt="0"/>
      <dgm:spPr/>
    </dgm:pt>
    <dgm:pt modelId="{6CE7DFAF-5B9F-47EA-931C-324637EA2490}" type="pres">
      <dgm:prSet presAssocID="{83E66AED-1DAC-42E9-8B8B-17204B9B12C2}" presName="Name37" presStyleLbl="parChTrans1D4" presStyleIdx="0" presStyleCnt="2"/>
      <dgm:spPr/>
    </dgm:pt>
    <dgm:pt modelId="{961B87F8-DBEB-421A-9C5B-EDBED1301488}" type="pres">
      <dgm:prSet presAssocID="{C42C0914-4436-4124-B032-6756BD6D3EA0}" presName="hierRoot2" presStyleCnt="0">
        <dgm:presLayoutVars>
          <dgm:hierBranch val="init"/>
        </dgm:presLayoutVars>
      </dgm:prSet>
      <dgm:spPr/>
    </dgm:pt>
    <dgm:pt modelId="{FA9F401F-2616-4AE2-A517-5475389DA472}" type="pres">
      <dgm:prSet presAssocID="{C42C0914-4436-4124-B032-6756BD6D3EA0}" presName="rootComposite" presStyleCnt="0"/>
      <dgm:spPr/>
    </dgm:pt>
    <dgm:pt modelId="{11B6D5A5-96D0-4BE9-AFB6-C4A289AE2353}" type="pres">
      <dgm:prSet presAssocID="{C42C0914-4436-4124-B032-6756BD6D3EA0}" presName="rootText" presStyleLbl="node4" presStyleIdx="0" presStyleCnt="2" custLinFactNeighborX="72248" custLinFactNeighborY="-39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DD1527-BDD9-40D4-9ABB-479AC12B3624}" type="pres">
      <dgm:prSet presAssocID="{C42C0914-4436-4124-B032-6756BD6D3EA0}" presName="rootConnector" presStyleLbl="node4" presStyleIdx="0" presStyleCnt="2"/>
      <dgm:spPr/>
    </dgm:pt>
    <dgm:pt modelId="{088E4ECA-1BEB-4631-86C2-BB9D0803183B}" type="pres">
      <dgm:prSet presAssocID="{C42C0914-4436-4124-B032-6756BD6D3EA0}" presName="hierChild4" presStyleCnt="0"/>
      <dgm:spPr/>
    </dgm:pt>
    <dgm:pt modelId="{28CDC0AA-65B2-4502-9C91-5A65D738751A}" type="pres">
      <dgm:prSet presAssocID="{0AED286D-011C-4412-A47B-9185C4709366}" presName="Name37" presStyleLbl="parChTrans1D4" presStyleIdx="1" presStyleCnt="2"/>
      <dgm:spPr/>
    </dgm:pt>
    <dgm:pt modelId="{BC34F2FE-F050-423D-A99C-7111322CB265}" type="pres">
      <dgm:prSet presAssocID="{563CF156-5456-4832-9E07-06BA2287EBF4}" presName="hierRoot2" presStyleCnt="0">
        <dgm:presLayoutVars>
          <dgm:hierBranch val="init"/>
        </dgm:presLayoutVars>
      </dgm:prSet>
      <dgm:spPr/>
    </dgm:pt>
    <dgm:pt modelId="{4F0CEEBA-BBD0-4C26-85CD-75F19B152B75}" type="pres">
      <dgm:prSet presAssocID="{563CF156-5456-4832-9E07-06BA2287EBF4}" presName="rootComposite" presStyleCnt="0"/>
      <dgm:spPr/>
    </dgm:pt>
    <dgm:pt modelId="{8D3B3F04-60D1-45C7-ACA9-07CBB8B5BDAB}" type="pres">
      <dgm:prSet presAssocID="{563CF156-5456-4832-9E07-06BA2287EBF4}" presName="rootText" presStyleLbl="node4" presStyleIdx="1" presStyleCnt="2" custLinFactNeighborX="-56413" custLinFactNeighborY="-159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4BC6273-14DA-4C7A-B5E5-DA342AF41EF0}" type="pres">
      <dgm:prSet presAssocID="{563CF156-5456-4832-9E07-06BA2287EBF4}" presName="rootConnector" presStyleLbl="node4" presStyleIdx="1" presStyleCnt="2"/>
      <dgm:spPr/>
    </dgm:pt>
    <dgm:pt modelId="{26E9A2CF-DDD9-41EE-A8F5-908C3446C592}" type="pres">
      <dgm:prSet presAssocID="{563CF156-5456-4832-9E07-06BA2287EBF4}" presName="hierChild4" presStyleCnt="0"/>
      <dgm:spPr/>
    </dgm:pt>
    <dgm:pt modelId="{EEE6236E-EBB4-4287-A42A-5DFC07D3B4FA}" type="pres">
      <dgm:prSet presAssocID="{563CF156-5456-4832-9E07-06BA2287EBF4}" presName="hierChild5" presStyleCnt="0"/>
      <dgm:spPr/>
    </dgm:pt>
    <dgm:pt modelId="{C4C4E0A3-61EE-4780-9B56-81C0A91CCCAB}" type="pres">
      <dgm:prSet presAssocID="{C42C0914-4436-4124-B032-6756BD6D3EA0}" presName="hierChild5" presStyleCnt="0"/>
      <dgm:spPr/>
    </dgm:pt>
    <dgm:pt modelId="{6AD27939-42C2-4A61-B87D-2C7FE7D33BDF}" type="pres">
      <dgm:prSet presAssocID="{62D0E569-83A7-4F88-9D26-381191413B78}" presName="hierChild5" presStyleCnt="0"/>
      <dgm:spPr/>
    </dgm:pt>
    <dgm:pt modelId="{C878589A-16E6-4946-AE6E-FAE6FA467689}" type="pres">
      <dgm:prSet presAssocID="{58D03B8E-F097-415A-9BC0-FD33E92ABDF4}" presName="hierChild5" presStyleCnt="0"/>
      <dgm:spPr/>
    </dgm:pt>
    <dgm:pt modelId="{B68673A9-D21C-4189-B3FE-149D4ACC157C}" type="pres">
      <dgm:prSet presAssocID="{0989B41C-7A77-44C2-9348-95E3318E7B7C}" presName="hierChild3" presStyleCnt="0"/>
      <dgm:spPr/>
    </dgm:pt>
  </dgm:ptLst>
  <dgm:cxnLst>
    <dgm:cxn modelId="{DDE3BAA0-F66E-46BE-B554-8D6F0D7A5BBA}" type="presOf" srcId="{62D0E569-83A7-4F88-9D26-381191413B78}" destId="{C1FD20E8-9BFE-493E-B235-FE7B10EEFA45}" srcOrd="1" destOrd="0" presId="urn:microsoft.com/office/officeart/2005/8/layout/orgChart1"/>
    <dgm:cxn modelId="{83FE4C13-3362-4153-8E5A-9CD62FCA5065}" type="presOf" srcId="{0AED286D-011C-4412-A47B-9185C4709366}" destId="{28CDC0AA-65B2-4502-9C91-5A65D738751A}" srcOrd="0" destOrd="0" presId="urn:microsoft.com/office/officeart/2005/8/layout/orgChart1"/>
    <dgm:cxn modelId="{ACA85B5E-A5A8-446D-B1E2-4D3C2356A6DD}" type="presOf" srcId="{4A5B8D56-D18E-488F-966C-62BF2708A023}" destId="{0C7939B0-5F90-4F56-B637-20526DAFE62F}" srcOrd="0" destOrd="0" presId="urn:microsoft.com/office/officeart/2005/8/layout/orgChart1"/>
    <dgm:cxn modelId="{CFAF5BFA-5942-41FA-860E-3CA8F45AAB0D}" srcId="{58D03B8E-F097-415A-9BC0-FD33E92ABDF4}" destId="{62D0E569-83A7-4F88-9D26-381191413B78}" srcOrd="0" destOrd="0" parTransId="{FB3CF36B-D914-4A80-8F97-1564F438666B}" sibTransId="{439F9820-504B-4CB9-A83F-42A3EFDCAC45}"/>
    <dgm:cxn modelId="{2292908D-4891-417A-8F7E-6B994E89F133}" srcId="{D4B3C509-5F96-42C6-968F-C7156EED7DF9}" destId="{0989B41C-7A77-44C2-9348-95E3318E7B7C}" srcOrd="0" destOrd="0" parTransId="{25715A4A-671C-449B-8888-C656EEF13559}" sibTransId="{60FD56BB-450D-4BE9-A392-FB7271C2BB64}"/>
    <dgm:cxn modelId="{F23BE0A8-0956-4D63-A706-5C4DDBCA21DF}" type="presOf" srcId="{58D03B8E-F097-415A-9BC0-FD33E92ABDF4}" destId="{E8891ECB-D4F2-4226-82F9-55BD9DDE90D8}" srcOrd="1" destOrd="0" presId="urn:microsoft.com/office/officeart/2005/8/layout/orgChart1"/>
    <dgm:cxn modelId="{D372FCF3-5EB6-4DEB-9076-0F695744B829}" type="presOf" srcId="{D4B3C509-5F96-42C6-968F-C7156EED7DF9}" destId="{E310FBF5-0C16-456F-B3F5-A58263C27A5D}" srcOrd="0" destOrd="0" presId="urn:microsoft.com/office/officeart/2005/8/layout/orgChart1"/>
    <dgm:cxn modelId="{BEB1AFFC-62D5-4416-8302-C6EC3528FD76}" type="presOf" srcId="{0989B41C-7A77-44C2-9348-95E3318E7B7C}" destId="{A79588F8-A3D0-42AC-B69E-79F7591E45E4}" srcOrd="1" destOrd="0" presId="urn:microsoft.com/office/officeart/2005/8/layout/orgChart1"/>
    <dgm:cxn modelId="{4EA25E7D-1436-4F63-9AF1-C4ECB93B444C}" type="presOf" srcId="{C42C0914-4436-4124-B032-6756BD6D3EA0}" destId="{86DD1527-BDD9-40D4-9ABB-479AC12B3624}" srcOrd="1" destOrd="0" presId="urn:microsoft.com/office/officeart/2005/8/layout/orgChart1"/>
    <dgm:cxn modelId="{4A59665A-F18C-4F38-8143-60E54629109D}" type="presOf" srcId="{563CF156-5456-4832-9E07-06BA2287EBF4}" destId="{8D3B3F04-60D1-45C7-ACA9-07CBB8B5BDAB}" srcOrd="0" destOrd="0" presId="urn:microsoft.com/office/officeart/2005/8/layout/orgChart1"/>
    <dgm:cxn modelId="{C1E34F0B-29F2-4FED-861E-E07B97F91938}" type="presOf" srcId="{83E66AED-1DAC-42E9-8B8B-17204B9B12C2}" destId="{6CE7DFAF-5B9F-47EA-931C-324637EA2490}" srcOrd="0" destOrd="0" presId="urn:microsoft.com/office/officeart/2005/8/layout/orgChart1"/>
    <dgm:cxn modelId="{EAA16BB4-7A65-4F28-926B-01CE551D2B6C}" srcId="{62D0E569-83A7-4F88-9D26-381191413B78}" destId="{C42C0914-4436-4124-B032-6756BD6D3EA0}" srcOrd="0" destOrd="0" parTransId="{83E66AED-1DAC-42E9-8B8B-17204B9B12C2}" sibTransId="{BCBAC30F-31B8-4111-9DBF-6E01CDA6E652}"/>
    <dgm:cxn modelId="{2CFFAE55-BE81-4F59-8A26-5CFD2E9A2A5B}" type="presOf" srcId="{C42C0914-4436-4124-B032-6756BD6D3EA0}" destId="{11B6D5A5-96D0-4BE9-AFB6-C4A289AE2353}" srcOrd="0" destOrd="0" presId="urn:microsoft.com/office/officeart/2005/8/layout/orgChart1"/>
    <dgm:cxn modelId="{F17F0EBD-806A-4C57-B56C-455F2A97B201}" type="presOf" srcId="{0989B41C-7A77-44C2-9348-95E3318E7B7C}" destId="{C9816597-79DD-4CDC-868A-A620C5B9B2BB}" srcOrd="0" destOrd="0" presId="urn:microsoft.com/office/officeart/2005/8/layout/orgChart1"/>
    <dgm:cxn modelId="{D93D37A7-8730-435C-AA54-538B3E654BFE}" srcId="{C42C0914-4436-4124-B032-6756BD6D3EA0}" destId="{563CF156-5456-4832-9E07-06BA2287EBF4}" srcOrd="0" destOrd="0" parTransId="{0AED286D-011C-4412-A47B-9185C4709366}" sibTransId="{B6F43A48-2D51-4D9E-BB70-9D0525B67EBD}"/>
    <dgm:cxn modelId="{AF4B8BA1-C9C9-4C31-B091-F297318E6826}" srcId="{0989B41C-7A77-44C2-9348-95E3318E7B7C}" destId="{58D03B8E-F097-415A-9BC0-FD33E92ABDF4}" srcOrd="0" destOrd="0" parTransId="{4A5B8D56-D18E-488F-966C-62BF2708A023}" sibTransId="{ED9BD595-C500-4249-862B-5A7F0DE23F88}"/>
    <dgm:cxn modelId="{4843085E-336C-4FFA-88AB-7B20D7BEA81D}" type="presOf" srcId="{58D03B8E-F097-415A-9BC0-FD33E92ABDF4}" destId="{0A766F25-49A0-4844-AC0C-F6578BC1D637}" srcOrd="0" destOrd="0" presId="urn:microsoft.com/office/officeart/2005/8/layout/orgChart1"/>
    <dgm:cxn modelId="{B9A08A1A-1AB8-4119-81BC-D520045568BB}" type="presOf" srcId="{62D0E569-83A7-4F88-9D26-381191413B78}" destId="{FAC29E42-A34F-453A-B2C2-EACF5F2FA333}" srcOrd="0" destOrd="0" presId="urn:microsoft.com/office/officeart/2005/8/layout/orgChart1"/>
    <dgm:cxn modelId="{A8C415BC-7820-465B-9086-289279F7B5FF}" type="presOf" srcId="{FB3CF36B-D914-4A80-8F97-1564F438666B}" destId="{67D1C7B7-E467-452A-ADDB-7DF5577CEDEE}" srcOrd="0" destOrd="0" presId="urn:microsoft.com/office/officeart/2005/8/layout/orgChart1"/>
    <dgm:cxn modelId="{457A273A-2157-48AA-9CF6-04982A449E1C}" type="presOf" srcId="{563CF156-5456-4832-9E07-06BA2287EBF4}" destId="{F4BC6273-14DA-4C7A-B5E5-DA342AF41EF0}" srcOrd="1" destOrd="0" presId="urn:microsoft.com/office/officeart/2005/8/layout/orgChart1"/>
    <dgm:cxn modelId="{2E0FDC03-29D0-432E-B4C8-A0567651791C}" type="presParOf" srcId="{E310FBF5-0C16-456F-B3F5-A58263C27A5D}" destId="{9F74BCED-AD41-447D-87AC-E9CB244D893F}" srcOrd="0" destOrd="0" presId="urn:microsoft.com/office/officeart/2005/8/layout/orgChart1"/>
    <dgm:cxn modelId="{CA885F17-C85D-43A4-8198-5B54782E0CED}" type="presParOf" srcId="{9F74BCED-AD41-447D-87AC-E9CB244D893F}" destId="{B18DC899-D0E9-4F07-BC98-639A216D48CA}" srcOrd="0" destOrd="0" presId="urn:microsoft.com/office/officeart/2005/8/layout/orgChart1"/>
    <dgm:cxn modelId="{68625C43-ECEC-4922-A2B9-0D27F25DF318}" type="presParOf" srcId="{B18DC899-D0E9-4F07-BC98-639A216D48CA}" destId="{C9816597-79DD-4CDC-868A-A620C5B9B2BB}" srcOrd="0" destOrd="0" presId="urn:microsoft.com/office/officeart/2005/8/layout/orgChart1"/>
    <dgm:cxn modelId="{CCE1C510-B620-46D9-BA05-9A1ED3BC7B88}" type="presParOf" srcId="{B18DC899-D0E9-4F07-BC98-639A216D48CA}" destId="{A79588F8-A3D0-42AC-B69E-79F7591E45E4}" srcOrd="1" destOrd="0" presId="urn:microsoft.com/office/officeart/2005/8/layout/orgChart1"/>
    <dgm:cxn modelId="{4DD6E228-B7CD-4406-A10E-BAEC83C051F1}" type="presParOf" srcId="{9F74BCED-AD41-447D-87AC-E9CB244D893F}" destId="{58CB61B5-EC32-4D7F-B0C5-4255559FC0E8}" srcOrd="1" destOrd="0" presId="urn:microsoft.com/office/officeart/2005/8/layout/orgChart1"/>
    <dgm:cxn modelId="{60F6B5A3-DE8A-4AC1-A7E3-1DA4C69C8AE1}" type="presParOf" srcId="{58CB61B5-EC32-4D7F-B0C5-4255559FC0E8}" destId="{0C7939B0-5F90-4F56-B637-20526DAFE62F}" srcOrd="0" destOrd="0" presId="urn:microsoft.com/office/officeart/2005/8/layout/orgChart1"/>
    <dgm:cxn modelId="{466A988B-D683-45CF-B9D7-621D2E3D8C99}" type="presParOf" srcId="{58CB61B5-EC32-4D7F-B0C5-4255559FC0E8}" destId="{48951DD7-500C-4D0C-9D42-5CFB7CA3225A}" srcOrd="1" destOrd="0" presId="urn:microsoft.com/office/officeart/2005/8/layout/orgChart1"/>
    <dgm:cxn modelId="{D9F9BB3C-F1BE-4D89-99CE-99F36EE5A8BA}" type="presParOf" srcId="{48951DD7-500C-4D0C-9D42-5CFB7CA3225A}" destId="{975FE20E-FB0E-4661-9FBD-E9E36F458BF0}" srcOrd="0" destOrd="0" presId="urn:microsoft.com/office/officeart/2005/8/layout/orgChart1"/>
    <dgm:cxn modelId="{099F6FDE-BA7E-4D1E-A161-92FC4B65CA2B}" type="presParOf" srcId="{975FE20E-FB0E-4661-9FBD-E9E36F458BF0}" destId="{0A766F25-49A0-4844-AC0C-F6578BC1D637}" srcOrd="0" destOrd="0" presId="urn:microsoft.com/office/officeart/2005/8/layout/orgChart1"/>
    <dgm:cxn modelId="{4EAC9D57-2A52-49DB-81FC-B34B36F91AAA}" type="presParOf" srcId="{975FE20E-FB0E-4661-9FBD-E9E36F458BF0}" destId="{E8891ECB-D4F2-4226-82F9-55BD9DDE90D8}" srcOrd="1" destOrd="0" presId="urn:microsoft.com/office/officeart/2005/8/layout/orgChart1"/>
    <dgm:cxn modelId="{F55B07B3-F207-4D27-8D4C-F3180B8E3791}" type="presParOf" srcId="{48951DD7-500C-4D0C-9D42-5CFB7CA3225A}" destId="{176C1F8E-6608-4435-81A2-F7D356526A72}" srcOrd="1" destOrd="0" presId="urn:microsoft.com/office/officeart/2005/8/layout/orgChart1"/>
    <dgm:cxn modelId="{8C6F600B-0627-49FF-840D-6C755682D6DF}" type="presParOf" srcId="{176C1F8E-6608-4435-81A2-F7D356526A72}" destId="{67D1C7B7-E467-452A-ADDB-7DF5577CEDEE}" srcOrd="0" destOrd="0" presId="urn:microsoft.com/office/officeart/2005/8/layout/orgChart1"/>
    <dgm:cxn modelId="{2A9165D4-1DA4-4176-9865-1D8173F88D44}" type="presParOf" srcId="{176C1F8E-6608-4435-81A2-F7D356526A72}" destId="{21284475-0E65-4F58-8551-83AB202D24FC}" srcOrd="1" destOrd="0" presId="urn:microsoft.com/office/officeart/2005/8/layout/orgChart1"/>
    <dgm:cxn modelId="{E6AD42AF-DDFB-44B7-86EA-DB2E89C998FC}" type="presParOf" srcId="{21284475-0E65-4F58-8551-83AB202D24FC}" destId="{E74CD61F-848A-4967-8F97-99F2ED359FDF}" srcOrd="0" destOrd="0" presId="urn:microsoft.com/office/officeart/2005/8/layout/orgChart1"/>
    <dgm:cxn modelId="{307FE17D-FAAF-4B52-BAC6-ED28F8943D93}" type="presParOf" srcId="{E74CD61F-848A-4967-8F97-99F2ED359FDF}" destId="{FAC29E42-A34F-453A-B2C2-EACF5F2FA333}" srcOrd="0" destOrd="0" presId="urn:microsoft.com/office/officeart/2005/8/layout/orgChart1"/>
    <dgm:cxn modelId="{AA09C8D3-EBE6-4453-BD8C-0CB729D6881A}" type="presParOf" srcId="{E74CD61F-848A-4967-8F97-99F2ED359FDF}" destId="{C1FD20E8-9BFE-493E-B235-FE7B10EEFA45}" srcOrd="1" destOrd="0" presId="urn:microsoft.com/office/officeart/2005/8/layout/orgChart1"/>
    <dgm:cxn modelId="{DD56A321-E786-4B43-8833-8B53DFECC301}" type="presParOf" srcId="{21284475-0E65-4F58-8551-83AB202D24FC}" destId="{89EC6919-DFC8-4604-98C2-BDA52FBF2A09}" srcOrd="1" destOrd="0" presId="urn:microsoft.com/office/officeart/2005/8/layout/orgChart1"/>
    <dgm:cxn modelId="{11728E42-344E-47B9-BFE4-712608679134}" type="presParOf" srcId="{89EC6919-DFC8-4604-98C2-BDA52FBF2A09}" destId="{6CE7DFAF-5B9F-47EA-931C-324637EA2490}" srcOrd="0" destOrd="0" presId="urn:microsoft.com/office/officeart/2005/8/layout/orgChart1"/>
    <dgm:cxn modelId="{3F52C64C-4E55-4590-8A57-AFDAA28D303F}" type="presParOf" srcId="{89EC6919-DFC8-4604-98C2-BDA52FBF2A09}" destId="{961B87F8-DBEB-421A-9C5B-EDBED1301488}" srcOrd="1" destOrd="0" presId="urn:microsoft.com/office/officeart/2005/8/layout/orgChart1"/>
    <dgm:cxn modelId="{91405E8E-52AC-4471-8026-4C5AF79E25E0}" type="presParOf" srcId="{961B87F8-DBEB-421A-9C5B-EDBED1301488}" destId="{FA9F401F-2616-4AE2-A517-5475389DA472}" srcOrd="0" destOrd="0" presId="urn:microsoft.com/office/officeart/2005/8/layout/orgChart1"/>
    <dgm:cxn modelId="{ECA869A8-3DC1-4EFD-A648-3355A7FEEC09}" type="presParOf" srcId="{FA9F401F-2616-4AE2-A517-5475389DA472}" destId="{11B6D5A5-96D0-4BE9-AFB6-C4A289AE2353}" srcOrd="0" destOrd="0" presId="urn:microsoft.com/office/officeart/2005/8/layout/orgChart1"/>
    <dgm:cxn modelId="{DEC190DF-6F28-4C97-801A-3B564B62A285}" type="presParOf" srcId="{FA9F401F-2616-4AE2-A517-5475389DA472}" destId="{86DD1527-BDD9-40D4-9ABB-479AC12B3624}" srcOrd="1" destOrd="0" presId="urn:microsoft.com/office/officeart/2005/8/layout/orgChart1"/>
    <dgm:cxn modelId="{407B740B-3348-47DD-9A66-923F3A81B181}" type="presParOf" srcId="{961B87F8-DBEB-421A-9C5B-EDBED1301488}" destId="{088E4ECA-1BEB-4631-86C2-BB9D0803183B}" srcOrd="1" destOrd="0" presId="urn:microsoft.com/office/officeart/2005/8/layout/orgChart1"/>
    <dgm:cxn modelId="{93432B4C-781C-4F9C-A42C-90C10CCFAAB6}" type="presParOf" srcId="{088E4ECA-1BEB-4631-86C2-BB9D0803183B}" destId="{28CDC0AA-65B2-4502-9C91-5A65D738751A}" srcOrd="0" destOrd="0" presId="urn:microsoft.com/office/officeart/2005/8/layout/orgChart1"/>
    <dgm:cxn modelId="{FDA3141A-4953-46A8-B4B7-71D416696DCD}" type="presParOf" srcId="{088E4ECA-1BEB-4631-86C2-BB9D0803183B}" destId="{BC34F2FE-F050-423D-A99C-7111322CB265}" srcOrd="1" destOrd="0" presId="urn:microsoft.com/office/officeart/2005/8/layout/orgChart1"/>
    <dgm:cxn modelId="{46DC9C93-5A42-449F-8113-834BDB269F97}" type="presParOf" srcId="{BC34F2FE-F050-423D-A99C-7111322CB265}" destId="{4F0CEEBA-BBD0-4C26-85CD-75F19B152B75}" srcOrd="0" destOrd="0" presId="urn:microsoft.com/office/officeart/2005/8/layout/orgChart1"/>
    <dgm:cxn modelId="{17EC6902-1121-4A41-AEDE-409DB30F9A01}" type="presParOf" srcId="{4F0CEEBA-BBD0-4C26-85CD-75F19B152B75}" destId="{8D3B3F04-60D1-45C7-ACA9-07CBB8B5BDAB}" srcOrd="0" destOrd="0" presId="urn:microsoft.com/office/officeart/2005/8/layout/orgChart1"/>
    <dgm:cxn modelId="{0B517B17-80A1-43CD-B684-A6C73F94A3FF}" type="presParOf" srcId="{4F0CEEBA-BBD0-4C26-85CD-75F19B152B75}" destId="{F4BC6273-14DA-4C7A-B5E5-DA342AF41EF0}" srcOrd="1" destOrd="0" presId="urn:microsoft.com/office/officeart/2005/8/layout/orgChart1"/>
    <dgm:cxn modelId="{4514B32A-8BA6-4BC1-9E97-E7E6A36EA993}" type="presParOf" srcId="{BC34F2FE-F050-423D-A99C-7111322CB265}" destId="{26E9A2CF-DDD9-41EE-A8F5-908C3446C592}" srcOrd="1" destOrd="0" presId="urn:microsoft.com/office/officeart/2005/8/layout/orgChart1"/>
    <dgm:cxn modelId="{480232A5-ED93-4E2C-B824-29CDC17CB9FA}" type="presParOf" srcId="{BC34F2FE-F050-423D-A99C-7111322CB265}" destId="{EEE6236E-EBB4-4287-A42A-5DFC07D3B4FA}" srcOrd="2" destOrd="0" presId="urn:microsoft.com/office/officeart/2005/8/layout/orgChart1"/>
    <dgm:cxn modelId="{5A86086B-BFCD-46AF-A361-C59FA638C349}" type="presParOf" srcId="{961B87F8-DBEB-421A-9C5B-EDBED1301488}" destId="{C4C4E0A3-61EE-4780-9B56-81C0A91CCCAB}" srcOrd="2" destOrd="0" presId="urn:microsoft.com/office/officeart/2005/8/layout/orgChart1"/>
    <dgm:cxn modelId="{4FCF6186-4D34-4A35-A043-BB68822D5A7A}" type="presParOf" srcId="{21284475-0E65-4F58-8551-83AB202D24FC}" destId="{6AD27939-42C2-4A61-B87D-2C7FE7D33BDF}" srcOrd="2" destOrd="0" presId="urn:microsoft.com/office/officeart/2005/8/layout/orgChart1"/>
    <dgm:cxn modelId="{38D0860A-7EAF-43B7-8A22-8146B3D89B2C}" type="presParOf" srcId="{48951DD7-500C-4D0C-9D42-5CFB7CA3225A}" destId="{C878589A-16E6-4946-AE6E-FAE6FA467689}" srcOrd="2" destOrd="0" presId="urn:microsoft.com/office/officeart/2005/8/layout/orgChart1"/>
    <dgm:cxn modelId="{9A05CA9A-C565-49D9-A5F9-050E9228AF47}" type="presParOf" srcId="{9F74BCED-AD41-447D-87AC-E9CB244D893F}" destId="{B68673A9-D21C-4189-B3FE-149D4ACC1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37C46-7999-42FA-982F-D22BFF7D2F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6F7FA33-4CE9-495C-B7F4-774610F2AB56}">
      <dgm:prSet phldrT="[Text]" custT="1"/>
      <dgm:spPr/>
      <dgm:t>
        <a:bodyPr/>
        <a:lstStyle/>
        <a:p>
          <a:r>
            <a:rPr lang="en-IN" sz="2400" dirty="0" smtClean="0"/>
            <a:t>Single Characters like  </a:t>
          </a:r>
          <a:endParaRPr lang="en-IN" sz="2400" dirty="0"/>
        </a:p>
      </dgm:t>
    </dgm:pt>
    <dgm:pt modelId="{F5A5A58A-D0C7-49C0-A08B-F8A9DEF71022}" type="parTrans" cxnId="{B1F854A9-56FD-4F94-81FB-DF8F7C435B28}">
      <dgm:prSet/>
      <dgm:spPr/>
      <dgm:t>
        <a:bodyPr/>
        <a:lstStyle/>
        <a:p>
          <a:endParaRPr lang="en-IN"/>
        </a:p>
      </dgm:t>
    </dgm:pt>
    <dgm:pt modelId="{D35EB190-6658-49EE-9EC1-B569113EC3C8}" type="sibTrans" cxnId="{B1F854A9-56FD-4F94-81FB-DF8F7C435B28}">
      <dgm:prSet/>
      <dgm:spPr/>
      <dgm:t>
        <a:bodyPr/>
        <a:lstStyle/>
        <a:p>
          <a:endParaRPr lang="en-IN"/>
        </a:p>
      </dgm:t>
    </dgm:pt>
    <dgm:pt modelId="{71EEFC5A-8596-4B7D-87E7-3B916BC5271B}" type="pres">
      <dgm:prSet presAssocID="{F0537C46-7999-42FA-982F-D22BFF7D2F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03E227-F3EA-4730-89B6-28406C933BEE}" type="pres">
      <dgm:prSet presAssocID="{B6F7FA33-4CE9-495C-B7F4-774610F2AB56}" presName="hierRoot1" presStyleCnt="0">
        <dgm:presLayoutVars>
          <dgm:hierBranch val="init"/>
        </dgm:presLayoutVars>
      </dgm:prSet>
      <dgm:spPr/>
    </dgm:pt>
    <dgm:pt modelId="{6A4CA83F-AD08-49B8-A44C-2BC54F3A9AF8}" type="pres">
      <dgm:prSet presAssocID="{B6F7FA33-4CE9-495C-B7F4-774610F2AB56}" presName="rootComposite1" presStyleCnt="0"/>
      <dgm:spPr/>
    </dgm:pt>
    <dgm:pt modelId="{622448B5-DB00-4DA8-B4C7-D7200BD87F91}" type="pres">
      <dgm:prSet presAssocID="{B6F7FA33-4CE9-495C-B7F4-774610F2AB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22775F-3D4E-4F15-A0CA-FB99E5E9DA11}" type="pres">
      <dgm:prSet presAssocID="{B6F7FA33-4CE9-495C-B7F4-774610F2AB56}" presName="rootConnector1" presStyleLbl="node1" presStyleIdx="0" presStyleCnt="0"/>
      <dgm:spPr/>
    </dgm:pt>
    <dgm:pt modelId="{4F75B9E6-865D-4803-9569-01DEEAC6A21C}" type="pres">
      <dgm:prSet presAssocID="{B6F7FA33-4CE9-495C-B7F4-774610F2AB56}" presName="hierChild2" presStyleCnt="0"/>
      <dgm:spPr/>
    </dgm:pt>
    <dgm:pt modelId="{2BF7A499-36B6-4FA6-8CEF-9C73516D8FD3}" type="pres">
      <dgm:prSet presAssocID="{B6F7FA33-4CE9-495C-B7F4-774610F2AB56}" presName="hierChild3" presStyleCnt="0"/>
      <dgm:spPr/>
    </dgm:pt>
  </dgm:ptLst>
  <dgm:cxnLst>
    <dgm:cxn modelId="{B1F854A9-56FD-4F94-81FB-DF8F7C435B28}" srcId="{F0537C46-7999-42FA-982F-D22BFF7D2F73}" destId="{B6F7FA33-4CE9-495C-B7F4-774610F2AB56}" srcOrd="0" destOrd="0" parTransId="{F5A5A58A-D0C7-49C0-A08B-F8A9DEF71022}" sibTransId="{D35EB190-6658-49EE-9EC1-B569113EC3C8}"/>
    <dgm:cxn modelId="{24904860-CD8E-4BE7-8C9F-897286B56F9A}" type="presOf" srcId="{F0537C46-7999-42FA-982F-D22BFF7D2F73}" destId="{71EEFC5A-8596-4B7D-87E7-3B916BC5271B}" srcOrd="0" destOrd="0" presId="urn:microsoft.com/office/officeart/2005/8/layout/orgChart1"/>
    <dgm:cxn modelId="{639B83DB-4336-4A31-92AC-C1A8C1239980}" type="presOf" srcId="{B6F7FA33-4CE9-495C-B7F4-774610F2AB56}" destId="{4022775F-3D4E-4F15-A0CA-FB99E5E9DA11}" srcOrd="1" destOrd="0" presId="urn:microsoft.com/office/officeart/2005/8/layout/orgChart1"/>
    <dgm:cxn modelId="{B2ABA245-9F80-4051-881C-F26842BBCFE2}" type="presOf" srcId="{B6F7FA33-4CE9-495C-B7F4-774610F2AB56}" destId="{622448B5-DB00-4DA8-B4C7-D7200BD87F91}" srcOrd="0" destOrd="0" presId="urn:microsoft.com/office/officeart/2005/8/layout/orgChart1"/>
    <dgm:cxn modelId="{8CD53B92-723C-435D-A606-40DBAAEB6DB8}" type="presParOf" srcId="{71EEFC5A-8596-4B7D-87E7-3B916BC5271B}" destId="{FB03E227-F3EA-4730-89B6-28406C933BEE}" srcOrd="0" destOrd="0" presId="urn:microsoft.com/office/officeart/2005/8/layout/orgChart1"/>
    <dgm:cxn modelId="{92EA6025-2F6E-4A0A-8C78-CD74CB26F0F4}" type="presParOf" srcId="{FB03E227-F3EA-4730-89B6-28406C933BEE}" destId="{6A4CA83F-AD08-49B8-A44C-2BC54F3A9AF8}" srcOrd="0" destOrd="0" presId="urn:microsoft.com/office/officeart/2005/8/layout/orgChart1"/>
    <dgm:cxn modelId="{885AA0DF-B552-423F-96CC-5FC31F04E68A}" type="presParOf" srcId="{6A4CA83F-AD08-49B8-A44C-2BC54F3A9AF8}" destId="{622448B5-DB00-4DA8-B4C7-D7200BD87F91}" srcOrd="0" destOrd="0" presId="urn:microsoft.com/office/officeart/2005/8/layout/orgChart1"/>
    <dgm:cxn modelId="{7810BE72-BBC1-4BBD-AB54-01D444680774}" type="presParOf" srcId="{6A4CA83F-AD08-49B8-A44C-2BC54F3A9AF8}" destId="{4022775F-3D4E-4F15-A0CA-FB99E5E9DA11}" srcOrd="1" destOrd="0" presId="urn:microsoft.com/office/officeart/2005/8/layout/orgChart1"/>
    <dgm:cxn modelId="{9895DEF6-79E8-4A47-A355-2AA85D8D38BA}" type="presParOf" srcId="{FB03E227-F3EA-4730-89B6-28406C933BEE}" destId="{4F75B9E6-865D-4803-9569-01DEEAC6A21C}" srcOrd="1" destOrd="0" presId="urn:microsoft.com/office/officeart/2005/8/layout/orgChart1"/>
    <dgm:cxn modelId="{18539495-686B-4EA5-85D0-A666A14B77AE}" type="presParOf" srcId="{FB03E227-F3EA-4730-89B6-28406C933BEE}" destId="{2BF7A499-36B6-4FA6-8CEF-9C73516D8F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537C46-7999-42FA-982F-D22BFF7D2F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6F7FA33-4CE9-495C-B7F4-774610F2AB56}">
      <dgm:prSet phldrT="[Text]" custT="1"/>
      <dgm:spPr/>
      <dgm:t>
        <a:bodyPr/>
        <a:lstStyle/>
        <a:p>
          <a:r>
            <a:rPr lang="en-IN" sz="2400" dirty="0" smtClean="0"/>
            <a:t>Single Characters like  </a:t>
          </a:r>
          <a:endParaRPr lang="en-IN" sz="2400" dirty="0"/>
        </a:p>
      </dgm:t>
    </dgm:pt>
    <dgm:pt modelId="{F5A5A58A-D0C7-49C0-A08B-F8A9DEF71022}" type="parTrans" cxnId="{B1F854A9-56FD-4F94-81FB-DF8F7C435B28}">
      <dgm:prSet/>
      <dgm:spPr/>
      <dgm:t>
        <a:bodyPr/>
        <a:lstStyle/>
        <a:p>
          <a:endParaRPr lang="en-IN"/>
        </a:p>
      </dgm:t>
    </dgm:pt>
    <dgm:pt modelId="{D35EB190-6658-49EE-9EC1-B569113EC3C8}" type="sibTrans" cxnId="{B1F854A9-56FD-4F94-81FB-DF8F7C435B28}">
      <dgm:prSet/>
      <dgm:spPr/>
      <dgm:t>
        <a:bodyPr/>
        <a:lstStyle/>
        <a:p>
          <a:endParaRPr lang="en-IN"/>
        </a:p>
      </dgm:t>
    </dgm:pt>
    <dgm:pt modelId="{209A2FC7-8B65-4375-8DD4-F9611A7C42C2}">
      <dgm:prSet phldrT="[Text]" custT="1"/>
      <dgm:spPr/>
      <dgm:t>
        <a:bodyPr/>
        <a:lstStyle/>
        <a:p>
          <a:r>
            <a:rPr lang="en-IN" sz="2400" dirty="0" smtClean="0"/>
            <a:t>Regular Elements</a:t>
          </a:r>
          <a:endParaRPr lang="en-IN" sz="2400" dirty="0"/>
        </a:p>
      </dgm:t>
    </dgm:pt>
    <dgm:pt modelId="{5817F968-103E-409C-82AE-87B86A3C4B0E}" type="parTrans" cxnId="{6625864E-8B53-461B-A166-5B03EE0D2A93}">
      <dgm:prSet/>
      <dgm:spPr/>
      <dgm:t>
        <a:bodyPr/>
        <a:lstStyle/>
        <a:p>
          <a:endParaRPr lang="en-IN"/>
        </a:p>
      </dgm:t>
    </dgm:pt>
    <dgm:pt modelId="{A45FBB52-6A2E-43E1-B214-BF40479CBFA2}" type="sibTrans" cxnId="{6625864E-8B53-461B-A166-5B03EE0D2A93}">
      <dgm:prSet/>
      <dgm:spPr/>
      <dgm:t>
        <a:bodyPr/>
        <a:lstStyle/>
        <a:p>
          <a:endParaRPr lang="en-IN"/>
        </a:p>
      </dgm:t>
    </dgm:pt>
    <dgm:pt modelId="{6BED5733-BFC5-48D0-8DC8-E0CDB2EF9DAA}">
      <dgm:prSet phldrT="[Text]" custT="1"/>
      <dgm:spPr/>
      <dgm:t>
        <a:bodyPr/>
        <a:lstStyle/>
        <a:p>
          <a:r>
            <a:rPr lang="en-IN" sz="2400" dirty="0" smtClean="0"/>
            <a:t>Thin Elements</a:t>
          </a:r>
          <a:endParaRPr lang="en-IN" sz="2400" dirty="0"/>
        </a:p>
      </dgm:t>
    </dgm:pt>
    <dgm:pt modelId="{8C4F61FB-380A-48DC-B1AE-21BB533F48E5}" type="parTrans" cxnId="{2BA6F4CB-1201-48EF-8984-8C0C6A3DB531}">
      <dgm:prSet/>
      <dgm:spPr/>
      <dgm:t>
        <a:bodyPr/>
        <a:lstStyle/>
        <a:p>
          <a:endParaRPr lang="en-IN"/>
        </a:p>
      </dgm:t>
    </dgm:pt>
    <dgm:pt modelId="{3E282739-C59C-4D80-AB43-29D1AFE88FEA}" type="sibTrans" cxnId="{2BA6F4CB-1201-48EF-8984-8C0C6A3DB531}">
      <dgm:prSet/>
      <dgm:spPr/>
      <dgm:t>
        <a:bodyPr/>
        <a:lstStyle/>
        <a:p>
          <a:endParaRPr lang="en-IN"/>
        </a:p>
      </dgm:t>
    </dgm:pt>
    <dgm:pt modelId="{71EEFC5A-8596-4B7D-87E7-3B916BC5271B}" type="pres">
      <dgm:prSet presAssocID="{F0537C46-7999-42FA-982F-D22BFF7D2F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03E227-F3EA-4730-89B6-28406C933BEE}" type="pres">
      <dgm:prSet presAssocID="{B6F7FA33-4CE9-495C-B7F4-774610F2AB56}" presName="hierRoot1" presStyleCnt="0">
        <dgm:presLayoutVars>
          <dgm:hierBranch val="init"/>
        </dgm:presLayoutVars>
      </dgm:prSet>
      <dgm:spPr/>
    </dgm:pt>
    <dgm:pt modelId="{6A4CA83F-AD08-49B8-A44C-2BC54F3A9AF8}" type="pres">
      <dgm:prSet presAssocID="{B6F7FA33-4CE9-495C-B7F4-774610F2AB56}" presName="rootComposite1" presStyleCnt="0"/>
      <dgm:spPr/>
    </dgm:pt>
    <dgm:pt modelId="{622448B5-DB00-4DA8-B4C7-D7200BD87F91}" type="pres">
      <dgm:prSet presAssocID="{B6F7FA33-4CE9-495C-B7F4-774610F2AB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22775F-3D4E-4F15-A0CA-FB99E5E9DA11}" type="pres">
      <dgm:prSet presAssocID="{B6F7FA33-4CE9-495C-B7F4-774610F2AB56}" presName="rootConnector1" presStyleLbl="node1" presStyleIdx="0" presStyleCnt="0"/>
      <dgm:spPr/>
    </dgm:pt>
    <dgm:pt modelId="{4F75B9E6-865D-4803-9569-01DEEAC6A21C}" type="pres">
      <dgm:prSet presAssocID="{B6F7FA33-4CE9-495C-B7F4-774610F2AB56}" presName="hierChild2" presStyleCnt="0"/>
      <dgm:spPr/>
    </dgm:pt>
    <dgm:pt modelId="{8959FD15-A1E5-448B-84AE-F76945E48DBE}" type="pres">
      <dgm:prSet presAssocID="{8C4F61FB-380A-48DC-B1AE-21BB533F48E5}" presName="Name37" presStyleLbl="parChTrans1D2" presStyleIdx="0" presStyleCnt="2"/>
      <dgm:spPr/>
    </dgm:pt>
    <dgm:pt modelId="{E6C5CD23-DE3E-4987-B669-13BAD309AE70}" type="pres">
      <dgm:prSet presAssocID="{6BED5733-BFC5-48D0-8DC8-E0CDB2EF9DAA}" presName="hierRoot2" presStyleCnt="0">
        <dgm:presLayoutVars>
          <dgm:hierBranch val="init"/>
        </dgm:presLayoutVars>
      </dgm:prSet>
      <dgm:spPr/>
    </dgm:pt>
    <dgm:pt modelId="{9834CF33-CA1B-44BC-B1E0-FDF7AC012825}" type="pres">
      <dgm:prSet presAssocID="{6BED5733-BFC5-48D0-8DC8-E0CDB2EF9DAA}" presName="rootComposite" presStyleCnt="0"/>
      <dgm:spPr/>
    </dgm:pt>
    <dgm:pt modelId="{1651D4C3-38E8-47A4-A216-3303C9588137}" type="pres">
      <dgm:prSet presAssocID="{6BED5733-BFC5-48D0-8DC8-E0CDB2EF9D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D37A21-8048-4B70-9128-7CB57751768C}" type="pres">
      <dgm:prSet presAssocID="{6BED5733-BFC5-48D0-8DC8-E0CDB2EF9DAA}" presName="rootConnector" presStyleLbl="node2" presStyleIdx="0" presStyleCnt="2"/>
      <dgm:spPr/>
    </dgm:pt>
    <dgm:pt modelId="{DC8B2E7C-B8F1-42DD-B852-3ECAA6754A80}" type="pres">
      <dgm:prSet presAssocID="{6BED5733-BFC5-48D0-8DC8-E0CDB2EF9DAA}" presName="hierChild4" presStyleCnt="0"/>
      <dgm:spPr/>
    </dgm:pt>
    <dgm:pt modelId="{9D6897F0-A79F-42A2-9E3C-94D7C2CCB60F}" type="pres">
      <dgm:prSet presAssocID="{6BED5733-BFC5-48D0-8DC8-E0CDB2EF9DAA}" presName="hierChild5" presStyleCnt="0"/>
      <dgm:spPr/>
    </dgm:pt>
    <dgm:pt modelId="{5084964D-77CE-4EE9-949B-33DF03C0C1B8}" type="pres">
      <dgm:prSet presAssocID="{5817F968-103E-409C-82AE-87B86A3C4B0E}" presName="Name37" presStyleLbl="parChTrans1D2" presStyleIdx="1" presStyleCnt="2"/>
      <dgm:spPr/>
    </dgm:pt>
    <dgm:pt modelId="{859BA4F0-7161-478D-A877-2B5E0CCE93EA}" type="pres">
      <dgm:prSet presAssocID="{209A2FC7-8B65-4375-8DD4-F9611A7C42C2}" presName="hierRoot2" presStyleCnt="0">
        <dgm:presLayoutVars>
          <dgm:hierBranch val="init"/>
        </dgm:presLayoutVars>
      </dgm:prSet>
      <dgm:spPr/>
    </dgm:pt>
    <dgm:pt modelId="{737D4941-9216-4FA3-AFFB-9CDDD20F487F}" type="pres">
      <dgm:prSet presAssocID="{209A2FC7-8B65-4375-8DD4-F9611A7C42C2}" presName="rootComposite" presStyleCnt="0"/>
      <dgm:spPr/>
    </dgm:pt>
    <dgm:pt modelId="{C5B0E924-9009-41C3-A2BC-578527CD9BF2}" type="pres">
      <dgm:prSet presAssocID="{209A2FC7-8B65-4375-8DD4-F9611A7C42C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D6C34F-CBB1-4DDD-AF71-62D28CE21E0C}" type="pres">
      <dgm:prSet presAssocID="{209A2FC7-8B65-4375-8DD4-F9611A7C42C2}" presName="rootConnector" presStyleLbl="node2" presStyleIdx="1" presStyleCnt="2"/>
      <dgm:spPr/>
    </dgm:pt>
    <dgm:pt modelId="{214DCD41-D7CB-4362-AD1C-E5B807FDCDE4}" type="pres">
      <dgm:prSet presAssocID="{209A2FC7-8B65-4375-8DD4-F9611A7C42C2}" presName="hierChild4" presStyleCnt="0"/>
      <dgm:spPr/>
    </dgm:pt>
    <dgm:pt modelId="{BB037A90-43A7-4E31-9E90-36ABC3CC3003}" type="pres">
      <dgm:prSet presAssocID="{209A2FC7-8B65-4375-8DD4-F9611A7C42C2}" presName="hierChild5" presStyleCnt="0"/>
      <dgm:spPr/>
    </dgm:pt>
    <dgm:pt modelId="{2BF7A499-36B6-4FA6-8CEF-9C73516D8FD3}" type="pres">
      <dgm:prSet presAssocID="{B6F7FA33-4CE9-495C-B7F4-774610F2AB56}" presName="hierChild3" presStyleCnt="0"/>
      <dgm:spPr/>
    </dgm:pt>
  </dgm:ptLst>
  <dgm:cxnLst>
    <dgm:cxn modelId="{4C6ED7DB-7E35-47C0-B0CA-B2E635189D1A}" type="presOf" srcId="{6BED5733-BFC5-48D0-8DC8-E0CDB2EF9DAA}" destId="{68D37A21-8048-4B70-9128-7CB57751768C}" srcOrd="1" destOrd="0" presId="urn:microsoft.com/office/officeart/2005/8/layout/orgChart1"/>
    <dgm:cxn modelId="{6625864E-8B53-461B-A166-5B03EE0D2A93}" srcId="{B6F7FA33-4CE9-495C-B7F4-774610F2AB56}" destId="{209A2FC7-8B65-4375-8DD4-F9611A7C42C2}" srcOrd="1" destOrd="0" parTransId="{5817F968-103E-409C-82AE-87B86A3C4B0E}" sibTransId="{A45FBB52-6A2E-43E1-B214-BF40479CBFA2}"/>
    <dgm:cxn modelId="{F331DD3D-5E60-49D9-8287-C2817CA97E67}" type="presOf" srcId="{209A2FC7-8B65-4375-8DD4-F9611A7C42C2}" destId="{D6D6C34F-CBB1-4DDD-AF71-62D28CE21E0C}" srcOrd="1" destOrd="0" presId="urn:microsoft.com/office/officeart/2005/8/layout/orgChart1"/>
    <dgm:cxn modelId="{B1F854A9-56FD-4F94-81FB-DF8F7C435B28}" srcId="{F0537C46-7999-42FA-982F-D22BFF7D2F73}" destId="{B6F7FA33-4CE9-495C-B7F4-774610F2AB56}" srcOrd="0" destOrd="0" parTransId="{F5A5A58A-D0C7-49C0-A08B-F8A9DEF71022}" sibTransId="{D35EB190-6658-49EE-9EC1-B569113EC3C8}"/>
    <dgm:cxn modelId="{4BFF7E48-A7A1-4BF6-8A04-D31488C3ED2B}" type="presOf" srcId="{B6F7FA33-4CE9-495C-B7F4-774610F2AB56}" destId="{4022775F-3D4E-4F15-A0CA-FB99E5E9DA11}" srcOrd="1" destOrd="0" presId="urn:microsoft.com/office/officeart/2005/8/layout/orgChart1"/>
    <dgm:cxn modelId="{3833CF96-8DAB-43DA-B75D-4785E07F9E62}" type="presOf" srcId="{F0537C46-7999-42FA-982F-D22BFF7D2F73}" destId="{71EEFC5A-8596-4B7D-87E7-3B916BC5271B}" srcOrd="0" destOrd="0" presId="urn:microsoft.com/office/officeart/2005/8/layout/orgChart1"/>
    <dgm:cxn modelId="{1777ED63-45A2-4AA6-9D63-B128FA73E5C7}" type="presOf" srcId="{B6F7FA33-4CE9-495C-B7F4-774610F2AB56}" destId="{622448B5-DB00-4DA8-B4C7-D7200BD87F91}" srcOrd="0" destOrd="0" presId="urn:microsoft.com/office/officeart/2005/8/layout/orgChart1"/>
    <dgm:cxn modelId="{2BA6F4CB-1201-48EF-8984-8C0C6A3DB531}" srcId="{B6F7FA33-4CE9-495C-B7F4-774610F2AB56}" destId="{6BED5733-BFC5-48D0-8DC8-E0CDB2EF9DAA}" srcOrd="0" destOrd="0" parTransId="{8C4F61FB-380A-48DC-B1AE-21BB533F48E5}" sibTransId="{3E282739-C59C-4D80-AB43-29D1AFE88FEA}"/>
    <dgm:cxn modelId="{B7AF7C7F-699B-492E-95C5-6C4B567B03E8}" type="presOf" srcId="{209A2FC7-8B65-4375-8DD4-F9611A7C42C2}" destId="{C5B0E924-9009-41C3-A2BC-578527CD9BF2}" srcOrd="0" destOrd="0" presId="urn:microsoft.com/office/officeart/2005/8/layout/orgChart1"/>
    <dgm:cxn modelId="{3EB60684-F6A2-450A-A935-D84388CE0472}" type="presOf" srcId="{8C4F61FB-380A-48DC-B1AE-21BB533F48E5}" destId="{8959FD15-A1E5-448B-84AE-F76945E48DBE}" srcOrd="0" destOrd="0" presId="urn:microsoft.com/office/officeart/2005/8/layout/orgChart1"/>
    <dgm:cxn modelId="{82BFEE1F-90B0-4C37-9DC7-4135E07C04D1}" type="presOf" srcId="{5817F968-103E-409C-82AE-87B86A3C4B0E}" destId="{5084964D-77CE-4EE9-949B-33DF03C0C1B8}" srcOrd="0" destOrd="0" presId="urn:microsoft.com/office/officeart/2005/8/layout/orgChart1"/>
    <dgm:cxn modelId="{8D30C7E2-67B6-4603-AB86-F397C345F4FC}" type="presOf" srcId="{6BED5733-BFC5-48D0-8DC8-E0CDB2EF9DAA}" destId="{1651D4C3-38E8-47A4-A216-3303C9588137}" srcOrd="0" destOrd="0" presId="urn:microsoft.com/office/officeart/2005/8/layout/orgChart1"/>
    <dgm:cxn modelId="{E044205F-E7A1-4F5C-9282-C60CC0215EBA}" type="presParOf" srcId="{71EEFC5A-8596-4B7D-87E7-3B916BC5271B}" destId="{FB03E227-F3EA-4730-89B6-28406C933BEE}" srcOrd="0" destOrd="0" presId="urn:microsoft.com/office/officeart/2005/8/layout/orgChart1"/>
    <dgm:cxn modelId="{26F6B5AB-0AD8-430F-86A3-8EE105065E14}" type="presParOf" srcId="{FB03E227-F3EA-4730-89B6-28406C933BEE}" destId="{6A4CA83F-AD08-49B8-A44C-2BC54F3A9AF8}" srcOrd="0" destOrd="0" presId="urn:microsoft.com/office/officeart/2005/8/layout/orgChart1"/>
    <dgm:cxn modelId="{12819C88-3820-4D3E-B8D2-6CFB11453C66}" type="presParOf" srcId="{6A4CA83F-AD08-49B8-A44C-2BC54F3A9AF8}" destId="{622448B5-DB00-4DA8-B4C7-D7200BD87F91}" srcOrd="0" destOrd="0" presId="urn:microsoft.com/office/officeart/2005/8/layout/orgChart1"/>
    <dgm:cxn modelId="{1BE53021-A334-448C-95EB-E585B4FA3268}" type="presParOf" srcId="{6A4CA83F-AD08-49B8-A44C-2BC54F3A9AF8}" destId="{4022775F-3D4E-4F15-A0CA-FB99E5E9DA11}" srcOrd="1" destOrd="0" presId="urn:microsoft.com/office/officeart/2005/8/layout/orgChart1"/>
    <dgm:cxn modelId="{E10B8FCB-CA8E-479B-954C-771B99A2A825}" type="presParOf" srcId="{FB03E227-F3EA-4730-89B6-28406C933BEE}" destId="{4F75B9E6-865D-4803-9569-01DEEAC6A21C}" srcOrd="1" destOrd="0" presId="urn:microsoft.com/office/officeart/2005/8/layout/orgChart1"/>
    <dgm:cxn modelId="{46C6DC2F-60C9-41CB-ABF8-CA34CEFE26CB}" type="presParOf" srcId="{4F75B9E6-865D-4803-9569-01DEEAC6A21C}" destId="{8959FD15-A1E5-448B-84AE-F76945E48DBE}" srcOrd="0" destOrd="0" presId="urn:microsoft.com/office/officeart/2005/8/layout/orgChart1"/>
    <dgm:cxn modelId="{6E9018BE-C7C1-4FF5-925C-5266A178386B}" type="presParOf" srcId="{4F75B9E6-865D-4803-9569-01DEEAC6A21C}" destId="{E6C5CD23-DE3E-4987-B669-13BAD309AE70}" srcOrd="1" destOrd="0" presId="urn:microsoft.com/office/officeart/2005/8/layout/orgChart1"/>
    <dgm:cxn modelId="{13D71EA6-AAA2-49A0-9857-4A0568BDE7E5}" type="presParOf" srcId="{E6C5CD23-DE3E-4987-B669-13BAD309AE70}" destId="{9834CF33-CA1B-44BC-B1E0-FDF7AC012825}" srcOrd="0" destOrd="0" presId="urn:microsoft.com/office/officeart/2005/8/layout/orgChart1"/>
    <dgm:cxn modelId="{FC4A9B19-93FE-4AB8-8171-AD747CABE290}" type="presParOf" srcId="{9834CF33-CA1B-44BC-B1E0-FDF7AC012825}" destId="{1651D4C3-38E8-47A4-A216-3303C9588137}" srcOrd="0" destOrd="0" presId="urn:microsoft.com/office/officeart/2005/8/layout/orgChart1"/>
    <dgm:cxn modelId="{9291FF23-AB6B-4007-94F0-1FCBE30BF6BF}" type="presParOf" srcId="{9834CF33-CA1B-44BC-B1E0-FDF7AC012825}" destId="{68D37A21-8048-4B70-9128-7CB57751768C}" srcOrd="1" destOrd="0" presId="urn:microsoft.com/office/officeart/2005/8/layout/orgChart1"/>
    <dgm:cxn modelId="{8F0E3DF7-50F4-4C12-8339-DE7844F13488}" type="presParOf" srcId="{E6C5CD23-DE3E-4987-B669-13BAD309AE70}" destId="{DC8B2E7C-B8F1-42DD-B852-3ECAA6754A80}" srcOrd="1" destOrd="0" presId="urn:microsoft.com/office/officeart/2005/8/layout/orgChart1"/>
    <dgm:cxn modelId="{0CE9216B-4815-454B-9A75-DE241A027FEF}" type="presParOf" srcId="{E6C5CD23-DE3E-4987-B669-13BAD309AE70}" destId="{9D6897F0-A79F-42A2-9E3C-94D7C2CCB60F}" srcOrd="2" destOrd="0" presId="urn:microsoft.com/office/officeart/2005/8/layout/orgChart1"/>
    <dgm:cxn modelId="{A73EBAEE-1763-4B4C-B064-6CF7207AF28B}" type="presParOf" srcId="{4F75B9E6-865D-4803-9569-01DEEAC6A21C}" destId="{5084964D-77CE-4EE9-949B-33DF03C0C1B8}" srcOrd="2" destOrd="0" presId="urn:microsoft.com/office/officeart/2005/8/layout/orgChart1"/>
    <dgm:cxn modelId="{52CD18F5-3B51-47F5-9D0C-24908F3FCB00}" type="presParOf" srcId="{4F75B9E6-865D-4803-9569-01DEEAC6A21C}" destId="{859BA4F0-7161-478D-A877-2B5E0CCE93EA}" srcOrd="3" destOrd="0" presId="urn:microsoft.com/office/officeart/2005/8/layout/orgChart1"/>
    <dgm:cxn modelId="{59FA63EA-DD68-445A-B061-53BEE07D417B}" type="presParOf" srcId="{859BA4F0-7161-478D-A877-2B5E0CCE93EA}" destId="{737D4941-9216-4FA3-AFFB-9CDDD20F487F}" srcOrd="0" destOrd="0" presId="urn:microsoft.com/office/officeart/2005/8/layout/orgChart1"/>
    <dgm:cxn modelId="{F24E5775-7D45-46F9-91F8-4C21C350A4F5}" type="presParOf" srcId="{737D4941-9216-4FA3-AFFB-9CDDD20F487F}" destId="{C5B0E924-9009-41C3-A2BC-578527CD9BF2}" srcOrd="0" destOrd="0" presId="urn:microsoft.com/office/officeart/2005/8/layout/orgChart1"/>
    <dgm:cxn modelId="{2DD1D6F1-6777-4143-8037-C27CBA0FC287}" type="presParOf" srcId="{737D4941-9216-4FA3-AFFB-9CDDD20F487F}" destId="{D6D6C34F-CBB1-4DDD-AF71-62D28CE21E0C}" srcOrd="1" destOrd="0" presId="urn:microsoft.com/office/officeart/2005/8/layout/orgChart1"/>
    <dgm:cxn modelId="{D85ABB4C-6356-424A-B122-90606FB9CC64}" type="presParOf" srcId="{859BA4F0-7161-478D-A877-2B5E0CCE93EA}" destId="{214DCD41-D7CB-4362-AD1C-E5B807FDCDE4}" srcOrd="1" destOrd="0" presId="urn:microsoft.com/office/officeart/2005/8/layout/orgChart1"/>
    <dgm:cxn modelId="{FF49CC7A-CC07-466C-A98E-B96C598E9DE8}" type="presParOf" srcId="{859BA4F0-7161-478D-A877-2B5E0CCE93EA}" destId="{BB037A90-43A7-4E31-9E90-36ABC3CC3003}" srcOrd="2" destOrd="0" presId="urn:microsoft.com/office/officeart/2005/8/layout/orgChart1"/>
    <dgm:cxn modelId="{9C63E10D-BDFC-4FDA-9FAA-7F05C670C092}" type="presParOf" srcId="{FB03E227-F3EA-4730-89B6-28406C933BEE}" destId="{2BF7A499-36B6-4FA6-8CEF-9C73516D8F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A76154-4457-4671-833A-E622C791610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2B34BD8-860B-4722-98B9-E666A55972E8}">
      <dgm:prSet phldrT="[Text]"/>
      <dgm:spPr/>
      <dgm:t>
        <a:bodyPr/>
        <a:lstStyle/>
        <a:p>
          <a:r>
            <a:rPr lang="en-IN" dirty="0" smtClean="0"/>
            <a:t>Thin Elements</a:t>
          </a:r>
          <a:endParaRPr lang="en-IN" dirty="0"/>
        </a:p>
      </dgm:t>
    </dgm:pt>
    <dgm:pt modelId="{E6DB86D4-DC00-4753-A96A-064C01F32AB9}" type="parTrans" cxnId="{D48D0F42-424C-42BA-A2CC-3AB8F4BC0E4D}">
      <dgm:prSet/>
      <dgm:spPr/>
      <dgm:t>
        <a:bodyPr/>
        <a:lstStyle/>
        <a:p>
          <a:endParaRPr lang="en-IN"/>
        </a:p>
      </dgm:t>
    </dgm:pt>
    <dgm:pt modelId="{167D8979-958D-45E9-9177-0429FAA86983}" type="sibTrans" cxnId="{D48D0F42-424C-42BA-A2CC-3AB8F4BC0E4D}">
      <dgm:prSet/>
      <dgm:spPr/>
      <dgm:t>
        <a:bodyPr/>
        <a:lstStyle/>
        <a:p>
          <a:endParaRPr lang="en-IN"/>
        </a:p>
      </dgm:t>
    </dgm:pt>
    <dgm:pt modelId="{58749802-63B3-424F-9B79-8B20E26A06A8}" type="pres">
      <dgm:prSet presAssocID="{02A76154-4457-4671-833A-E622C7916106}" presName="Name0" presStyleCnt="0">
        <dgm:presLayoutVars>
          <dgm:dir/>
          <dgm:resizeHandles val="exact"/>
        </dgm:presLayoutVars>
      </dgm:prSet>
      <dgm:spPr/>
    </dgm:pt>
    <dgm:pt modelId="{8A87195A-A5A3-4BCF-8126-AE923CC16B8A}" type="pres">
      <dgm:prSet presAssocID="{32B34BD8-860B-4722-98B9-E666A55972E8}" presName="node" presStyleLbl="node1" presStyleIdx="0" presStyleCnt="1">
        <dgm:presLayoutVars>
          <dgm:bulletEnabled val="1"/>
        </dgm:presLayoutVars>
      </dgm:prSet>
      <dgm:spPr/>
    </dgm:pt>
  </dgm:ptLst>
  <dgm:cxnLst>
    <dgm:cxn modelId="{C6499FE9-607C-4955-97FA-A8C1C72940F0}" type="presOf" srcId="{32B34BD8-860B-4722-98B9-E666A55972E8}" destId="{8A87195A-A5A3-4BCF-8126-AE923CC16B8A}" srcOrd="0" destOrd="0" presId="urn:microsoft.com/office/officeart/2005/8/layout/process1"/>
    <dgm:cxn modelId="{D48D0F42-424C-42BA-A2CC-3AB8F4BC0E4D}" srcId="{02A76154-4457-4671-833A-E622C7916106}" destId="{32B34BD8-860B-4722-98B9-E666A55972E8}" srcOrd="0" destOrd="0" parTransId="{E6DB86D4-DC00-4753-A96A-064C01F32AB9}" sibTransId="{167D8979-958D-45E9-9177-0429FAA86983}"/>
    <dgm:cxn modelId="{100E7033-A5B2-45AD-99F1-140029AE4A51}" type="presOf" srcId="{02A76154-4457-4671-833A-E622C7916106}" destId="{58749802-63B3-424F-9B79-8B20E26A06A8}" srcOrd="0" destOrd="0" presId="urn:microsoft.com/office/officeart/2005/8/layout/process1"/>
    <dgm:cxn modelId="{F642A60E-F2C1-4144-B91B-0AAA1E6FDDF7}" type="presParOf" srcId="{58749802-63B3-424F-9B79-8B20E26A06A8}" destId="{8A87195A-A5A3-4BCF-8126-AE923CC16B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76154-4457-4671-833A-E622C791610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2B34BD8-860B-4722-98B9-E666A55972E8}">
      <dgm:prSet phldrT="[Text]"/>
      <dgm:spPr/>
      <dgm:t>
        <a:bodyPr/>
        <a:lstStyle/>
        <a:p>
          <a:r>
            <a:rPr lang="en-IN" dirty="0" smtClean="0"/>
            <a:t>Thin Elements</a:t>
          </a:r>
          <a:endParaRPr lang="en-IN" dirty="0"/>
        </a:p>
      </dgm:t>
    </dgm:pt>
    <dgm:pt modelId="{E6DB86D4-DC00-4753-A96A-064C01F32AB9}" type="parTrans" cxnId="{D48D0F42-424C-42BA-A2CC-3AB8F4BC0E4D}">
      <dgm:prSet/>
      <dgm:spPr/>
      <dgm:t>
        <a:bodyPr/>
        <a:lstStyle/>
        <a:p>
          <a:endParaRPr lang="en-IN"/>
        </a:p>
      </dgm:t>
    </dgm:pt>
    <dgm:pt modelId="{167D8979-958D-45E9-9177-0429FAA86983}" type="sibTrans" cxnId="{D48D0F42-424C-42BA-A2CC-3AB8F4BC0E4D}">
      <dgm:prSet/>
      <dgm:spPr/>
      <dgm:t>
        <a:bodyPr/>
        <a:lstStyle/>
        <a:p>
          <a:endParaRPr lang="en-IN"/>
        </a:p>
      </dgm:t>
    </dgm:pt>
    <dgm:pt modelId="{2E0033B8-EC39-4E25-92D3-B9F6F16E462D}">
      <dgm:prSet phldrT="[Text]"/>
      <dgm:spPr/>
      <dgm:t>
        <a:bodyPr/>
        <a:lstStyle/>
        <a:p>
          <a:r>
            <a:rPr lang="en-IN" dirty="0" smtClean="0"/>
            <a:t>Open Operation with line S.E. of length &gt; ½ * width</a:t>
          </a:r>
          <a:endParaRPr lang="en-IN" dirty="0"/>
        </a:p>
      </dgm:t>
    </dgm:pt>
    <dgm:pt modelId="{5D038954-B646-4B1F-B663-567161D2BCF2}" type="parTrans" cxnId="{611D2876-5070-4A87-AFA2-2793541E9EB5}">
      <dgm:prSet/>
      <dgm:spPr/>
      <dgm:t>
        <a:bodyPr/>
        <a:lstStyle/>
        <a:p>
          <a:endParaRPr lang="en-IN"/>
        </a:p>
      </dgm:t>
    </dgm:pt>
    <dgm:pt modelId="{5487F377-7AF4-4DA6-9F1C-A5C057CC9704}" type="sibTrans" cxnId="{611D2876-5070-4A87-AFA2-2793541E9EB5}">
      <dgm:prSet/>
      <dgm:spPr/>
      <dgm:t>
        <a:bodyPr/>
        <a:lstStyle/>
        <a:p>
          <a:endParaRPr lang="en-IN"/>
        </a:p>
      </dgm:t>
    </dgm:pt>
    <dgm:pt modelId="{58749802-63B3-424F-9B79-8B20E26A06A8}" type="pres">
      <dgm:prSet presAssocID="{02A76154-4457-4671-833A-E622C7916106}" presName="Name0" presStyleCnt="0">
        <dgm:presLayoutVars>
          <dgm:dir/>
          <dgm:resizeHandles val="exact"/>
        </dgm:presLayoutVars>
      </dgm:prSet>
      <dgm:spPr/>
    </dgm:pt>
    <dgm:pt modelId="{8A87195A-A5A3-4BCF-8126-AE923CC16B8A}" type="pres">
      <dgm:prSet presAssocID="{32B34BD8-860B-4722-98B9-E666A55972E8}" presName="node" presStyleLbl="node1" presStyleIdx="0" presStyleCnt="2">
        <dgm:presLayoutVars>
          <dgm:bulletEnabled val="1"/>
        </dgm:presLayoutVars>
      </dgm:prSet>
      <dgm:spPr/>
    </dgm:pt>
    <dgm:pt modelId="{F3CC7A6A-B671-4621-8EFA-5BE65F1C89C1}" type="pres">
      <dgm:prSet presAssocID="{167D8979-958D-45E9-9177-0429FAA86983}" presName="sibTrans" presStyleLbl="sibTrans2D1" presStyleIdx="0" presStyleCnt="1"/>
      <dgm:spPr/>
    </dgm:pt>
    <dgm:pt modelId="{1AB63FA2-3CEF-4877-B26F-253FF8B100C7}" type="pres">
      <dgm:prSet presAssocID="{167D8979-958D-45E9-9177-0429FAA86983}" presName="connectorText" presStyleLbl="sibTrans2D1" presStyleIdx="0" presStyleCnt="1"/>
      <dgm:spPr/>
    </dgm:pt>
    <dgm:pt modelId="{C7636866-429A-4B65-B99C-24FFDBCC3322}" type="pres">
      <dgm:prSet presAssocID="{2E0033B8-EC39-4E25-92D3-B9F6F16E462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66DC7A-F0CB-423A-BF06-852566490984}" type="presOf" srcId="{167D8979-958D-45E9-9177-0429FAA86983}" destId="{1AB63FA2-3CEF-4877-B26F-253FF8B100C7}" srcOrd="1" destOrd="0" presId="urn:microsoft.com/office/officeart/2005/8/layout/process1"/>
    <dgm:cxn modelId="{F3EAAF82-29F4-4245-9B31-DF5389D70C85}" type="presOf" srcId="{2E0033B8-EC39-4E25-92D3-B9F6F16E462D}" destId="{C7636866-429A-4B65-B99C-24FFDBCC3322}" srcOrd="0" destOrd="0" presId="urn:microsoft.com/office/officeart/2005/8/layout/process1"/>
    <dgm:cxn modelId="{307FFA9E-FB2C-43EC-B761-E0F8385B6A48}" type="presOf" srcId="{167D8979-958D-45E9-9177-0429FAA86983}" destId="{F3CC7A6A-B671-4621-8EFA-5BE65F1C89C1}" srcOrd="0" destOrd="0" presId="urn:microsoft.com/office/officeart/2005/8/layout/process1"/>
    <dgm:cxn modelId="{611D2876-5070-4A87-AFA2-2793541E9EB5}" srcId="{02A76154-4457-4671-833A-E622C7916106}" destId="{2E0033B8-EC39-4E25-92D3-B9F6F16E462D}" srcOrd="1" destOrd="0" parTransId="{5D038954-B646-4B1F-B663-567161D2BCF2}" sibTransId="{5487F377-7AF4-4DA6-9F1C-A5C057CC9704}"/>
    <dgm:cxn modelId="{81DCC2FA-2542-4FAF-B3BD-C13BF2F3D930}" type="presOf" srcId="{32B34BD8-860B-4722-98B9-E666A55972E8}" destId="{8A87195A-A5A3-4BCF-8126-AE923CC16B8A}" srcOrd="0" destOrd="0" presId="urn:microsoft.com/office/officeart/2005/8/layout/process1"/>
    <dgm:cxn modelId="{D48D0F42-424C-42BA-A2CC-3AB8F4BC0E4D}" srcId="{02A76154-4457-4671-833A-E622C7916106}" destId="{32B34BD8-860B-4722-98B9-E666A55972E8}" srcOrd="0" destOrd="0" parTransId="{E6DB86D4-DC00-4753-A96A-064C01F32AB9}" sibTransId="{167D8979-958D-45E9-9177-0429FAA86983}"/>
    <dgm:cxn modelId="{85DECC36-3BC8-48B7-A4A4-E386DA484564}" type="presOf" srcId="{02A76154-4457-4671-833A-E622C7916106}" destId="{58749802-63B3-424F-9B79-8B20E26A06A8}" srcOrd="0" destOrd="0" presId="urn:microsoft.com/office/officeart/2005/8/layout/process1"/>
    <dgm:cxn modelId="{AB612F12-DDBE-4736-981B-EC7B9037A3F2}" type="presParOf" srcId="{58749802-63B3-424F-9B79-8B20E26A06A8}" destId="{8A87195A-A5A3-4BCF-8126-AE923CC16B8A}" srcOrd="0" destOrd="0" presId="urn:microsoft.com/office/officeart/2005/8/layout/process1"/>
    <dgm:cxn modelId="{67F90D7D-E780-4ADC-90AE-AAF122D390D3}" type="presParOf" srcId="{58749802-63B3-424F-9B79-8B20E26A06A8}" destId="{F3CC7A6A-B671-4621-8EFA-5BE65F1C89C1}" srcOrd="1" destOrd="0" presId="urn:microsoft.com/office/officeart/2005/8/layout/process1"/>
    <dgm:cxn modelId="{BB33020E-348F-48B6-AB38-A6779FB1C982}" type="presParOf" srcId="{F3CC7A6A-B671-4621-8EFA-5BE65F1C89C1}" destId="{1AB63FA2-3CEF-4877-B26F-253FF8B100C7}" srcOrd="0" destOrd="0" presId="urn:microsoft.com/office/officeart/2005/8/layout/process1"/>
    <dgm:cxn modelId="{D0EFE4AC-5A52-491C-8079-4169DF9713FF}" type="presParOf" srcId="{58749802-63B3-424F-9B79-8B20E26A06A8}" destId="{C7636866-429A-4B65-B99C-24FFDBCC33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A76154-4457-4671-833A-E622C791610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2B34BD8-860B-4722-98B9-E666A55972E8}">
      <dgm:prSet phldrT="[Text]"/>
      <dgm:spPr/>
      <dgm:t>
        <a:bodyPr/>
        <a:lstStyle/>
        <a:p>
          <a:r>
            <a:rPr lang="en-IN" dirty="0" smtClean="0"/>
            <a:t>Thin Elements</a:t>
          </a:r>
          <a:endParaRPr lang="en-IN" dirty="0"/>
        </a:p>
      </dgm:t>
    </dgm:pt>
    <dgm:pt modelId="{E6DB86D4-DC00-4753-A96A-064C01F32AB9}" type="parTrans" cxnId="{D48D0F42-424C-42BA-A2CC-3AB8F4BC0E4D}">
      <dgm:prSet/>
      <dgm:spPr/>
      <dgm:t>
        <a:bodyPr/>
        <a:lstStyle/>
        <a:p>
          <a:endParaRPr lang="en-IN"/>
        </a:p>
      </dgm:t>
    </dgm:pt>
    <dgm:pt modelId="{167D8979-958D-45E9-9177-0429FAA86983}" type="sibTrans" cxnId="{D48D0F42-424C-42BA-A2CC-3AB8F4BC0E4D}">
      <dgm:prSet/>
      <dgm:spPr/>
      <dgm:t>
        <a:bodyPr/>
        <a:lstStyle/>
        <a:p>
          <a:endParaRPr lang="en-IN"/>
        </a:p>
      </dgm:t>
    </dgm:pt>
    <dgm:pt modelId="{2E0033B8-EC39-4E25-92D3-B9F6F16E462D}">
      <dgm:prSet phldrT="[Text]"/>
      <dgm:spPr/>
      <dgm:t>
        <a:bodyPr/>
        <a:lstStyle/>
        <a:p>
          <a:r>
            <a:rPr lang="en-IN" dirty="0" smtClean="0"/>
            <a:t>Morphological Open Operation with line S.E. of length &gt; ½ * width</a:t>
          </a:r>
          <a:endParaRPr lang="en-IN" dirty="0"/>
        </a:p>
      </dgm:t>
    </dgm:pt>
    <dgm:pt modelId="{5D038954-B646-4B1F-B663-567161D2BCF2}" type="parTrans" cxnId="{611D2876-5070-4A87-AFA2-2793541E9EB5}">
      <dgm:prSet/>
      <dgm:spPr/>
      <dgm:t>
        <a:bodyPr/>
        <a:lstStyle/>
        <a:p>
          <a:endParaRPr lang="en-IN"/>
        </a:p>
      </dgm:t>
    </dgm:pt>
    <dgm:pt modelId="{5487F377-7AF4-4DA6-9F1C-A5C057CC9704}" type="sibTrans" cxnId="{611D2876-5070-4A87-AFA2-2793541E9EB5}">
      <dgm:prSet/>
      <dgm:spPr/>
      <dgm:t>
        <a:bodyPr/>
        <a:lstStyle/>
        <a:p>
          <a:endParaRPr lang="en-IN"/>
        </a:p>
      </dgm:t>
    </dgm:pt>
    <dgm:pt modelId="{FDE377B1-963C-4EA0-AD6A-17A5B7EBD88C}">
      <dgm:prSet phldrT="[Text]"/>
      <dgm:spPr/>
      <dgm:t>
        <a:bodyPr/>
        <a:lstStyle/>
        <a:p>
          <a:r>
            <a:rPr lang="en-IN" dirty="0" smtClean="0"/>
            <a:t>Single component for arrow and minus; some vanishes like ~</a:t>
          </a:r>
          <a:endParaRPr lang="en-IN" dirty="0"/>
        </a:p>
      </dgm:t>
    </dgm:pt>
    <dgm:pt modelId="{39E52AC0-E6B0-4551-BB45-1EA86446D3FF}" type="parTrans" cxnId="{28E2D8E5-D6D1-4E8A-99C4-69E99F9A4B59}">
      <dgm:prSet/>
      <dgm:spPr/>
      <dgm:t>
        <a:bodyPr/>
        <a:lstStyle/>
        <a:p>
          <a:endParaRPr lang="en-IN"/>
        </a:p>
      </dgm:t>
    </dgm:pt>
    <dgm:pt modelId="{B66487DB-AC8A-4475-9D91-48FCEF5669C5}" type="sibTrans" cxnId="{28E2D8E5-D6D1-4E8A-99C4-69E99F9A4B59}">
      <dgm:prSet/>
      <dgm:spPr/>
      <dgm:t>
        <a:bodyPr/>
        <a:lstStyle/>
        <a:p>
          <a:endParaRPr lang="en-IN"/>
        </a:p>
      </dgm:t>
    </dgm:pt>
    <dgm:pt modelId="{58749802-63B3-424F-9B79-8B20E26A06A8}" type="pres">
      <dgm:prSet presAssocID="{02A76154-4457-4671-833A-E622C7916106}" presName="Name0" presStyleCnt="0">
        <dgm:presLayoutVars>
          <dgm:dir/>
          <dgm:resizeHandles val="exact"/>
        </dgm:presLayoutVars>
      </dgm:prSet>
      <dgm:spPr/>
    </dgm:pt>
    <dgm:pt modelId="{8A87195A-A5A3-4BCF-8126-AE923CC16B8A}" type="pres">
      <dgm:prSet presAssocID="{32B34BD8-860B-4722-98B9-E666A55972E8}" presName="node" presStyleLbl="node1" presStyleIdx="0" presStyleCnt="3">
        <dgm:presLayoutVars>
          <dgm:bulletEnabled val="1"/>
        </dgm:presLayoutVars>
      </dgm:prSet>
      <dgm:spPr/>
    </dgm:pt>
    <dgm:pt modelId="{F3CC7A6A-B671-4621-8EFA-5BE65F1C89C1}" type="pres">
      <dgm:prSet presAssocID="{167D8979-958D-45E9-9177-0429FAA86983}" presName="sibTrans" presStyleLbl="sibTrans2D1" presStyleIdx="0" presStyleCnt="2"/>
      <dgm:spPr/>
    </dgm:pt>
    <dgm:pt modelId="{1AB63FA2-3CEF-4877-B26F-253FF8B100C7}" type="pres">
      <dgm:prSet presAssocID="{167D8979-958D-45E9-9177-0429FAA86983}" presName="connectorText" presStyleLbl="sibTrans2D1" presStyleIdx="0" presStyleCnt="2"/>
      <dgm:spPr/>
    </dgm:pt>
    <dgm:pt modelId="{C7636866-429A-4B65-B99C-24FFDBCC3322}" type="pres">
      <dgm:prSet presAssocID="{2E0033B8-EC39-4E25-92D3-B9F6F16E462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F0D8AF-2F0A-4A55-A05D-2593A9D83EBB}" type="pres">
      <dgm:prSet presAssocID="{5487F377-7AF4-4DA6-9F1C-A5C057CC9704}" presName="sibTrans" presStyleLbl="sibTrans2D1" presStyleIdx="1" presStyleCnt="2"/>
      <dgm:spPr/>
    </dgm:pt>
    <dgm:pt modelId="{28F5330A-3E2B-4222-BA87-BC25B2E3FCA5}" type="pres">
      <dgm:prSet presAssocID="{5487F377-7AF4-4DA6-9F1C-A5C057CC9704}" presName="connectorText" presStyleLbl="sibTrans2D1" presStyleIdx="1" presStyleCnt="2"/>
      <dgm:spPr/>
    </dgm:pt>
    <dgm:pt modelId="{43E3B93C-59DD-41A2-9F45-59202BD03D91}" type="pres">
      <dgm:prSet presAssocID="{FDE377B1-963C-4EA0-AD6A-17A5B7EBD8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8EED46-83FB-4026-B0E3-8820A0C38D8F}" type="presOf" srcId="{2E0033B8-EC39-4E25-92D3-B9F6F16E462D}" destId="{C7636866-429A-4B65-B99C-24FFDBCC3322}" srcOrd="0" destOrd="0" presId="urn:microsoft.com/office/officeart/2005/8/layout/process1"/>
    <dgm:cxn modelId="{59F87A83-520C-4320-BD28-EE9DE94F1102}" type="presOf" srcId="{32B34BD8-860B-4722-98B9-E666A55972E8}" destId="{8A87195A-A5A3-4BCF-8126-AE923CC16B8A}" srcOrd="0" destOrd="0" presId="urn:microsoft.com/office/officeart/2005/8/layout/process1"/>
    <dgm:cxn modelId="{F567F6D6-27A4-4631-95B5-DBEF8E35F430}" type="presOf" srcId="{FDE377B1-963C-4EA0-AD6A-17A5B7EBD88C}" destId="{43E3B93C-59DD-41A2-9F45-59202BD03D91}" srcOrd="0" destOrd="0" presId="urn:microsoft.com/office/officeart/2005/8/layout/process1"/>
    <dgm:cxn modelId="{ED5CDFB9-920A-47AD-B98C-57DEA0F2476F}" type="presOf" srcId="{167D8979-958D-45E9-9177-0429FAA86983}" destId="{1AB63FA2-3CEF-4877-B26F-253FF8B100C7}" srcOrd="1" destOrd="0" presId="urn:microsoft.com/office/officeart/2005/8/layout/process1"/>
    <dgm:cxn modelId="{7D964785-2F38-47E5-8C85-515BA41214FD}" type="presOf" srcId="{167D8979-958D-45E9-9177-0429FAA86983}" destId="{F3CC7A6A-B671-4621-8EFA-5BE65F1C89C1}" srcOrd="0" destOrd="0" presId="urn:microsoft.com/office/officeart/2005/8/layout/process1"/>
    <dgm:cxn modelId="{3703E59F-FA2D-45E7-B72C-44C06DD6E1DA}" type="presOf" srcId="{5487F377-7AF4-4DA6-9F1C-A5C057CC9704}" destId="{28F5330A-3E2B-4222-BA87-BC25B2E3FCA5}" srcOrd="1" destOrd="0" presId="urn:microsoft.com/office/officeart/2005/8/layout/process1"/>
    <dgm:cxn modelId="{28E2D8E5-D6D1-4E8A-99C4-69E99F9A4B59}" srcId="{02A76154-4457-4671-833A-E622C7916106}" destId="{FDE377B1-963C-4EA0-AD6A-17A5B7EBD88C}" srcOrd="2" destOrd="0" parTransId="{39E52AC0-E6B0-4551-BB45-1EA86446D3FF}" sibTransId="{B66487DB-AC8A-4475-9D91-48FCEF5669C5}"/>
    <dgm:cxn modelId="{27907F86-5FB5-45CC-B3D1-B601405020A2}" type="presOf" srcId="{02A76154-4457-4671-833A-E622C7916106}" destId="{58749802-63B3-424F-9B79-8B20E26A06A8}" srcOrd="0" destOrd="0" presId="urn:microsoft.com/office/officeart/2005/8/layout/process1"/>
    <dgm:cxn modelId="{611D2876-5070-4A87-AFA2-2793541E9EB5}" srcId="{02A76154-4457-4671-833A-E622C7916106}" destId="{2E0033B8-EC39-4E25-92D3-B9F6F16E462D}" srcOrd="1" destOrd="0" parTransId="{5D038954-B646-4B1F-B663-567161D2BCF2}" sibTransId="{5487F377-7AF4-4DA6-9F1C-A5C057CC9704}"/>
    <dgm:cxn modelId="{A205674B-12CC-4FA9-AFBC-E4BC660DB856}" type="presOf" srcId="{5487F377-7AF4-4DA6-9F1C-A5C057CC9704}" destId="{FFF0D8AF-2F0A-4A55-A05D-2593A9D83EBB}" srcOrd="0" destOrd="0" presId="urn:microsoft.com/office/officeart/2005/8/layout/process1"/>
    <dgm:cxn modelId="{D48D0F42-424C-42BA-A2CC-3AB8F4BC0E4D}" srcId="{02A76154-4457-4671-833A-E622C7916106}" destId="{32B34BD8-860B-4722-98B9-E666A55972E8}" srcOrd="0" destOrd="0" parTransId="{E6DB86D4-DC00-4753-A96A-064C01F32AB9}" sibTransId="{167D8979-958D-45E9-9177-0429FAA86983}"/>
    <dgm:cxn modelId="{E99FB42E-D443-4770-B0B2-9312B47248CD}" type="presParOf" srcId="{58749802-63B3-424F-9B79-8B20E26A06A8}" destId="{8A87195A-A5A3-4BCF-8126-AE923CC16B8A}" srcOrd="0" destOrd="0" presId="urn:microsoft.com/office/officeart/2005/8/layout/process1"/>
    <dgm:cxn modelId="{E4AD607F-E4E0-47A5-AF50-0442A3582195}" type="presParOf" srcId="{58749802-63B3-424F-9B79-8B20E26A06A8}" destId="{F3CC7A6A-B671-4621-8EFA-5BE65F1C89C1}" srcOrd="1" destOrd="0" presId="urn:microsoft.com/office/officeart/2005/8/layout/process1"/>
    <dgm:cxn modelId="{0990E4D6-8C0B-46C9-875F-AB38F401C1A1}" type="presParOf" srcId="{F3CC7A6A-B671-4621-8EFA-5BE65F1C89C1}" destId="{1AB63FA2-3CEF-4877-B26F-253FF8B100C7}" srcOrd="0" destOrd="0" presId="urn:microsoft.com/office/officeart/2005/8/layout/process1"/>
    <dgm:cxn modelId="{55A55E4F-0EC8-43AF-92BC-D6E8FB398245}" type="presParOf" srcId="{58749802-63B3-424F-9B79-8B20E26A06A8}" destId="{C7636866-429A-4B65-B99C-24FFDBCC3322}" srcOrd="2" destOrd="0" presId="urn:microsoft.com/office/officeart/2005/8/layout/process1"/>
    <dgm:cxn modelId="{000F36B4-EADF-4CAD-8A2A-29B550937DF2}" type="presParOf" srcId="{58749802-63B3-424F-9B79-8B20E26A06A8}" destId="{FFF0D8AF-2F0A-4A55-A05D-2593A9D83EBB}" srcOrd="3" destOrd="0" presId="urn:microsoft.com/office/officeart/2005/8/layout/process1"/>
    <dgm:cxn modelId="{CA80B029-F41F-4CD5-A397-F02F0070366C}" type="presParOf" srcId="{FFF0D8AF-2F0A-4A55-A05D-2593A9D83EBB}" destId="{28F5330A-3E2B-4222-BA87-BC25B2E3FCA5}" srcOrd="0" destOrd="0" presId="urn:microsoft.com/office/officeart/2005/8/layout/process1"/>
    <dgm:cxn modelId="{4653DDA7-675B-4355-9E2C-7F440E5DDC61}" type="presParOf" srcId="{58749802-63B3-424F-9B79-8B20E26A06A8}" destId="{43E3B93C-59DD-41A2-9F45-59202BD03D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76154-4457-4671-833A-E622C791610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32B34BD8-860B-4722-98B9-E666A55972E8}">
      <dgm:prSet phldrT="[Text]"/>
      <dgm:spPr/>
      <dgm:t>
        <a:bodyPr/>
        <a:lstStyle/>
        <a:p>
          <a:r>
            <a:rPr lang="en-IN" dirty="0" smtClean="0"/>
            <a:t>Thin Elements</a:t>
          </a:r>
          <a:endParaRPr lang="en-IN" dirty="0"/>
        </a:p>
      </dgm:t>
    </dgm:pt>
    <dgm:pt modelId="{E6DB86D4-DC00-4753-A96A-064C01F32AB9}" type="parTrans" cxnId="{D48D0F42-424C-42BA-A2CC-3AB8F4BC0E4D}">
      <dgm:prSet/>
      <dgm:spPr/>
      <dgm:t>
        <a:bodyPr/>
        <a:lstStyle/>
        <a:p>
          <a:endParaRPr lang="en-IN"/>
        </a:p>
      </dgm:t>
    </dgm:pt>
    <dgm:pt modelId="{167D8979-958D-45E9-9177-0429FAA86983}" type="sibTrans" cxnId="{D48D0F42-424C-42BA-A2CC-3AB8F4BC0E4D}">
      <dgm:prSet/>
      <dgm:spPr/>
      <dgm:t>
        <a:bodyPr/>
        <a:lstStyle/>
        <a:p>
          <a:endParaRPr lang="en-IN"/>
        </a:p>
      </dgm:t>
    </dgm:pt>
    <dgm:pt modelId="{2E0033B8-EC39-4E25-92D3-B9F6F16E462D}">
      <dgm:prSet phldrT="[Text]"/>
      <dgm:spPr/>
      <dgm:t>
        <a:bodyPr/>
        <a:lstStyle/>
        <a:p>
          <a:r>
            <a:rPr lang="en-IN" dirty="0" smtClean="0"/>
            <a:t>Open Operation with line S.E. of length &gt; ½ * width</a:t>
          </a:r>
          <a:endParaRPr lang="en-IN" dirty="0"/>
        </a:p>
      </dgm:t>
    </dgm:pt>
    <dgm:pt modelId="{5D038954-B646-4B1F-B663-567161D2BCF2}" type="parTrans" cxnId="{611D2876-5070-4A87-AFA2-2793541E9EB5}">
      <dgm:prSet/>
      <dgm:spPr/>
      <dgm:t>
        <a:bodyPr/>
        <a:lstStyle/>
        <a:p>
          <a:endParaRPr lang="en-IN"/>
        </a:p>
      </dgm:t>
    </dgm:pt>
    <dgm:pt modelId="{5487F377-7AF4-4DA6-9F1C-A5C057CC9704}" type="sibTrans" cxnId="{611D2876-5070-4A87-AFA2-2793541E9EB5}">
      <dgm:prSet/>
      <dgm:spPr/>
      <dgm:t>
        <a:bodyPr/>
        <a:lstStyle/>
        <a:p>
          <a:endParaRPr lang="en-IN"/>
        </a:p>
      </dgm:t>
    </dgm:pt>
    <dgm:pt modelId="{FDE377B1-963C-4EA0-AD6A-17A5B7EBD88C}">
      <dgm:prSet phldrT="[Text]"/>
      <dgm:spPr/>
      <dgm:t>
        <a:bodyPr/>
        <a:lstStyle/>
        <a:p>
          <a:r>
            <a:rPr lang="en-IN" dirty="0" smtClean="0"/>
            <a:t>Single component for arrow and minus; some vanishes like ~</a:t>
          </a:r>
          <a:endParaRPr lang="en-IN" dirty="0"/>
        </a:p>
      </dgm:t>
    </dgm:pt>
    <dgm:pt modelId="{39E52AC0-E6B0-4551-BB45-1EA86446D3FF}" type="parTrans" cxnId="{28E2D8E5-D6D1-4E8A-99C4-69E99F9A4B59}">
      <dgm:prSet/>
      <dgm:spPr/>
      <dgm:t>
        <a:bodyPr/>
        <a:lstStyle/>
        <a:p>
          <a:endParaRPr lang="en-IN"/>
        </a:p>
      </dgm:t>
    </dgm:pt>
    <dgm:pt modelId="{B66487DB-AC8A-4475-9D91-48FCEF5669C5}" type="sibTrans" cxnId="{28E2D8E5-D6D1-4E8A-99C4-69E99F9A4B59}">
      <dgm:prSet/>
      <dgm:spPr/>
      <dgm:t>
        <a:bodyPr/>
        <a:lstStyle/>
        <a:p>
          <a:endParaRPr lang="en-IN"/>
        </a:p>
      </dgm:t>
    </dgm:pt>
    <dgm:pt modelId="{20B66577-594D-4229-BF46-AA845EA914BD}">
      <dgm:prSet phldrT="[Text]"/>
      <dgm:spPr/>
      <dgm:t>
        <a:bodyPr/>
        <a:lstStyle/>
        <a:p>
          <a:r>
            <a:rPr lang="en-IN" dirty="0" smtClean="0"/>
            <a:t>Pick only those with single component (S.C.R.)</a:t>
          </a:r>
          <a:endParaRPr lang="en-IN" dirty="0"/>
        </a:p>
      </dgm:t>
    </dgm:pt>
    <dgm:pt modelId="{7CFCF7FC-FFA8-4601-ADBF-06C27A49E3D5}" type="parTrans" cxnId="{79662A4D-EE4F-473A-88FE-20414E4BD84E}">
      <dgm:prSet/>
      <dgm:spPr/>
      <dgm:t>
        <a:bodyPr/>
        <a:lstStyle/>
        <a:p>
          <a:endParaRPr lang="en-IN"/>
        </a:p>
      </dgm:t>
    </dgm:pt>
    <dgm:pt modelId="{15C0E8D2-0C30-4D22-8A70-3C41842889E7}" type="sibTrans" cxnId="{79662A4D-EE4F-473A-88FE-20414E4BD84E}">
      <dgm:prSet/>
      <dgm:spPr/>
      <dgm:t>
        <a:bodyPr/>
        <a:lstStyle/>
        <a:p>
          <a:endParaRPr lang="en-IN"/>
        </a:p>
      </dgm:t>
    </dgm:pt>
    <dgm:pt modelId="{58749802-63B3-424F-9B79-8B20E26A06A8}" type="pres">
      <dgm:prSet presAssocID="{02A76154-4457-4671-833A-E622C7916106}" presName="Name0" presStyleCnt="0">
        <dgm:presLayoutVars>
          <dgm:dir/>
          <dgm:resizeHandles val="exact"/>
        </dgm:presLayoutVars>
      </dgm:prSet>
      <dgm:spPr/>
    </dgm:pt>
    <dgm:pt modelId="{8A87195A-A5A3-4BCF-8126-AE923CC16B8A}" type="pres">
      <dgm:prSet presAssocID="{32B34BD8-860B-4722-98B9-E666A55972E8}" presName="node" presStyleLbl="node1" presStyleIdx="0" presStyleCnt="4">
        <dgm:presLayoutVars>
          <dgm:bulletEnabled val="1"/>
        </dgm:presLayoutVars>
      </dgm:prSet>
      <dgm:spPr/>
    </dgm:pt>
    <dgm:pt modelId="{F3CC7A6A-B671-4621-8EFA-5BE65F1C89C1}" type="pres">
      <dgm:prSet presAssocID="{167D8979-958D-45E9-9177-0429FAA86983}" presName="sibTrans" presStyleLbl="sibTrans2D1" presStyleIdx="0" presStyleCnt="3"/>
      <dgm:spPr/>
    </dgm:pt>
    <dgm:pt modelId="{1AB63FA2-3CEF-4877-B26F-253FF8B100C7}" type="pres">
      <dgm:prSet presAssocID="{167D8979-958D-45E9-9177-0429FAA86983}" presName="connectorText" presStyleLbl="sibTrans2D1" presStyleIdx="0" presStyleCnt="3"/>
      <dgm:spPr/>
    </dgm:pt>
    <dgm:pt modelId="{C7636866-429A-4B65-B99C-24FFDBCC3322}" type="pres">
      <dgm:prSet presAssocID="{2E0033B8-EC39-4E25-92D3-B9F6F16E46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F0D8AF-2F0A-4A55-A05D-2593A9D83EBB}" type="pres">
      <dgm:prSet presAssocID="{5487F377-7AF4-4DA6-9F1C-A5C057CC9704}" presName="sibTrans" presStyleLbl="sibTrans2D1" presStyleIdx="1" presStyleCnt="3"/>
      <dgm:spPr/>
    </dgm:pt>
    <dgm:pt modelId="{28F5330A-3E2B-4222-BA87-BC25B2E3FCA5}" type="pres">
      <dgm:prSet presAssocID="{5487F377-7AF4-4DA6-9F1C-A5C057CC9704}" presName="connectorText" presStyleLbl="sibTrans2D1" presStyleIdx="1" presStyleCnt="3"/>
      <dgm:spPr/>
    </dgm:pt>
    <dgm:pt modelId="{43E3B93C-59DD-41A2-9F45-59202BD03D91}" type="pres">
      <dgm:prSet presAssocID="{FDE377B1-963C-4EA0-AD6A-17A5B7EBD8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3B7D8-E797-4E94-BC6C-3D6D18A2105D}" type="pres">
      <dgm:prSet presAssocID="{B66487DB-AC8A-4475-9D91-48FCEF5669C5}" presName="sibTrans" presStyleLbl="sibTrans2D1" presStyleIdx="2" presStyleCnt="3"/>
      <dgm:spPr/>
    </dgm:pt>
    <dgm:pt modelId="{AEADB70C-5B1D-487E-8802-ABD74C1FC719}" type="pres">
      <dgm:prSet presAssocID="{B66487DB-AC8A-4475-9D91-48FCEF5669C5}" presName="connectorText" presStyleLbl="sibTrans2D1" presStyleIdx="2" presStyleCnt="3"/>
      <dgm:spPr/>
    </dgm:pt>
    <dgm:pt modelId="{ADABF64E-7B34-41CD-8B7C-A2EB389657D6}" type="pres">
      <dgm:prSet presAssocID="{20B66577-594D-4229-BF46-AA845EA914BD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E16A5-2427-4A60-86C9-1D37214310CE}" type="presOf" srcId="{5487F377-7AF4-4DA6-9F1C-A5C057CC9704}" destId="{28F5330A-3E2B-4222-BA87-BC25B2E3FCA5}" srcOrd="1" destOrd="0" presId="urn:microsoft.com/office/officeart/2005/8/layout/process1"/>
    <dgm:cxn modelId="{090F7278-7047-47E4-8353-70E2E77E7951}" type="presOf" srcId="{2E0033B8-EC39-4E25-92D3-B9F6F16E462D}" destId="{C7636866-429A-4B65-B99C-24FFDBCC3322}" srcOrd="0" destOrd="0" presId="urn:microsoft.com/office/officeart/2005/8/layout/process1"/>
    <dgm:cxn modelId="{672CB6A2-6C55-44C4-A8FF-DBFEE323A02D}" type="presOf" srcId="{167D8979-958D-45E9-9177-0429FAA86983}" destId="{F3CC7A6A-B671-4621-8EFA-5BE65F1C89C1}" srcOrd="0" destOrd="0" presId="urn:microsoft.com/office/officeart/2005/8/layout/process1"/>
    <dgm:cxn modelId="{C1D61006-4CC8-4720-BACB-343D4E31123B}" type="presOf" srcId="{32B34BD8-860B-4722-98B9-E666A55972E8}" destId="{8A87195A-A5A3-4BCF-8126-AE923CC16B8A}" srcOrd="0" destOrd="0" presId="urn:microsoft.com/office/officeart/2005/8/layout/process1"/>
    <dgm:cxn modelId="{75462CCB-E7E3-465F-9F67-2D66A9C7E49D}" type="presOf" srcId="{B66487DB-AC8A-4475-9D91-48FCEF5669C5}" destId="{AEADB70C-5B1D-487E-8802-ABD74C1FC719}" srcOrd="1" destOrd="0" presId="urn:microsoft.com/office/officeart/2005/8/layout/process1"/>
    <dgm:cxn modelId="{5C0FED89-0941-48AF-B887-3C9B2BD8172F}" type="presOf" srcId="{B66487DB-AC8A-4475-9D91-48FCEF5669C5}" destId="{C633B7D8-E797-4E94-BC6C-3D6D18A2105D}" srcOrd="0" destOrd="0" presId="urn:microsoft.com/office/officeart/2005/8/layout/process1"/>
    <dgm:cxn modelId="{D48D0F42-424C-42BA-A2CC-3AB8F4BC0E4D}" srcId="{02A76154-4457-4671-833A-E622C7916106}" destId="{32B34BD8-860B-4722-98B9-E666A55972E8}" srcOrd="0" destOrd="0" parTransId="{E6DB86D4-DC00-4753-A96A-064C01F32AB9}" sibTransId="{167D8979-958D-45E9-9177-0429FAA86983}"/>
    <dgm:cxn modelId="{611D2876-5070-4A87-AFA2-2793541E9EB5}" srcId="{02A76154-4457-4671-833A-E622C7916106}" destId="{2E0033B8-EC39-4E25-92D3-B9F6F16E462D}" srcOrd="1" destOrd="0" parTransId="{5D038954-B646-4B1F-B663-567161D2BCF2}" sibTransId="{5487F377-7AF4-4DA6-9F1C-A5C057CC9704}"/>
    <dgm:cxn modelId="{956F3695-F565-43D2-BBD4-6DAB46690F2B}" type="presOf" srcId="{5487F377-7AF4-4DA6-9F1C-A5C057CC9704}" destId="{FFF0D8AF-2F0A-4A55-A05D-2593A9D83EBB}" srcOrd="0" destOrd="0" presId="urn:microsoft.com/office/officeart/2005/8/layout/process1"/>
    <dgm:cxn modelId="{4924F58A-D0BB-4C5C-8EAF-5D4FD13E3A69}" type="presOf" srcId="{167D8979-958D-45E9-9177-0429FAA86983}" destId="{1AB63FA2-3CEF-4877-B26F-253FF8B100C7}" srcOrd="1" destOrd="0" presId="urn:microsoft.com/office/officeart/2005/8/layout/process1"/>
    <dgm:cxn modelId="{E914081A-6E0E-45FB-940D-96CAF35DA10D}" type="presOf" srcId="{FDE377B1-963C-4EA0-AD6A-17A5B7EBD88C}" destId="{43E3B93C-59DD-41A2-9F45-59202BD03D91}" srcOrd="0" destOrd="0" presId="urn:microsoft.com/office/officeart/2005/8/layout/process1"/>
    <dgm:cxn modelId="{22102B45-25D2-4825-8ECF-484A76FB5BCC}" type="presOf" srcId="{02A76154-4457-4671-833A-E622C7916106}" destId="{58749802-63B3-424F-9B79-8B20E26A06A8}" srcOrd="0" destOrd="0" presId="urn:microsoft.com/office/officeart/2005/8/layout/process1"/>
    <dgm:cxn modelId="{79662A4D-EE4F-473A-88FE-20414E4BD84E}" srcId="{02A76154-4457-4671-833A-E622C7916106}" destId="{20B66577-594D-4229-BF46-AA845EA914BD}" srcOrd="3" destOrd="0" parTransId="{7CFCF7FC-FFA8-4601-ADBF-06C27A49E3D5}" sibTransId="{15C0E8D2-0C30-4D22-8A70-3C41842889E7}"/>
    <dgm:cxn modelId="{5C16E598-55C8-4F44-B15E-2EDAE2D6CA55}" type="presOf" srcId="{20B66577-594D-4229-BF46-AA845EA914BD}" destId="{ADABF64E-7B34-41CD-8B7C-A2EB389657D6}" srcOrd="0" destOrd="0" presId="urn:microsoft.com/office/officeart/2005/8/layout/process1"/>
    <dgm:cxn modelId="{28E2D8E5-D6D1-4E8A-99C4-69E99F9A4B59}" srcId="{02A76154-4457-4671-833A-E622C7916106}" destId="{FDE377B1-963C-4EA0-AD6A-17A5B7EBD88C}" srcOrd="2" destOrd="0" parTransId="{39E52AC0-E6B0-4551-BB45-1EA86446D3FF}" sibTransId="{B66487DB-AC8A-4475-9D91-48FCEF5669C5}"/>
    <dgm:cxn modelId="{453ED5DC-1FB2-49E2-9555-30B62282D39F}" type="presParOf" srcId="{58749802-63B3-424F-9B79-8B20E26A06A8}" destId="{8A87195A-A5A3-4BCF-8126-AE923CC16B8A}" srcOrd="0" destOrd="0" presId="urn:microsoft.com/office/officeart/2005/8/layout/process1"/>
    <dgm:cxn modelId="{8C924091-23B6-4F28-9731-7746F3C9E46B}" type="presParOf" srcId="{58749802-63B3-424F-9B79-8B20E26A06A8}" destId="{F3CC7A6A-B671-4621-8EFA-5BE65F1C89C1}" srcOrd="1" destOrd="0" presId="urn:microsoft.com/office/officeart/2005/8/layout/process1"/>
    <dgm:cxn modelId="{260350A3-14A5-4C47-BB2C-3E3C1E4EAB5B}" type="presParOf" srcId="{F3CC7A6A-B671-4621-8EFA-5BE65F1C89C1}" destId="{1AB63FA2-3CEF-4877-B26F-253FF8B100C7}" srcOrd="0" destOrd="0" presId="urn:microsoft.com/office/officeart/2005/8/layout/process1"/>
    <dgm:cxn modelId="{0325986D-0688-469E-A36B-2E12F6C76657}" type="presParOf" srcId="{58749802-63B3-424F-9B79-8B20E26A06A8}" destId="{C7636866-429A-4B65-B99C-24FFDBCC3322}" srcOrd="2" destOrd="0" presId="urn:microsoft.com/office/officeart/2005/8/layout/process1"/>
    <dgm:cxn modelId="{496DE6DB-7EE7-425A-A975-3DCADFA35A49}" type="presParOf" srcId="{58749802-63B3-424F-9B79-8B20E26A06A8}" destId="{FFF0D8AF-2F0A-4A55-A05D-2593A9D83EBB}" srcOrd="3" destOrd="0" presId="urn:microsoft.com/office/officeart/2005/8/layout/process1"/>
    <dgm:cxn modelId="{4D16E7F3-D4FA-4FDE-A400-78A4EDF520B4}" type="presParOf" srcId="{FFF0D8AF-2F0A-4A55-A05D-2593A9D83EBB}" destId="{28F5330A-3E2B-4222-BA87-BC25B2E3FCA5}" srcOrd="0" destOrd="0" presId="urn:microsoft.com/office/officeart/2005/8/layout/process1"/>
    <dgm:cxn modelId="{A10F55CA-D7FB-4FB0-8A95-DC77A8F6DF03}" type="presParOf" srcId="{58749802-63B3-424F-9B79-8B20E26A06A8}" destId="{43E3B93C-59DD-41A2-9F45-59202BD03D91}" srcOrd="4" destOrd="0" presId="urn:microsoft.com/office/officeart/2005/8/layout/process1"/>
    <dgm:cxn modelId="{19F40729-057F-4332-886E-2D72E59C17D0}" type="presParOf" srcId="{58749802-63B3-424F-9B79-8B20E26A06A8}" destId="{C633B7D8-E797-4E94-BC6C-3D6D18A2105D}" srcOrd="5" destOrd="0" presId="urn:microsoft.com/office/officeart/2005/8/layout/process1"/>
    <dgm:cxn modelId="{15BB3946-6D38-440C-89B3-86F420DCFE67}" type="presParOf" srcId="{C633B7D8-E797-4E94-BC6C-3D6D18A2105D}" destId="{AEADB70C-5B1D-487E-8802-ABD74C1FC719}" srcOrd="0" destOrd="0" presId="urn:microsoft.com/office/officeart/2005/8/layout/process1"/>
    <dgm:cxn modelId="{89CA6BA4-2E31-42C5-B5CD-B9066CF2FAA5}" type="presParOf" srcId="{58749802-63B3-424F-9B79-8B20E26A06A8}" destId="{ADABF64E-7B34-41CD-8B7C-A2EB389657D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CE42723A-919D-4FF2-9455-D02484B21A31}" type="presOf" srcId="{2B2F41A9-9B72-4304-83D3-F40800E0F676}" destId="{74263A41-B23C-4FD2-8CD5-44005D92C87B}" srcOrd="0" destOrd="0" presId="urn:microsoft.com/office/officeart/2005/8/layout/orgChart1"/>
    <dgm:cxn modelId="{EAD40D4A-9E07-474E-829B-4098A61BFBAB}" type="presOf" srcId="{74CCAE77-796E-4D03-8DD9-604B098036DF}" destId="{E1EAFBBD-1676-4BE1-A614-64CBBD1FAD63}" srcOrd="1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3D5A99E9-CCCC-4EC5-AA4F-196E58433362}" type="presOf" srcId="{74CCAE77-796E-4D03-8DD9-604B098036DF}" destId="{ED4526A1-CB57-4C5C-8E9B-0112FF6D543C}" srcOrd="0" destOrd="0" presId="urn:microsoft.com/office/officeart/2005/8/layout/orgChart1"/>
    <dgm:cxn modelId="{6EB075CA-2702-45F6-BA26-9D4B000D8F40}" type="presParOf" srcId="{74263A41-B23C-4FD2-8CD5-44005D92C87B}" destId="{62E67DFE-5428-476D-9360-91F6CE21D4C0}" srcOrd="0" destOrd="0" presId="urn:microsoft.com/office/officeart/2005/8/layout/orgChart1"/>
    <dgm:cxn modelId="{37868BCB-496E-4C43-BA26-304CC302A4F0}" type="presParOf" srcId="{62E67DFE-5428-476D-9360-91F6CE21D4C0}" destId="{C6F3B44E-056F-46A6-B9BC-E3A22AAD222D}" srcOrd="0" destOrd="0" presId="urn:microsoft.com/office/officeart/2005/8/layout/orgChart1"/>
    <dgm:cxn modelId="{B61326EB-DC42-4D8F-93EE-3BCDA7285AE4}" type="presParOf" srcId="{C6F3B44E-056F-46A6-B9BC-E3A22AAD222D}" destId="{ED4526A1-CB57-4C5C-8E9B-0112FF6D543C}" srcOrd="0" destOrd="0" presId="urn:microsoft.com/office/officeart/2005/8/layout/orgChart1"/>
    <dgm:cxn modelId="{38FD3383-BC6F-4989-933F-FF18F3B82620}" type="presParOf" srcId="{C6F3B44E-056F-46A6-B9BC-E3A22AAD222D}" destId="{E1EAFBBD-1676-4BE1-A614-64CBBD1FAD63}" srcOrd="1" destOrd="0" presId="urn:microsoft.com/office/officeart/2005/8/layout/orgChart1"/>
    <dgm:cxn modelId="{4326C116-09AE-4DAD-BB49-49E354989AF9}" type="presParOf" srcId="{62E67DFE-5428-476D-9360-91F6CE21D4C0}" destId="{B3AE810B-DEB8-4479-A568-CE69A98DC025}" srcOrd="1" destOrd="0" presId="urn:microsoft.com/office/officeart/2005/8/layout/orgChart1"/>
    <dgm:cxn modelId="{E4EE9C0B-EBD7-43FF-967E-030AC95F38D9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2F41A9-9B72-4304-83D3-F40800E0F67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4CCAE77-796E-4D03-8DD9-604B098036DF}">
      <dgm:prSet phldrT="[Text]"/>
      <dgm:spPr/>
      <dgm:t>
        <a:bodyPr/>
        <a:lstStyle/>
        <a:p>
          <a:r>
            <a:rPr lang="en-IN" dirty="0" smtClean="0"/>
            <a:t>S.C.R</a:t>
          </a:r>
          <a:endParaRPr lang="en-IN" dirty="0"/>
        </a:p>
      </dgm:t>
    </dgm:pt>
    <dgm:pt modelId="{2C562DCE-0FF6-4C7C-B9FE-759E9AA3D1C1}" type="parTrans" cxnId="{76F434AC-B938-4795-99CA-97DD8B8FBE27}">
      <dgm:prSet/>
      <dgm:spPr/>
      <dgm:t>
        <a:bodyPr/>
        <a:lstStyle/>
        <a:p>
          <a:endParaRPr lang="en-IN"/>
        </a:p>
      </dgm:t>
    </dgm:pt>
    <dgm:pt modelId="{AA31FCFD-C04E-4E3E-AF20-22C3461FE4C7}" type="sibTrans" cxnId="{76F434AC-B938-4795-99CA-97DD8B8FBE27}">
      <dgm:prSet/>
      <dgm:spPr/>
      <dgm:t>
        <a:bodyPr/>
        <a:lstStyle/>
        <a:p>
          <a:endParaRPr lang="en-IN"/>
        </a:p>
      </dgm:t>
    </dgm:pt>
    <dgm:pt modelId="{0AB69A0D-0D71-4C8A-9132-DF5BADBE3B3C}">
      <dgm:prSet phldrT="[Text]"/>
      <dgm:spPr/>
      <dgm:t>
        <a:bodyPr/>
        <a:lstStyle/>
        <a:p>
          <a:r>
            <a:rPr lang="en-IN" dirty="0" smtClean="0"/>
            <a:t>End Points = 2 &amp;&amp; Density &gt; 0.8</a:t>
          </a:r>
          <a:endParaRPr lang="en-IN" dirty="0"/>
        </a:p>
      </dgm:t>
    </dgm:pt>
    <dgm:pt modelId="{184B0EE7-1615-41FA-A872-6BEE42AEFAA6}" type="parTrans" cxnId="{1A492C6F-77C2-4C02-81BB-B1D650A5CE08}">
      <dgm:prSet/>
      <dgm:spPr/>
      <dgm:t>
        <a:bodyPr/>
        <a:lstStyle/>
        <a:p>
          <a:endParaRPr lang="en-IN"/>
        </a:p>
      </dgm:t>
    </dgm:pt>
    <dgm:pt modelId="{463BCABC-9256-4246-A065-35C9DBC30D3E}" type="sibTrans" cxnId="{1A492C6F-77C2-4C02-81BB-B1D650A5CE08}">
      <dgm:prSet/>
      <dgm:spPr/>
      <dgm:t>
        <a:bodyPr/>
        <a:lstStyle/>
        <a:p>
          <a:endParaRPr lang="en-IN"/>
        </a:p>
      </dgm:t>
    </dgm:pt>
    <dgm:pt modelId="{CEFDD236-44C9-4A7E-88B0-09012A8E8DB5}">
      <dgm:prSet phldrT="[Text]"/>
      <dgm:spPr/>
      <dgm:t>
        <a:bodyPr/>
        <a:lstStyle/>
        <a:p>
          <a:r>
            <a:rPr lang="en-IN" dirty="0" smtClean="0"/>
            <a:t>Minus</a:t>
          </a:r>
          <a:endParaRPr lang="en-IN" dirty="0"/>
        </a:p>
      </dgm:t>
    </dgm:pt>
    <dgm:pt modelId="{99C88327-E24C-4291-A6ED-3A7E28A61AEF}" type="parTrans" cxnId="{67DD2223-5134-46DD-A156-6DC2764B04D0}">
      <dgm:prSet/>
      <dgm:spPr/>
      <dgm:t>
        <a:bodyPr/>
        <a:lstStyle/>
        <a:p>
          <a:endParaRPr lang="en-IN"/>
        </a:p>
      </dgm:t>
    </dgm:pt>
    <dgm:pt modelId="{25EA1809-2291-419B-A4A4-4717E8DEBD75}" type="sibTrans" cxnId="{67DD2223-5134-46DD-A156-6DC2764B04D0}">
      <dgm:prSet/>
      <dgm:spPr/>
      <dgm:t>
        <a:bodyPr/>
        <a:lstStyle/>
        <a:p>
          <a:endParaRPr lang="en-IN"/>
        </a:p>
      </dgm:t>
    </dgm:pt>
    <dgm:pt modelId="{74263A41-B23C-4FD2-8CD5-44005D92C87B}" type="pres">
      <dgm:prSet presAssocID="{2B2F41A9-9B72-4304-83D3-F40800E0F6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67DFE-5428-476D-9360-91F6CE21D4C0}" type="pres">
      <dgm:prSet presAssocID="{74CCAE77-796E-4D03-8DD9-604B098036DF}" presName="hierRoot1" presStyleCnt="0">
        <dgm:presLayoutVars>
          <dgm:hierBranch val="init"/>
        </dgm:presLayoutVars>
      </dgm:prSet>
      <dgm:spPr/>
    </dgm:pt>
    <dgm:pt modelId="{C6F3B44E-056F-46A6-B9BC-E3A22AAD222D}" type="pres">
      <dgm:prSet presAssocID="{74CCAE77-796E-4D03-8DD9-604B098036DF}" presName="rootComposite1" presStyleCnt="0"/>
      <dgm:spPr/>
    </dgm:pt>
    <dgm:pt modelId="{ED4526A1-CB57-4C5C-8E9B-0112FF6D543C}" type="pres">
      <dgm:prSet presAssocID="{74CCAE77-796E-4D03-8DD9-604B098036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EAFBBD-1676-4BE1-A614-64CBBD1FAD63}" type="pres">
      <dgm:prSet presAssocID="{74CCAE77-796E-4D03-8DD9-604B098036DF}" presName="rootConnector1" presStyleLbl="node1" presStyleIdx="0" presStyleCnt="0"/>
      <dgm:spPr/>
    </dgm:pt>
    <dgm:pt modelId="{B3AE810B-DEB8-4479-A568-CE69A98DC025}" type="pres">
      <dgm:prSet presAssocID="{74CCAE77-796E-4D03-8DD9-604B098036DF}" presName="hierChild2" presStyleCnt="0"/>
      <dgm:spPr/>
    </dgm:pt>
    <dgm:pt modelId="{EACEA604-6430-4831-B944-DF0C0955321D}" type="pres">
      <dgm:prSet presAssocID="{184B0EE7-1615-41FA-A872-6BEE42AEFAA6}" presName="Name37" presStyleLbl="parChTrans1D2" presStyleIdx="0" presStyleCnt="1"/>
      <dgm:spPr/>
    </dgm:pt>
    <dgm:pt modelId="{5A5D0F87-926E-4F6B-9306-9B5A6E5AE892}" type="pres">
      <dgm:prSet presAssocID="{0AB69A0D-0D71-4C8A-9132-DF5BADBE3B3C}" presName="hierRoot2" presStyleCnt="0">
        <dgm:presLayoutVars>
          <dgm:hierBranch val="init"/>
        </dgm:presLayoutVars>
      </dgm:prSet>
      <dgm:spPr/>
    </dgm:pt>
    <dgm:pt modelId="{9F3193C1-8335-426E-A034-C5164B84567F}" type="pres">
      <dgm:prSet presAssocID="{0AB69A0D-0D71-4C8A-9132-DF5BADBE3B3C}" presName="rootComposite" presStyleCnt="0"/>
      <dgm:spPr/>
    </dgm:pt>
    <dgm:pt modelId="{4A66CAFE-7E3D-414C-A816-016528F5C560}" type="pres">
      <dgm:prSet presAssocID="{0AB69A0D-0D71-4C8A-9132-DF5BADBE3B3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09D13-70F6-4A47-AB00-0B859B5782D1}" type="pres">
      <dgm:prSet presAssocID="{0AB69A0D-0D71-4C8A-9132-DF5BADBE3B3C}" presName="rootConnector" presStyleLbl="node2" presStyleIdx="0" presStyleCnt="1"/>
      <dgm:spPr/>
    </dgm:pt>
    <dgm:pt modelId="{D2F01795-862B-42FB-B1BE-F48F621ECC07}" type="pres">
      <dgm:prSet presAssocID="{0AB69A0D-0D71-4C8A-9132-DF5BADBE3B3C}" presName="hierChild4" presStyleCnt="0"/>
      <dgm:spPr/>
    </dgm:pt>
    <dgm:pt modelId="{0B7F9964-8B4D-4069-905C-4AA90C623885}" type="pres">
      <dgm:prSet presAssocID="{99C88327-E24C-4291-A6ED-3A7E28A61AEF}" presName="Name37" presStyleLbl="parChTrans1D3" presStyleIdx="0" presStyleCnt="1"/>
      <dgm:spPr/>
    </dgm:pt>
    <dgm:pt modelId="{B8A0F626-8F49-453A-A915-F107ABC36A84}" type="pres">
      <dgm:prSet presAssocID="{CEFDD236-44C9-4A7E-88B0-09012A8E8DB5}" presName="hierRoot2" presStyleCnt="0">
        <dgm:presLayoutVars>
          <dgm:hierBranch val="init"/>
        </dgm:presLayoutVars>
      </dgm:prSet>
      <dgm:spPr/>
    </dgm:pt>
    <dgm:pt modelId="{DC7F38DF-0945-4EE2-ABCD-261DDD0EC9BF}" type="pres">
      <dgm:prSet presAssocID="{CEFDD236-44C9-4A7E-88B0-09012A8E8DB5}" presName="rootComposite" presStyleCnt="0"/>
      <dgm:spPr/>
    </dgm:pt>
    <dgm:pt modelId="{862F62D5-67E1-4F18-BFD0-BDF490CE9307}" type="pres">
      <dgm:prSet presAssocID="{CEFDD236-44C9-4A7E-88B0-09012A8E8DB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A0200F-B0FC-4CBA-9437-DB9AB0E8E40B}" type="pres">
      <dgm:prSet presAssocID="{CEFDD236-44C9-4A7E-88B0-09012A8E8DB5}" presName="rootConnector" presStyleLbl="node3" presStyleIdx="0" presStyleCnt="1"/>
      <dgm:spPr/>
    </dgm:pt>
    <dgm:pt modelId="{B095986E-51D2-4AE3-9024-6DB6ABD20A27}" type="pres">
      <dgm:prSet presAssocID="{CEFDD236-44C9-4A7E-88B0-09012A8E8DB5}" presName="hierChild4" presStyleCnt="0"/>
      <dgm:spPr/>
    </dgm:pt>
    <dgm:pt modelId="{8D6A6273-C30F-4BC6-97B9-732BC1EC09D4}" type="pres">
      <dgm:prSet presAssocID="{CEFDD236-44C9-4A7E-88B0-09012A8E8DB5}" presName="hierChild5" presStyleCnt="0"/>
      <dgm:spPr/>
    </dgm:pt>
    <dgm:pt modelId="{3E1DFD7E-2579-4508-872E-D904C6D8E613}" type="pres">
      <dgm:prSet presAssocID="{0AB69A0D-0D71-4C8A-9132-DF5BADBE3B3C}" presName="hierChild5" presStyleCnt="0"/>
      <dgm:spPr/>
    </dgm:pt>
    <dgm:pt modelId="{AB4EFF61-2069-43BC-9C56-B077ABFA71A6}" type="pres">
      <dgm:prSet presAssocID="{74CCAE77-796E-4D03-8DD9-604B098036DF}" presName="hierChild3" presStyleCnt="0"/>
      <dgm:spPr/>
    </dgm:pt>
  </dgm:ptLst>
  <dgm:cxnLst>
    <dgm:cxn modelId="{3B6A73B4-FDCC-4C95-A0D7-3E1085D34B76}" type="presOf" srcId="{74CCAE77-796E-4D03-8DD9-604B098036DF}" destId="{E1EAFBBD-1676-4BE1-A614-64CBBD1FAD63}" srcOrd="1" destOrd="0" presId="urn:microsoft.com/office/officeart/2005/8/layout/orgChart1"/>
    <dgm:cxn modelId="{76F434AC-B938-4795-99CA-97DD8B8FBE27}" srcId="{2B2F41A9-9B72-4304-83D3-F40800E0F676}" destId="{74CCAE77-796E-4D03-8DD9-604B098036DF}" srcOrd="0" destOrd="0" parTransId="{2C562DCE-0FF6-4C7C-B9FE-759E9AA3D1C1}" sibTransId="{AA31FCFD-C04E-4E3E-AF20-22C3461FE4C7}"/>
    <dgm:cxn modelId="{7E812F72-DFB5-4EE3-89AA-88757A582E17}" type="presOf" srcId="{0AB69A0D-0D71-4C8A-9132-DF5BADBE3B3C}" destId="{40709D13-70F6-4A47-AB00-0B859B5782D1}" srcOrd="1" destOrd="0" presId="urn:microsoft.com/office/officeart/2005/8/layout/orgChart1"/>
    <dgm:cxn modelId="{932B3295-040A-4FDB-866D-21D8F7EF0EE3}" type="presOf" srcId="{CEFDD236-44C9-4A7E-88B0-09012A8E8DB5}" destId="{B0A0200F-B0FC-4CBA-9437-DB9AB0E8E40B}" srcOrd="1" destOrd="0" presId="urn:microsoft.com/office/officeart/2005/8/layout/orgChart1"/>
    <dgm:cxn modelId="{ACDC3E0C-AB1B-4DDA-9BC4-FEDDC5ECF00E}" type="presOf" srcId="{2B2F41A9-9B72-4304-83D3-F40800E0F676}" destId="{74263A41-B23C-4FD2-8CD5-44005D92C87B}" srcOrd="0" destOrd="0" presId="urn:microsoft.com/office/officeart/2005/8/layout/orgChart1"/>
    <dgm:cxn modelId="{CFCAB6DA-F130-4E87-B0D2-73F82DF891C9}" type="presOf" srcId="{0AB69A0D-0D71-4C8A-9132-DF5BADBE3B3C}" destId="{4A66CAFE-7E3D-414C-A816-016528F5C560}" srcOrd="0" destOrd="0" presId="urn:microsoft.com/office/officeart/2005/8/layout/orgChart1"/>
    <dgm:cxn modelId="{67DD2223-5134-46DD-A156-6DC2764B04D0}" srcId="{0AB69A0D-0D71-4C8A-9132-DF5BADBE3B3C}" destId="{CEFDD236-44C9-4A7E-88B0-09012A8E8DB5}" srcOrd="0" destOrd="0" parTransId="{99C88327-E24C-4291-A6ED-3A7E28A61AEF}" sibTransId="{25EA1809-2291-419B-A4A4-4717E8DEBD75}"/>
    <dgm:cxn modelId="{1629191E-8677-4556-B33A-7DCD744E9C0C}" type="presOf" srcId="{184B0EE7-1615-41FA-A872-6BEE42AEFAA6}" destId="{EACEA604-6430-4831-B944-DF0C0955321D}" srcOrd="0" destOrd="0" presId="urn:microsoft.com/office/officeart/2005/8/layout/orgChart1"/>
    <dgm:cxn modelId="{E4E6B1DF-3B3E-4A0E-A642-8372E603D761}" type="presOf" srcId="{99C88327-E24C-4291-A6ED-3A7E28A61AEF}" destId="{0B7F9964-8B4D-4069-905C-4AA90C623885}" srcOrd="0" destOrd="0" presId="urn:microsoft.com/office/officeart/2005/8/layout/orgChart1"/>
    <dgm:cxn modelId="{6EF10A63-1490-4D3B-8E39-2995809528C6}" type="presOf" srcId="{CEFDD236-44C9-4A7E-88B0-09012A8E8DB5}" destId="{862F62D5-67E1-4F18-BFD0-BDF490CE9307}" srcOrd="0" destOrd="0" presId="urn:microsoft.com/office/officeart/2005/8/layout/orgChart1"/>
    <dgm:cxn modelId="{1A492C6F-77C2-4C02-81BB-B1D650A5CE08}" srcId="{74CCAE77-796E-4D03-8DD9-604B098036DF}" destId="{0AB69A0D-0D71-4C8A-9132-DF5BADBE3B3C}" srcOrd="0" destOrd="0" parTransId="{184B0EE7-1615-41FA-A872-6BEE42AEFAA6}" sibTransId="{463BCABC-9256-4246-A065-35C9DBC30D3E}"/>
    <dgm:cxn modelId="{6372D1A7-803A-4DBC-ABE5-80E0149C7835}" type="presOf" srcId="{74CCAE77-796E-4D03-8DD9-604B098036DF}" destId="{ED4526A1-CB57-4C5C-8E9B-0112FF6D543C}" srcOrd="0" destOrd="0" presId="urn:microsoft.com/office/officeart/2005/8/layout/orgChart1"/>
    <dgm:cxn modelId="{0DE22C3B-647E-4B60-A201-DC2CA7F55F36}" type="presParOf" srcId="{74263A41-B23C-4FD2-8CD5-44005D92C87B}" destId="{62E67DFE-5428-476D-9360-91F6CE21D4C0}" srcOrd="0" destOrd="0" presId="urn:microsoft.com/office/officeart/2005/8/layout/orgChart1"/>
    <dgm:cxn modelId="{B10FD228-2180-43BF-A0F5-24F61BD46F61}" type="presParOf" srcId="{62E67DFE-5428-476D-9360-91F6CE21D4C0}" destId="{C6F3B44E-056F-46A6-B9BC-E3A22AAD222D}" srcOrd="0" destOrd="0" presId="urn:microsoft.com/office/officeart/2005/8/layout/orgChart1"/>
    <dgm:cxn modelId="{A6970FD1-5589-4A1E-9EF9-CDB26DE48B89}" type="presParOf" srcId="{C6F3B44E-056F-46A6-B9BC-E3A22AAD222D}" destId="{ED4526A1-CB57-4C5C-8E9B-0112FF6D543C}" srcOrd="0" destOrd="0" presId="urn:microsoft.com/office/officeart/2005/8/layout/orgChart1"/>
    <dgm:cxn modelId="{92B1ED04-7D14-4582-B6D5-C19B26926E0F}" type="presParOf" srcId="{C6F3B44E-056F-46A6-B9BC-E3A22AAD222D}" destId="{E1EAFBBD-1676-4BE1-A614-64CBBD1FAD63}" srcOrd="1" destOrd="0" presId="urn:microsoft.com/office/officeart/2005/8/layout/orgChart1"/>
    <dgm:cxn modelId="{A972E0F8-28D5-45E7-AC19-FFABA9F42003}" type="presParOf" srcId="{62E67DFE-5428-476D-9360-91F6CE21D4C0}" destId="{B3AE810B-DEB8-4479-A568-CE69A98DC025}" srcOrd="1" destOrd="0" presId="urn:microsoft.com/office/officeart/2005/8/layout/orgChart1"/>
    <dgm:cxn modelId="{F7C219D8-C7EC-4A71-B40C-C5C59081991C}" type="presParOf" srcId="{B3AE810B-DEB8-4479-A568-CE69A98DC025}" destId="{EACEA604-6430-4831-B944-DF0C0955321D}" srcOrd="0" destOrd="0" presId="urn:microsoft.com/office/officeart/2005/8/layout/orgChart1"/>
    <dgm:cxn modelId="{B944A5E5-0222-4889-A60B-6BADF4CDCA1F}" type="presParOf" srcId="{B3AE810B-DEB8-4479-A568-CE69A98DC025}" destId="{5A5D0F87-926E-4F6B-9306-9B5A6E5AE892}" srcOrd="1" destOrd="0" presId="urn:microsoft.com/office/officeart/2005/8/layout/orgChart1"/>
    <dgm:cxn modelId="{4E86063E-04D7-4667-8005-740F9A3082CA}" type="presParOf" srcId="{5A5D0F87-926E-4F6B-9306-9B5A6E5AE892}" destId="{9F3193C1-8335-426E-A034-C5164B84567F}" srcOrd="0" destOrd="0" presId="urn:microsoft.com/office/officeart/2005/8/layout/orgChart1"/>
    <dgm:cxn modelId="{19F9CD64-F507-477B-872B-50CBFC4B66B9}" type="presParOf" srcId="{9F3193C1-8335-426E-A034-C5164B84567F}" destId="{4A66CAFE-7E3D-414C-A816-016528F5C560}" srcOrd="0" destOrd="0" presId="urn:microsoft.com/office/officeart/2005/8/layout/orgChart1"/>
    <dgm:cxn modelId="{84915B87-D7AD-4E25-9070-41710EF95D08}" type="presParOf" srcId="{9F3193C1-8335-426E-A034-C5164B84567F}" destId="{40709D13-70F6-4A47-AB00-0B859B5782D1}" srcOrd="1" destOrd="0" presId="urn:microsoft.com/office/officeart/2005/8/layout/orgChart1"/>
    <dgm:cxn modelId="{91DA6BCC-A1E3-4DBB-8415-C90FF7EB3B80}" type="presParOf" srcId="{5A5D0F87-926E-4F6B-9306-9B5A6E5AE892}" destId="{D2F01795-862B-42FB-B1BE-F48F621ECC07}" srcOrd="1" destOrd="0" presId="urn:microsoft.com/office/officeart/2005/8/layout/orgChart1"/>
    <dgm:cxn modelId="{AB415075-6792-4A5E-98E3-C4CFE7975590}" type="presParOf" srcId="{D2F01795-862B-42FB-B1BE-F48F621ECC07}" destId="{0B7F9964-8B4D-4069-905C-4AA90C623885}" srcOrd="0" destOrd="0" presId="urn:microsoft.com/office/officeart/2005/8/layout/orgChart1"/>
    <dgm:cxn modelId="{13DCFDEA-561B-41DE-A893-D98E1C9378B9}" type="presParOf" srcId="{D2F01795-862B-42FB-B1BE-F48F621ECC07}" destId="{B8A0F626-8F49-453A-A915-F107ABC36A84}" srcOrd="1" destOrd="0" presId="urn:microsoft.com/office/officeart/2005/8/layout/orgChart1"/>
    <dgm:cxn modelId="{6093A874-B09B-45CD-96B3-65CB25C11459}" type="presParOf" srcId="{B8A0F626-8F49-453A-A915-F107ABC36A84}" destId="{DC7F38DF-0945-4EE2-ABCD-261DDD0EC9BF}" srcOrd="0" destOrd="0" presId="urn:microsoft.com/office/officeart/2005/8/layout/orgChart1"/>
    <dgm:cxn modelId="{6D4F33FB-375E-4AB8-92A8-67DC45FB430E}" type="presParOf" srcId="{DC7F38DF-0945-4EE2-ABCD-261DDD0EC9BF}" destId="{862F62D5-67E1-4F18-BFD0-BDF490CE9307}" srcOrd="0" destOrd="0" presId="urn:microsoft.com/office/officeart/2005/8/layout/orgChart1"/>
    <dgm:cxn modelId="{EE16CD0C-CF89-4F5A-A182-9E9D1B9108D1}" type="presParOf" srcId="{DC7F38DF-0945-4EE2-ABCD-261DDD0EC9BF}" destId="{B0A0200F-B0FC-4CBA-9437-DB9AB0E8E40B}" srcOrd="1" destOrd="0" presId="urn:microsoft.com/office/officeart/2005/8/layout/orgChart1"/>
    <dgm:cxn modelId="{69D3787A-99B0-4FD9-842F-C6910107853D}" type="presParOf" srcId="{B8A0F626-8F49-453A-A915-F107ABC36A84}" destId="{B095986E-51D2-4AE3-9024-6DB6ABD20A27}" srcOrd="1" destOrd="0" presId="urn:microsoft.com/office/officeart/2005/8/layout/orgChart1"/>
    <dgm:cxn modelId="{5E7F8ACC-13E4-4AFA-ADC0-EE5F5971F9F6}" type="presParOf" srcId="{B8A0F626-8F49-453A-A915-F107ABC36A84}" destId="{8D6A6273-C30F-4BC6-97B9-732BC1EC09D4}" srcOrd="2" destOrd="0" presId="urn:microsoft.com/office/officeart/2005/8/layout/orgChart1"/>
    <dgm:cxn modelId="{BE4CB37F-D4A1-4F2E-9979-7844487A8FE3}" type="presParOf" srcId="{5A5D0F87-926E-4F6B-9306-9B5A6E5AE892}" destId="{3E1DFD7E-2579-4508-872E-D904C6D8E613}" srcOrd="2" destOrd="0" presId="urn:microsoft.com/office/officeart/2005/8/layout/orgChart1"/>
    <dgm:cxn modelId="{F4F7C12F-F8F8-4913-8799-BA314AEAB3D2}" type="presParOf" srcId="{62E67DFE-5428-476D-9360-91F6CE21D4C0}" destId="{AB4EFF61-2069-43BC-9C56-B077ABFA71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CAF9C-0C6C-472E-812D-E6223BBBFAC6}">
      <dsp:nvSpPr>
        <dsp:cNvPr id="0" name=""/>
        <dsp:cNvSpPr/>
      </dsp:nvSpPr>
      <dsp:spPr>
        <a:xfrm>
          <a:off x="4338525" y="1534756"/>
          <a:ext cx="190082" cy="58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918"/>
              </a:lnTo>
              <a:lnTo>
                <a:pt x="190082" y="5829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929A-27C3-46EB-981B-6467A9ECC770}">
      <dsp:nvSpPr>
        <dsp:cNvPr id="0" name=""/>
        <dsp:cNvSpPr/>
      </dsp:nvSpPr>
      <dsp:spPr>
        <a:xfrm>
          <a:off x="4078746" y="635034"/>
          <a:ext cx="766664" cy="266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57"/>
              </a:lnTo>
              <a:lnTo>
                <a:pt x="766664" y="133057"/>
              </a:lnTo>
              <a:lnTo>
                <a:pt x="766664" y="266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77931-9601-43A5-8DBB-0C6EC51B7925}">
      <dsp:nvSpPr>
        <dsp:cNvPr id="0" name=""/>
        <dsp:cNvSpPr/>
      </dsp:nvSpPr>
      <dsp:spPr>
        <a:xfrm>
          <a:off x="2805197" y="1534756"/>
          <a:ext cx="190082" cy="148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639"/>
              </a:lnTo>
              <a:lnTo>
                <a:pt x="190082" y="148263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AA702-6E61-45E0-9936-39C40E723D5A}">
      <dsp:nvSpPr>
        <dsp:cNvPr id="0" name=""/>
        <dsp:cNvSpPr/>
      </dsp:nvSpPr>
      <dsp:spPr>
        <a:xfrm>
          <a:off x="2805197" y="1534756"/>
          <a:ext cx="190082" cy="58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918"/>
              </a:lnTo>
              <a:lnTo>
                <a:pt x="190082" y="5829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27FD2-C203-4395-BB80-80DAE2D7BF83}">
      <dsp:nvSpPr>
        <dsp:cNvPr id="0" name=""/>
        <dsp:cNvSpPr/>
      </dsp:nvSpPr>
      <dsp:spPr>
        <a:xfrm>
          <a:off x="3312082" y="635034"/>
          <a:ext cx="766664" cy="266114"/>
        </a:xfrm>
        <a:custGeom>
          <a:avLst/>
          <a:gdLst/>
          <a:ahLst/>
          <a:cxnLst/>
          <a:rect l="0" t="0" r="0" b="0"/>
          <a:pathLst>
            <a:path>
              <a:moveTo>
                <a:pt x="766664" y="0"/>
              </a:moveTo>
              <a:lnTo>
                <a:pt x="766664" y="133057"/>
              </a:lnTo>
              <a:lnTo>
                <a:pt x="0" y="133057"/>
              </a:lnTo>
              <a:lnTo>
                <a:pt x="0" y="266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02677-E1B1-4BE0-8A8C-DECB2F49C1A1}">
      <dsp:nvSpPr>
        <dsp:cNvPr id="0" name=""/>
        <dsp:cNvSpPr/>
      </dsp:nvSpPr>
      <dsp:spPr>
        <a:xfrm>
          <a:off x="3445139" y="1428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Single Characters</a:t>
          </a:r>
          <a:endParaRPr lang="en-IN" sz="2100" kern="1200" dirty="0"/>
        </a:p>
      </dsp:txBody>
      <dsp:txXfrm>
        <a:off x="3445139" y="1428"/>
        <a:ext cx="1267213" cy="633606"/>
      </dsp:txXfrm>
    </dsp:sp>
    <dsp:sp modelId="{68B5BB9E-814C-4F72-916F-7390418FB753}">
      <dsp:nvSpPr>
        <dsp:cNvPr id="0" name=""/>
        <dsp:cNvSpPr/>
      </dsp:nvSpPr>
      <dsp:spPr>
        <a:xfrm>
          <a:off x="2678475" y="901149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Thin Elements</a:t>
          </a:r>
          <a:endParaRPr lang="en-IN" sz="2100" kern="1200" dirty="0"/>
        </a:p>
      </dsp:txBody>
      <dsp:txXfrm>
        <a:off x="2678475" y="901149"/>
        <a:ext cx="1267213" cy="633606"/>
      </dsp:txXfrm>
    </dsp:sp>
    <dsp:sp modelId="{FBED77BF-81EF-4CDE-831F-CDAF2D432475}">
      <dsp:nvSpPr>
        <dsp:cNvPr id="0" name=""/>
        <dsp:cNvSpPr/>
      </dsp:nvSpPr>
      <dsp:spPr>
        <a:xfrm>
          <a:off x="2995279" y="1800871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Minus</a:t>
          </a:r>
          <a:endParaRPr lang="en-IN" sz="2100" kern="1200" dirty="0"/>
        </a:p>
      </dsp:txBody>
      <dsp:txXfrm>
        <a:off x="2995279" y="1800871"/>
        <a:ext cx="1267213" cy="633606"/>
      </dsp:txXfrm>
    </dsp:sp>
    <dsp:sp modelId="{5C32CF42-4ECB-4C92-8A69-0295227B5D35}">
      <dsp:nvSpPr>
        <dsp:cNvPr id="0" name=""/>
        <dsp:cNvSpPr/>
      </dsp:nvSpPr>
      <dsp:spPr>
        <a:xfrm>
          <a:off x="2995279" y="2700593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Arrows</a:t>
          </a:r>
          <a:endParaRPr lang="en-IN" sz="2100" kern="1200" dirty="0"/>
        </a:p>
      </dsp:txBody>
      <dsp:txXfrm>
        <a:off x="2995279" y="2700593"/>
        <a:ext cx="1267213" cy="633606"/>
      </dsp:txXfrm>
    </dsp:sp>
    <dsp:sp modelId="{0D45878E-F09A-4B53-BD4E-133A2352198A}">
      <dsp:nvSpPr>
        <dsp:cNvPr id="0" name=""/>
        <dsp:cNvSpPr/>
      </dsp:nvSpPr>
      <dsp:spPr>
        <a:xfrm>
          <a:off x="4211804" y="901149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Regular Elements</a:t>
          </a:r>
          <a:endParaRPr lang="en-IN" sz="2100" kern="1200" dirty="0"/>
        </a:p>
      </dsp:txBody>
      <dsp:txXfrm>
        <a:off x="4211804" y="901149"/>
        <a:ext cx="1267213" cy="633606"/>
      </dsp:txXfrm>
    </dsp:sp>
    <dsp:sp modelId="{F98571F5-DBB6-448F-9895-BE30D4FB91EF}">
      <dsp:nvSpPr>
        <dsp:cNvPr id="0" name=""/>
        <dsp:cNvSpPr/>
      </dsp:nvSpPr>
      <dsp:spPr>
        <a:xfrm>
          <a:off x="4528607" y="1800871"/>
          <a:ext cx="1267213" cy="633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Plus</a:t>
          </a:r>
          <a:endParaRPr lang="en-IN" sz="2100" kern="1200" dirty="0"/>
        </a:p>
      </dsp:txBody>
      <dsp:txXfrm>
        <a:off x="4528607" y="1800871"/>
        <a:ext cx="1267213" cy="6336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0F94-2964-4AAD-A04D-C60E53953FCF}">
      <dsp:nvSpPr>
        <dsp:cNvPr id="0" name=""/>
        <dsp:cNvSpPr/>
      </dsp:nvSpPr>
      <dsp:spPr>
        <a:xfrm>
          <a:off x="5660233" y="2866570"/>
          <a:ext cx="355116" cy="108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25"/>
              </a:lnTo>
              <a:lnTo>
                <a:pt x="355116" y="10890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2292-F8B4-4F50-83AC-C9FA65F1B203}">
      <dsp:nvSpPr>
        <dsp:cNvPr id="0" name=""/>
        <dsp:cNvSpPr/>
      </dsp:nvSpPr>
      <dsp:spPr>
        <a:xfrm>
          <a:off x="5174907" y="1185683"/>
          <a:ext cx="1432305" cy="497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81"/>
              </a:lnTo>
              <a:lnTo>
                <a:pt x="1432305" y="248581"/>
              </a:lnTo>
              <a:lnTo>
                <a:pt x="1432305" y="4971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9964-8B4D-4069-905C-4AA90C623885}">
      <dsp:nvSpPr>
        <dsp:cNvPr id="0" name=""/>
        <dsp:cNvSpPr/>
      </dsp:nvSpPr>
      <dsp:spPr>
        <a:xfrm>
          <a:off x="2795623" y="2866570"/>
          <a:ext cx="355116" cy="108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25"/>
              </a:lnTo>
              <a:lnTo>
                <a:pt x="355116" y="10890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604-6430-4831-B944-DF0C0955321D}">
      <dsp:nvSpPr>
        <dsp:cNvPr id="0" name=""/>
        <dsp:cNvSpPr/>
      </dsp:nvSpPr>
      <dsp:spPr>
        <a:xfrm>
          <a:off x="3742602" y="1185683"/>
          <a:ext cx="1432305" cy="497163"/>
        </a:xfrm>
        <a:custGeom>
          <a:avLst/>
          <a:gdLst/>
          <a:ahLst/>
          <a:cxnLst/>
          <a:rect l="0" t="0" r="0" b="0"/>
          <a:pathLst>
            <a:path>
              <a:moveTo>
                <a:pt x="1432305" y="0"/>
              </a:moveTo>
              <a:lnTo>
                <a:pt x="1432305" y="248581"/>
              </a:lnTo>
              <a:lnTo>
                <a:pt x="0" y="248581"/>
              </a:lnTo>
              <a:lnTo>
                <a:pt x="0" y="4971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6A1-CB57-4C5C-8E9B-0112FF6D543C}">
      <dsp:nvSpPr>
        <dsp:cNvPr id="0" name=""/>
        <dsp:cNvSpPr/>
      </dsp:nvSpPr>
      <dsp:spPr>
        <a:xfrm>
          <a:off x="3991184" y="1959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S.C.R</a:t>
          </a:r>
          <a:endParaRPr lang="en-IN" sz="2700" kern="1200" dirty="0"/>
        </a:p>
      </dsp:txBody>
      <dsp:txXfrm>
        <a:off x="3991184" y="1959"/>
        <a:ext cx="2367446" cy="1183723"/>
      </dsp:txXfrm>
    </dsp:sp>
    <dsp:sp modelId="{4A66CAFE-7E3D-414C-A816-016528F5C560}">
      <dsp:nvSpPr>
        <dsp:cNvPr id="0" name=""/>
        <dsp:cNvSpPr/>
      </dsp:nvSpPr>
      <dsp:spPr>
        <a:xfrm>
          <a:off x="2558878" y="1682846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End Points = 2 &amp;&amp; Density &gt; 0.8</a:t>
          </a:r>
          <a:endParaRPr lang="en-IN" sz="2700" kern="1200" dirty="0"/>
        </a:p>
      </dsp:txBody>
      <dsp:txXfrm>
        <a:off x="2558878" y="1682846"/>
        <a:ext cx="2367446" cy="1183723"/>
      </dsp:txXfrm>
    </dsp:sp>
    <dsp:sp modelId="{862F62D5-67E1-4F18-BFD0-BDF490CE9307}">
      <dsp:nvSpPr>
        <dsp:cNvPr id="0" name=""/>
        <dsp:cNvSpPr/>
      </dsp:nvSpPr>
      <dsp:spPr>
        <a:xfrm>
          <a:off x="3150740" y="3363733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Minus</a:t>
          </a:r>
          <a:endParaRPr lang="en-IN" sz="2700" kern="1200" dirty="0"/>
        </a:p>
      </dsp:txBody>
      <dsp:txXfrm>
        <a:off x="3150740" y="3363733"/>
        <a:ext cx="2367446" cy="1183723"/>
      </dsp:txXfrm>
    </dsp:sp>
    <dsp:sp modelId="{64D86562-3EB8-46B6-909B-BD5C5D2D0862}">
      <dsp:nvSpPr>
        <dsp:cNvPr id="0" name=""/>
        <dsp:cNvSpPr/>
      </dsp:nvSpPr>
      <dsp:spPr>
        <a:xfrm>
          <a:off x="5423489" y="1682846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End Points &gt;= 3</a:t>
          </a:r>
          <a:endParaRPr lang="en-IN" sz="2700" kern="1200" dirty="0"/>
        </a:p>
      </dsp:txBody>
      <dsp:txXfrm>
        <a:off x="5423489" y="1682846"/>
        <a:ext cx="2367446" cy="1183723"/>
      </dsp:txXfrm>
    </dsp:sp>
    <dsp:sp modelId="{1A8A7BC0-E38D-4090-B704-00803D754E97}">
      <dsp:nvSpPr>
        <dsp:cNvPr id="0" name=""/>
        <dsp:cNvSpPr/>
      </dsp:nvSpPr>
      <dsp:spPr>
        <a:xfrm>
          <a:off x="6015350" y="3363733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Arrows</a:t>
          </a:r>
          <a:endParaRPr lang="en-IN" sz="2700" kern="1200" dirty="0"/>
        </a:p>
      </dsp:txBody>
      <dsp:txXfrm>
        <a:off x="6015350" y="3363733"/>
        <a:ext cx="2367446" cy="11837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B683-52BC-4B8C-9DEA-903B7FFB1762}">
      <dsp:nvSpPr>
        <dsp:cNvPr id="0" name=""/>
        <dsp:cNvSpPr/>
      </dsp:nvSpPr>
      <dsp:spPr>
        <a:xfrm>
          <a:off x="5749780" y="3580977"/>
          <a:ext cx="204104" cy="62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0"/>
              </a:lnTo>
              <a:lnTo>
                <a:pt x="204104" y="6259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9D362-27DD-434C-87F6-F3A4A5FA4B57}">
      <dsp:nvSpPr>
        <dsp:cNvPr id="0" name=""/>
        <dsp:cNvSpPr/>
      </dsp:nvSpPr>
      <dsp:spPr>
        <a:xfrm>
          <a:off x="6248339" y="2614882"/>
          <a:ext cx="91440" cy="285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0F94-2964-4AAD-A04D-C60E53953FCF}">
      <dsp:nvSpPr>
        <dsp:cNvPr id="0" name=""/>
        <dsp:cNvSpPr/>
      </dsp:nvSpPr>
      <dsp:spPr>
        <a:xfrm>
          <a:off x="6248339" y="1648787"/>
          <a:ext cx="91440" cy="285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2292-F8B4-4F50-83AC-C9FA65F1B203}">
      <dsp:nvSpPr>
        <dsp:cNvPr id="0" name=""/>
        <dsp:cNvSpPr/>
      </dsp:nvSpPr>
      <dsp:spPr>
        <a:xfrm>
          <a:off x="5300750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73"/>
              </a:lnTo>
              <a:lnTo>
                <a:pt x="993309" y="142873"/>
              </a:lnTo>
              <a:lnTo>
                <a:pt x="993309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9964-8B4D-4069-905C-4AA90C623885}">
      <dsp:nvSpPr>
        <dsp:cNvPr id="0" name=""/>
        <dsp:cNvSpPr/>
      </dsp:nvSpPr>
      <dsp:spPr>
        <a:xfrm>
          <a:off x="3087045" y="1648787"/>
          <a:ext cx="676116" cy="651678"/>
        </a:xfrm>
        <a:custGeom>
          <a:avLst/>
          <a:gdLst/>
          <a:ahLst/>
          <a:cxnLst/>
          <a:rect l="0" t="0" r="0" b="0"/>
          <a:pathLst>
            <a:path>
              <a:moveTo>
                <a:pt x="676116" y="0"/>
              </a:moveTo>
              <a:lnTo>
                <a:pt x="676116" y="651678"/>
              </a:lnTo>
              <a:lnTo>
                <a:pt x="0" y="6516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604-6430-4831-B944-DF0C0955321D}">
      <dsp:nvSpPr>
        <dsp:cNvPr id="0" name=""/>
        <dsp:cNvSpPr/>
      </dsp:nvSpPr>
      <dsp:spPr>
        <a:xfrm>
          <a:off x="4307441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993309" y="0"/>
              </a:moveTo>
              <a:lnTo>
                <a:pt x="993309" y="142873"/>
              </a:lnTo>
              <a:lnTo>
                <a:pt x="0" y="142873"/>
              </a:lnTo>
              <a:lnTo>
                <a:pt x="0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6A1-CB57-4C5C-8E9B-0112FF6D543C}">
      <dsp:nvSpPr>
        <dsp:cNvPr id="0" name=""/>
        <dsp:cNvSpPr/>
      </dsp:nvSpPr>
      <dsp:spPr>
        <a:xfrm>
          <a:off x="4620402" y="2343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S.C.R</a:t>
          </a:r>
          <a:endParaRPr lang="en-IN" sz="1500" kern="1200" dirty="0"/>
        </a:p>
      </dsp:txBody>
      <dsp:txXfrm>
        <a:off x="4620402" y="2343"/>
        <a:ext cx="1360697" cy="680348"/>
      </dsp:txXfrm>
    </dsp:sp>
    <dsp:sp modelId="{4A66CAFE-7E3D-414C-A816-016528F5C560}">
      <dsp:nvSpPr>
        <dsp:cNvPr id="0" name=""/>
        <dsp:cNvSpPr/>
      </dsp:nvSpPr>
      <dsp:spPr>
        <a:xfrm>
          <a:off x="3627093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= 2 &amp;&amp; Density &gt; 0.8</a:t>
          </a:r>
          <a:endParaRPr lang="en-IN" sz="1500" kern="1200" dirty="0"/>
        </a:p>
      </dsp:txBody>
      <dsp:txXfrm>
        <a:off x="3627093" y="968439"/>
        <a:ext cx="1360697" cy="680348"/>
      </dsp:txXfrm>
    </dsp:sp>
    <dsp:sp modelId="{862F62D5-67E1-4F18-BFD0-BDF490CE9307}">
      <dsp:nvSpPr>
        <dsp:cNvPr id="0" name=""/>
        <dsp:cNvSpPr/>
      </dsp:nvSpPr>
      <dsp:spPr>
        <a:xfrm>
          <a:off x="1726348" y="1960292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Minus</a:t>
          </a:r>
          <a:endParaRPr lang="en-IN" sz="1500" kern="1200" dirty="0"/>
        </a:p>
      </dsp:txBody>
      <dsp:txXfrm>
        <a:off x="1726348" y="1960292"/>
        <a:ext cx="1360697" cy="680348"/>
      </dsp:txXfrm>
    </dsp:sp>
    <dsp:sp modelId="{64D86562-3EB8-46B6-909B-BD5C5D2D0862}">
      <dsp:nvSpPr>
        <dsp:cNvPr id="0" name=""/>
        <dsp:cNvSpPr/>
      </dsp:nvSpPr>
      <dsp:spPr>
        <a:xfrm>
          <a:off x="5613711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&gt;= 3</a:t>
          </a:r>
          <a:endParaRPr lang="en-IN" sz="1500" kern="1200" dirty="0"/>
        </a:p>
      </dsp:txBody>
      <dsp:txXfrm>
        <a:off x="5613711" y="968439"/>
        <a:ext cx="1360697" cy="680348"/>
      </dsp:txXfrm>
    </dsp:sp>
    <dsp:sp modelId="{1A8A7BC0-E38D-4090-B704-00803D754E97}">
      <dsp:nvSpPr>
        <dsp:cNvPr id="0" name=""/>
        <dsp:cNvSpPr/>
      </dsp:nvSpPr>
      <dsp:spPr>
        <a:xfrm>
          <a:off x="5613711" y="193453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Arrows</a:t>
          </a:r>
          <a:endParaRPr lang="en-IN" sz="1500" kern="1200" dirty="0"/>
        </a:p>
      </dsp:txBody>
      <dsp:txXfrm>
        <a:off x="5613711" y="1934534"/>
        <a:ext cx="1360697" cy="680348"/>
      </dsp:txXfrm>
    </dsp:sp>
    <dsp:sp modelId="{A07553DF-E805-49C9-8308-B6950D67F3C9}">
      <dsp:nvSpPr>
        <dsp:cNvPr id="0" name=""/>
        <dsp:cNvSpPr/>
      </dsp:nvSpPr>
      <dsp:spPr>
        <a:xfrm>
          <a:off x="5613711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HL &gt; HR</a:t>
          </a:r>
          <a:endParaRPr lang="en-IN" sz="1500" kern="1200" dirty="0"/>
        </a:p>
      </dsp:txBody>
      <dsp:txXfrm>
        <a:off x="5613711" y="2900629"/>
        <a:ext cx="1360697" cy="680348"/>
      </dsp:txXfrm>
    </dsp:sp>
    <dsp:sp modelId="{7F6A6843-7755-42DB-B631-7BDB2EF59CEE}">
      <dsp:nvSpPr>
        <dsp:cNvPr id="0" name=""/>
        <dsp:cNvSpPr/>
      </dsp:nvSpPr>
      <dsp:spPr>
        <a:xfrm>
          <a:off x="5953885" y="386672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Left Arrow</a:t>
          </a:r>
          <a:endParaRPr lang="en-IN" sz="1500" kern="1200" dirty="0"/>
        </a:p>
      </dsp:txBody>
      <dsp:txXfrm>
        <a:off x="5953885" y="3866724"/>
        <a:ext cx="1360697" cy="6803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19084-3FAB-4587-B36F-D7A97D604BB3}">
      <dsp:nvSpPr>
        <dsp:cNvPr id="0" name=""/>
        <dsp:cNvSpPr/>
      </dsp:nvSpPr>
      <dsp:spPr>
        <a:xfrm>
          <a:off x="6161391" y="3580977"/>
          <a:ext cx="204104" cy="62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0"/>
              </a:lnTo>
              <a:lnTo>
                <a:pt x="204104" y="6259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F838-CCBA-4C34-93DE-A959E1D0D4E8}">
      <dsp:nvSpPr>
        <dsp:cNvPr id="0" name=""/>
        <dsp:cNvSpPr/>
      </dsp:nvSpPr>
      <dsp:spPr>
        <a:xfrm>
          <a:off x="5882448" y="2614882"/>
          <a:ext cx="823221" cy="285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73"/>
              </a:lnTo>
              <a:lnTo>
                <a:pt x="823221" y="142873"/>
              </a:lnTo>
              <a:lnTo>
                <a:pt x="823221" y="285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7B683-52BC-4B8C-9DEA-903B7FFB1762}">
      <dsp:nvSpPr>
        <dsp:cNvPr id="0" name=""/>
        <dsp:cNvSpPr/>
      </dsp:nvSpPr>
      <dsp:spPr>
        <a:xfrm>
          <a:off x="4514948" y="3580977"/>
          <a:ext cx="204104" cy="62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0"/>
              </a:lnTo>
              <a:lnTo>
                <a:pt x="204104" y="6259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9D362-27DD-434C-87F6-F3A4A5FA4B57}">
      <dsp:nvSpPr>
        <dsp:cNvPr id="0" name=""/>
        <dsp:cNvSpPr/>
      </dsp:nvSpPr>
      <dsp:spPr>
        <a:xfrm>
          <a:off x="5059227" y="2614882"/>
          <a:ext cx="823221" cy="285746"/>
        </a:xfrm>
        <a:custGeom>
          <a:avLst/>
          <a:gdLst/>
          <a:ahLst/>
          <a:cxnLst/>
          <a:rect l="0" t="0" r="0" b="0"/>
          <a:pathLst>
            <a:path>
              <a:moveTo>
                <a:pt x="823221" y="0"/>
              </a:moveTo>
              <a:lnTo>
                <a:pt x="823221" y="142873"/>
              </a:lnTo>
              <a:lnTo>
                <a:pt x="0" y="142873"/>
              </a:lnTo>
              <a:lnTo>
                <a:pt x="0" y="285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0F94-2964-4AAD-A04D-C60E53953FCF}">
      <dsp:nvSpPr>
        <dsp:cNvPr id="0" name=""/>
        <dsp:cNvSpPr/>
      </dsp:nvSpPr>
      <dsp:spPr>
        <a:xfrm>
          <a:off x="5836728" y="1648787"/>
          <a:ext cx="91440" cy="285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2292-F8B4-4F50-83AC-C9FA65F1B203}">
      <dsp:nvSpPr>
        <dsp:cNvPr id="0" name=""/>
        <dsp:cNvSpPr/>
      </dsp:nvSpPr>
      <dsp:spPr>
        <a:xfrm>
          <a:off x="4889139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73"/>
              </a:lnTo>
              <a:lnTo>
                <a:pt x="993309" y="142873"/>
              </a:lnTo>
              <a:lnTo>
                <a:pt x="993309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9964-8B4D-4069-905C-4AA90C623885}">
      <dsp:nvSpPr>
        <dsp:cNvPr id="0" name=""/>
        <dsp:cNvSpPr/>
      </dsp:nvSpPr>
      <dsp:spPr>
        <a:xfrm>
          <a:off x="2585275" y="1648787"/>
          <a:ext cx="766276" cy="600162"/>
        </a:xfrm>
        <a:custGeom>
          <a:avLst/>
          <a:gdLst/>
          <a:ahLst/>
          <a:cxnLst/>
          <a:rect l="0" t="0" r="0" b="0"/>
          <a:pathLst>
            <a:path>
              <a:moveTo>
                <a:pt x="766276" y="0"/>
              </a:moveTo>
              <a:lnTo>
                <a:pt x="766276" y="600162"/>
              </a:lnTo>
              <a:lnTo>
                <a:pt x="0" y="6001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604-6430-4831-B944-DF0C0955321D}">
      <dsp:nvSpPr>
        <dsp:cNvPr id="0" name=""/>
        <dsp:cNvSpPr/>
      </dsp:nvSpPr>
      <dsp:spPr>
        <a:xfrm>
          <a:off x="3895830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993309" y="0"/>
              </a:moveTo>
              <a:lnTo>
                <a:pt x="993309" y="142873"/>
              </a:lnTo>
              <a:lnTo>
                <a:pt x="0" y="142873"/>
              </a:lnTo>
              <a:lnTo>
                <a:pt x="0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6A1-CB57-4C5C-8E9B-0112FF6D543C}">
      <dsp:nvSpPr>
        <dsp:cNvPr id="0" name=""/>
        <dsp:cNvSpPr/>
      </dsp:nvSpPr>
      <dsp:spPr>
        <a:xfrm>
          <a:off x="4208791" y="2343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S.C.R</a:t>
          </a:r>
          <a:endParaRPr lang="en-IN" sz="1500" kern="1200" dirty="0"/>
        </a:p>
      </dsp:txBody>
      <dsp:txXfrm>
        <a:off x="4208791" y="2343"/>
        <a:ext cx="1360697" cy="680348"/>
      </dsp:txXfrm>
    </dsp:sp>
    <dsp:sp modelId="{4A66CAFE-7E3D-414C-A816-016528F5C560}">
      <dsp:nvSpPr>
        <dsp:cNvPr id="0" name=""/>
        <dsp:cNvSpPr/>
      </dsp:nvSpPr>
      <dsp:spPr>
        <a:xfrm>
          <a:off x="3215482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= 2 &amp;&amp; Density &gt; 0.8</a:t>
          </a:r>
          <a:endParaRPr lang="en-IN" sz="1500" kern="1200" dirty="0"/>
        </a:p>
      </dsp:txBody>
      <dsp:txXfrm>
        <a:off x="3215482" y="968439"/>
        <a:ext cx="1360697" cy="680348"/>
      </dsp:txXfrm>
    </dsp:sp>
    <dsp:sp modelId="{862F62D5-67E1-4F18-BFD0-BDF490CE9307}">
      <dsp:nvSpPr>
        <dsp:cNvPr id="0" name=""/>
        <dsp:cNvSpPr/>
      </dsp:nvSpPr>
      <dsp:spPr>
        <a:xfrm>
          <a:off x="1224577" y="1908776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Minus</a:t>
          </a:r>
          <a:endParaRPr lang="en-IN" sz="1500" kern="1200" dirty="0"/>
        </a:p>
      </dsp:txBody>
      <dsp:txXfrm>
        <a:off x="1224577" y="1908776"/>
        <a:ext cx="1360697" cy="680348"/>
      </dsp:txXfrm>
    </dsp:sp>
    <dsp:sp modelId="{64D86562-3EB8-46B6-909B-BD5C5D2D0862}">
      <dsp:nvSpPr>
        <dsp:cNvPr id="0" name=""/>
        <dsp:cNvSpPr/>
      </dsp:nvSpPr>
      <dsp:spPr>
        <a:xfrm>
          <a:off x="5202100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&gt;= 3</a:t>
          </a:r>
          <a:endParaRPr lang="en-IN" sz="1500" kern="1200" dirty="0"/>
        </a:p>
      </dsp:txBody>
      <dsp:txXfrm>
        <a:off x="5202100" y="968439"/>
        <a:ext cx="1360697" cy="680348"/>
      </dsp:txXfrm>
    </dsp:sp>
    <dsp:sp modelId="{1A8A7BC0-E38D-4090-B704-00803D754E97}">
      <dsp:nvSpPr>
        <dsp:cNvPr id="0" name=""/>
        <dsp:cNvSpPr/>
      </dsp:nvSpPr>
      <dsp:spPr>
        <a:xfrm>
          <a:off x="5202100" y="193453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Arrows</a:t>
          </a:r>
          <a:endParaRPr lang="en-IN" sz="1500" kern="1200" dirty="0"/>
        </a:p>
      </dsp:txBody>
      <dsp:txXfrm>
        <a:off x="5202100" y="1934534"/>
        <a:ext cx="1360697" cy="680348"/>
      </dsp:txXfrm>
    </dsp:sp>
    <dsp:sp modelId="{A07553DF-E805-49C9-8308-B6950D67F3C9}">
      <dsp:nvSpPr>
        <dsp:cNvPr id="0" name=""/>
        <dsp:cNvSpPr/>
      </dsp:nvSpPr>
      <dsp:spPr>
        <a:xfrm>
          <a:off x="4378878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HL &gt; HR</a:t>
          </a:r>
          <a:endParaRPr lang="en-IN" sz="1500" kern="1200" dirty="0"/>
        </a:p>
      </dsp:txBody>
      <dsp:txXfrm>
        <a:off x="4378878" y="2900629"/>
        <a:ext cx="1360697" cy="680348"/>
      </dsp:txXfrm>
    </dsp:sp>
    <dsp:sp modelId="{7F6A6843-7755-42DB-B631-7BDB2EF59CEE}">
      <dsp:nvSpPr>
        <dsp:cNvPr id="0" name=""/>
        <dsp:cNvSpPr/>
      </dsp:nvSpPr>
      <dsp:spPr>
        <a:xfrm>
          <a:off x="4719052" y="386672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Left Arrow</a:t>
          </a:r>
          <a:endParaRPr lang="en-IN" sz="1500" kern="1200" dirty="0"/>
        </a:p>
      </dsp:txBody>
      <dsp:txXfrm>
        <a:off x="4719052" y="3866724"/>
        <a:ext cx="1360697" cy="680348"/>
      </dsp:txXfrm>
    </dsp:sp>
    <dsp:sp modelId="{AF65C11B-EA71-4673-BD76-894BE2D3E9B0}">
      <dsp:nvSpPr>
        <dsp:cNvPr id="0" name=""/>
        <dsp:cNvSpPr/>
      </dsp:nvSpPr>
      <dsp:spPr>
        <a:xfrm>
          <a:off x="6025322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HL &lt; HR</a:t>
          </a:r>
          <a:endParaRPr lang="en-IN" sz="1500" kern="1200" dirty="0"/>
        </a:p>
      </dsp:txBody>
      <dsp:txXfrm>
        <a:off x="6025322" y="2900629"/>
        <a:ext cx="1360697" cy="680348"/>
      </dsp:txXfrm>
    </dsp:sp>
    <dsp:sp modelId="{09FA461C-2D10-4A5C-A61F-3F817A0538F1}">
      <dsp:nvSpPr>
        <dsp:cNvPr id="0" name=""/>
        <dsp:cNvSpPr/>
      </dsp:nvSpPr>
      <dsp:spPr>
        <a:xfrm>
          <a:off x="6365496" y="386672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Right Arrow</a:t>
          </a:r>
          <a:endParaRPr lang="en-IN" sz="1500" kern="1200" dirty="0"/>
        </a:p>
      </dsp:txBody>
      <dsp:txXfrm>
        <a:off x="6365496" y="3866724"/>
        <a:ext cx="1360697" cy="680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D9E79-B224-4D9F-A004-A612D4FCDF7F}">
      <dsp:nvSpPr>
        <dsp:cNvPr id="0" name=""/>
        <dsp:cNvSpPr/>
      </dsp:nvSpPr>
      <dsp:spPr>
        <a:xfrm>
          <a:off x="5718199" y="2576245"/>
          <a:ext cx="1891137" cy="324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10"/>
              </a:lnTo>
              <a:lnTo>
                <a:pt x="1891137" y="181510"/>
              </a:lnTo>
              <a:lnTo>
                <a:pt x="1891137" y="32438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19084-3FAB-4587-B36F-D7A97D604BB3}">
      <dsp:nvSpPr>
        <dsp:cNvPr id="0" name=""/>
        <dsp:cNvSpPr/>
      </dsp:nvSpPr>
      <dsp:spPr>
        <a:xfrm>
          <a:off x="5096646" y="3580977"/>
          <a:ext cx="204104" cy="62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0"/>
              </a:lnTo>
              <a:lnTo>
                <a:pt x="204104" y="6259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F838-CCBA-4C34-93DE-A959E1D0D4E8}">
      <dsp:nvSpPr>
        <dsp:cNvPr id="0" name=""/>
        <dsp:cNvSpPr/>
      </dsp:nvSpPr>
      <dsp:spPr>
        <a:xfrm>
          <a:off x="5595205" y="2576245"/>
          <a:ext cx="91440" cy="324383"/>
        </a:xfrm>
        <a:custGeom>
          <a:avLst/>
          <a:gdLst/>
          <a:ahLst/>
          <a:cxnLst/>
          <a:rect l="0" t="0" r="0" b="0"/>
          <a:pathLst>
            <a:path>
              <a:moveTo>
                <a:pt x="122994" y="0"/>
              </a:moveTo>
              <a:lnTo>
                <a:pt x="122994" y="181510"/>
              </a:lnTo>
              <a:lnTo>
                <a:pt x="45720" y="181510"/>
              </a:lnTo>
              <a:lnTo>
                <a:pt x="45720" y="32438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7B683-52BC-4B8C-9DEA-903B7FFB1762}">
      <dsp:nvSpPr>
        <dsp:cNvPr id="0" name=""/>
        <dsp:cNvSpPr/>
      </dsp:nvSpPr>
      <dsp:spPr>
        <a:xfrm>
          <a:off x="3450202" y="3580977"/>
          <a:ext cx="204104" cy="62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0"/>
              </a:lnTo>
              <a:lnTo>
                <a:pt x="204104" y="6259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9D362-27DD-434C-87F6-F3A4A5FA4B57}">
      <dsp:nvSpPr>
        <dsp:cNvPr id="0" name=""/>
        <dsp:cNvSpPr/>
      </dsp:nvSpPr>
      <dsp:spPr>
        <a:xfrm>
          <a:off x="3994481" y="2576245"/>
          <a:ext cx="1723717" cy="324383"/>
        </a:xfrm>
        <a:custGeom>
          <a:avLst/>
          <a:gdLst/>
          <a:ahLst/>
          <a:cxnLst/>
          <a:rect l="0" t="0" r="0" b="0"/>
          <a:pathLst>
            <a:path>
              <a:moveTo>
                <a:pt x="1723717" y="0"/>
              </a:moveTo>
              <a:lnTo>
                <a:pt x="1723717" y="181510"/>
              </a:lnTo>
              <a:lnTo>
                <a:pt x="0" y="181510"/>
              </a:lnTo>
              <a:lnTo>
                <a:pt x="0" y="32438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0F94-2964-4AAD-A04D-C60E53953FCF}">
      <dsp:nvSpPr>
        <dsp:cNvPr id="0" name=""/>
        <dsp:cNvSpPr/>
      </dsp:nvSpPr>
      <dsp:spPr>
        <a:xfrm>
          <a:off x="5595205" y="1648787"/>
          <a:ext cx="91440" cy="247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236"/>
              </a:lnTo>
              <a:lnTo>
                <a:pt x="122994" y="104236"/>
              </a:lnTo>
              <a:lnTo>
                <a:pt x="122994" y="2471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2292-F8B4-4F50-83AC-C9FA65F1B203}">
      <dsp:nvSpPr>
        <dsp:cNvPr id="0" name=""/>
        <dsp:cNvSpPr/>
      </dsp:nvSpPr>
      <dsp:spPr>
        <a:xfrm>
          <a:off x="4647616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73"/>
              </a:lnTo>
              <a:lnTo>
                <a:pt x="993309" y="142873"/>
              </a:lnTo>
              <a:lnTo>
                <a:pt x="993309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9964-8B4D-4069-905C-4AA90C623885}">
      <dsp:nvSpPr>
        <dsp:cNvPr id="0" name=""/>
        <dsp:cNvSpPr/>
      </dsp:nvSpPr>
      <dsp:spPr>
        <a:xfrm>
          <a:off x="2047541" y="1648787"/>
          <a:ext cx="1062486" cy="638799"/>
        </a:xfrm>
        <a:custGeom>
          <a:avLst/>
          <a:gdLst/>
          <a:ahLst/>
          <a:cxnLst/>
          <a:rect l="0" t="0" r="0" b="0"/>
          <a:pathLst>
            <a:path>
              <a:moveTo>
                <a:pt x="1062486" y="0"/>
              </a:moveTo>
              <a:lnTo>
                <a:pt x="1062486" y="638799"/>
              </a:lnTo>
              <a:lnTo>
                <a:pt x="0" y="6387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604-6430-4831-B944-DF0C0955321D}">
      <dsp:nvSpPr>
        <dsp:cNvPr id="0" name=""/>
        <dsp:cNvSpPr/>
      </dsp:nvSpPr>
      <dsp:spPr>
        <a:xfrm>
          <a:off x="3654307" y="682692"/>
          <a:ext cx="993309" cy="285746"/>
        </a:xfrm>
        <a:custGeom>
          <a:avLst/>
          <a:gdLst/>
          <a:ahLst/>
          <a:cxnLst/>
          <a:rect l="0" t="0" r="0" b="0"/>
          <a:pathLst>
            <a:path>
              <a:moveTo>
                <a:pt x="993309" y="0"/>
              </a:moveTo>
              <a:lnTo>
                <a:pt x="993309" y="142873"/>
              </a:lnTo>
              <a:lnTo>
                <a:pt x="0" y="142873"/>
              </a:lnTo>
              <a:lnTo>
                <a:pt x="0" y="2857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6A1-CB57-4C5C-8E9B-0112FF6D543C}">
      <dsp:nvSpPr>
        <dsp:cNvPr id="0" name=""/>
        <dsp:cNvSpPr/>
      </dsp:nvSpPr>
      <dsp:spPr>
        <a:xfrm>
          <a:off x="3967267" y="2343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S.C.R</a:t>
          </a:r>
          <a:endParaRPr lang="en-IN" sz="1500" kern="1200" dirty="0"/>
        </a:p>
      </dsp:txBody>
      <dsp:txXfrm>
        <a:off x="3967267" y="2343"/>
        <a:ext cx="1360697" cy="680348"/>
      </dsp:txXfrm>
    </dsp:sp>
    <dsp:sp modelId="{4A66CAFE-7E3D-414C-A816-016528F5C560}">
      <dsp:nvSpPr>
        <dsp:cNvPr id="0" name=""/>
        <dsp:cNvSpPr/>
      </dsp:nvSpPr>
      <dsp:spPr>
        <a:xfrm>
          <a:off x="2973958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= 2 &amp;&amp; Density &gt; 0.8</a:t>
          </a:r>
          <a:endParaRPr lang="en-IN" sz="1500" kern="1200" dirty="0"/>
        </a:p>
      </dsp:txBody>
      <dsp:txXfrm>
        <a:off x="2973958" y="968439"/>
        <a:ext cx="1360697" cy="680348"/>
      </dsp:txXfrm>
    </dsp:sp>
    <dsp:sp modelId="{862F62D5-67E1-4F18-BFD0-BDF490CE9307}">
      <dsp:nvSpPr>
        <dsp:cNvPr id="0" name=""/>
        <dsp:cNvSpPr/>
      </dsp:nvSpPr>
      <dsp:spPr>
        <a:xfrm>
          <a:off x="686843" y="1947413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Minus</a:t>
          </a:r>
          <a:endParaRPr lang="en-IN" sz="1500" kern="1200" dirty="0"/>
        </a:p>
      </dsp:txBody>
      <dsp:txXfrm>
        <a:off x="686843" y="1947413"/>
        <a:ext cx="1360697" cy="680348"/>
      </dsp:txXfrm>
    </dsp:sp>
    <dsp:sp modelId="{64D86562-3EB8-46B6-909B-BD5C5D2D0862}">
      <dsp:nvSpPr>
        <dsp:cNvPr id="0" name=""/>
        <dsp:cNvSpPr/>
      </dsp:nvSpPr>
      <dsp:spPr>
        <a:xfrm>
          <a:off x="4960576" y="96843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End Points &gt;= 3</a:t>
          </a:r>
          <a:endParaRPr lang="en-IN" sz="1500" kern="1200" dirty="0"/>
        </a:p>
      </dsp:txBody>
      <dsp:txXfrm>
        <a:off x="4960576" y="968439"/>
        <a:ext cx="1360697" cy="680348"/>
      </dsp:txXfrm>
    </dsp:sp>
    <dsp:sp modelId="{1A8A7BC0-E38D-4090-B704-00803D754E97}">
      <dsp:nvSpPr>
        <dsp:cNvPr id="0" name=""/>
        <dsp:cNvSpPr/>
      </dsp:nvSpPr>
      <dsp:spPr>
        <a:xfrm>
          <a:off x="5037850" y="1895897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Arrows</a:t>
          </a:r>
          <a:endParaRPr lang="en-IN" sz="1500" kern="1200" dirty="0"/>
        </a:p>
      </dsp:txBody>
      <dsp:txXfrm>
        <a:off x="5037850" y="1895897"/>
        <a:ext cx="1360697" cy="680348"/>
      </dsp:txXfrm>
    </dsp:sp>
    <dsp:sp modelId="{A07553DF-E805-49C9-8308-B6950D67F3C9}">
      <dsp:nvSpPr>
        <dsp:cNvPr id="0" name=""/>
        <dsp:cNvSpPr/>
      </dsp:nvSpPr>
      <dsp:spPr>
        <a:xfrm>
          <a:off x="3314132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HL &gt; HR</a:t>
          </a:r>
          <a:endParaRPr lang="en-IN" sz="1500" kern="1200" dirty="0"/>
        </a:p>
      </dsp:txBody>
      <dsp:txXfrm>
        <a:off x="3314132" y="2900629"/>
        <a:ext cx="1360697" cy="680348"/>
      </dsp:txXfrm>
    </dsp:sp>
    <dsp:sp modelId="{7F6A6843-7755-42DB-B631-7BDB2EF59CEE}">
      <dsp:nvSpPr>
        <dsp:cNvPr id="0" name=""/>
        <dsp:cNvSpPr/>
      </dsp:nvSpPr>
      <dsp:spPr>
        <a:xfrm>
          <a:off x="3654307" y="386672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Left Arrow</a:t>
          </a:r>
          <a:endParaRPr lang="en-IN" sz="1500" kern="1200" dirty="0"/>
        </a:p>
      </dsp:txBody>
      <dsp:txXfrm>
        <a:off x="3654307" y="3866724"/>
        <a:ext cx="1360697" cy="680348"/>
      </dsp:txXfrm>
    </dsp:sp>
    <dsp:sp modelId="{AF65C11B-EA71-4673-BD76-894BE2D3E9B0}">
      <dsp:nvSpPr>
        <dsp:cNvPr id="0" name=""/>
        <dsp:cNvSpPr/>
      </dsp:nvSpPr>
      <dsp:spPr>
        <a:xfrm>
          <a:off x="4960576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HL &lt; HR</a:t>
          </a:r>
          <a:endParaRPr lang="en-IN" sz="1500" kern="1200" dirty="0"/>
        </a:p>
      </dsp:txBody>
      <dsp:txXfrm>
        <a:off x="4960576" y="2900629"/>
        <a:ext cx="1360697" cy="680348"/>
      </dsp:txXfrm>
    </dsp:sp>
    <dsp:sp modelId="{09FA461C-2D10-4A5C-A61F-3F817A0538F1}">
      <dsp:nvSpPr>
        <dsp:cNvPr id="0" name=""/>
        <dsp:cNvSpPr/>
      </dsp:nvSpPr>
      <dsp:spPr>
        <a:xfrm>
          <a:off x="5300750" y="3866724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Right Arrow</a:t>
          </a:r>
          <a:endParaRPr lang="en-IN" sz="1500" kern="1200" dirty="0"/>
        </a:p>
      </dsp:txBody>
      <dsp:txXfrm>
        <a:off x="5300750" y="3866724"/>
        <a:ext cx="1360697" cy="680348"/>
      </dsp:txXfrm>
    </dsp:sp>
    <dsp:sp modelId="{86CCBBD1-E481-4DA9-9E30-EF3A001E6C3E}">
      <dsp:nvSpPr>
        <dsp:cNvPr id="0" name=""/>
        <dsp:cNvSpPr/>
      </dsp:nvSpPr>
      <dsp:spPr>
        <a:xfrm>
          <a:off x="6928988" y="2900629"/>
          <a:ext cx="1360697" cy="6803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Bi-Directional</a:t>
          </a:r>
          <a:endParaRPr lang="en-IN" sz="1500" kern="1200" dirty="0"/>
        </a:p>
      </dsp:txBody>
      <dsp:txXfrm>
        <a:off x="6928988" y="2900629"/>
        <a:ext cx="1360697" cy="6803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16597-79DD-4CDC-868A-A620C5B9B2BB}">
      <dsp:nvSpPr>
        <dsp:cNvPr id="0" name=""/>
        <dsp:cNvSpPr/>
      </dsp:nvSpPr>
      <dsp:spPr>
        <a:xfrm>
          <a:off x="361" y="182340"/>
          <a:ext cx="2960345" cy="1480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Regular Elements</a:t>
          </a:r>
          <a:endParaRPr lang="en-IN" sz="2400" kern="1200" dirty="0"/>
        </a:p>
      </dsp:txBody>
      <dsp:txXfrm>
        <a:off x="361" y="182340"/>
        <a:ext cx="2960345" cy="148017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39B0-5F90-4F56-B637-20526DAFE62F}">
      <dsp:nvSpPr>
        <dsp:cNvPr id="0" name=""/>
        <dsp:cNvSpPr/>
      </dsp:nvSpPr>
      <dsp:spPr>
        <a:xfrm>
          <a:off x="1468311" y="1470526"/>
          <a:ext cx="2858453" cy="616690"/>
        </a:xfrm>
        <a:custGeom>
          <a:avLst/>
          <a:gdLst/>
          <a:ahLst/>
          <a:cxnLst/>
          <a:rect l="0" t="0" r="0" b="0"/>
          <a:pathLst>
            <a:path>
              <a:moveTo>
                <a:pt x="2858453" y="0"/>
              </a:moveTo>
              <a:lnTo>
                <a:pt x="2858453" y="308345"/>
              </a:lnTo>
              <a:lnTo>
                <a:pt x="0" y="308345"/>
              </a:lnTo>
              <a:lnTo>
                <a:pt x="0" y="6166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16597-79DD-4CDC-868A-A620C5B9B2BB}">
      <dsp:nvSpPr>
        <dsp:cNvPr id="0" name=""/>
        <dsp:cNvSpPr/>
      </dsp:nvSpPr>
      <dsp:spPr>
        <a:xfrm>
          <a:off x="2858453" y="2215"/>
          <a:ext cx="2936622" cy="146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Regular Elements</a:t>
          </a:r>
          <a:endParaRPr lang="en-IN" sz="2400" kern="1200" dirty="0"/>
        </a:p>
      </dsp:txBody>
      <dsp:txXfrm>
        <a:off x="2858453" y="2215"/>
        <a:ext cx="2936622" cy="1468311"/>
      </dsp:txXfrm>
    </dsp:sp>
    <dsp:sp modelId="{0A766F25-49A0-4844-AC0C-F6578BC1D637}">
      <dsp:nvSpPr>
        <dsp:cNvPr id="0" name=""/>
        <dsp:cNvSpPr/>
      </dsp:nvSpPr>
      <dsp:spPr>
        <a:xfrm>
          <a:off x="0" y="2087217"/>
          <a:ext cx="2936622" cy="146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0.9 &lt; </a:t>
          </a:r>
          <a:r>
            <a:rPr lang="en-IN" sz="2400" kern="1200" dirty="0" err="1" smtClean="0"/>
            <a:t>maxProj</a:t>
          </a:r>
          <a:r>
            <a:rPr lang="en-IN" sz="2400" kern="1200" dirty="0" smtClean="0"/>
            <a:t>/D &lt;=1</a:t>
          </a:r>
          <a:endParaRPr lang="en-IN" sz="2400" kern="1200" dirty="0"/>
        </a:p>
      </dsp:txBody>
      <dsp:txXfrm>
        <a:off x="0" y="2087217"/>
        <a:ext cx="2936622" cy="14683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C7B7-E467-452A-ADDB-7DF5577CEDEE}">
      <dsp:nvSpPr>
        <dsp:cNvPr id="0" name=""/>
        <dsp:cNvSpPr/>
      </dsp:nvSpPr>
      <dsp:spPr>
        <a:xfrm>
          <a:off x="1758784" y="2742076"/>
          <a:ext cx="2739100" cy="1042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854"/>
              </a:lnTo>
              <a:lnTo>
                <a:pt x="2739100" y="104285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939B0-5F90-4F56-B637-20526DAFE62F}">
      <dsp:nvSpPr>
        <dsp:cNvPr id="0" name=""/>
        <dsp:cNvSpPr/>
      </dsp:nvSpPr>
      <dsp:spPr>
        <a:xfrm>
          <a:off x="2665036" y="1133479"/>
          <a:ext cx="2309559" cy="475782"/>
        </a:xfrm>
        <a:custGeom>
          <a:avLst/>
          <a:gdLst/>
          <a:ahLst/>
          <a:cxnLst/>
          <a:rect l="0" t="0" r="0" b="0"/>
          <a:pathLst>
            <a:path>
              <a:moveTo>
                <a:pt x="2309559" y="0"/>
              </a:moveTo>
              <a:lnTo>
                <a:pt x="2309559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16597-79DD-4CDC-868A-A620C5B9B2BB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Regular Elements</a:t>
          </a:r>
          <a:endParaRPr lang="en-IN" sz="2600" kern="1200" dirty="0"/>
        </a:p>
      </dsp:txBody>
      <dsp:txXfrm>
        <a:off x="3841781" y="665"/>
        <a:ext cx="2265629" cy="1132814"/>
      </dsp:txXfrm>
    </dsp:sp>
    <dsp:sp modelId="{0A766F25-49A0-4844-AC0C-F6578BC1D637}">
      <dsp:nvSpPr>
        <dsp:cNvPr id="0" name=""/>
        <dsp:cNvSpPr/>
      </dsp:nvSpPr>
      <dsp:spPr>
        <a:xfrm>
          <a:off x="1532222" y="1609261"/>
          <a:ext cx="2265629" cy="113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0.9 &lt; </a:t>
          </a:r>
          <a:r>
            <a:rPr lang="en-IN" sz="2600" kern="1200" dirty="0" err="1" smtClean="0"/>
            <a:t>maxProj</a:t>
          </a:r>
          <a:r>
            <a:rPr lang="en-IN" sz="2600" kern="1200" dirty="0" smtClean="0"/>
            <a:t>/D &lt;=1</a:t>
          </a:r>
          <a:endParaRPr lang="en-IN" sz="2600" kern="1200" dirty="0"/>
        </a:p>
      </dsp:txBody>
      <dsp:txXfrm>
        <a:off x="1532222" y="1609261"/>
        <a:ext cx="2265629" cy="1132814"/>
      </dsp:txXfrm>
    </dsp:sp>
    <dsp:sp modelId="{FAC29E42-A34F-453A-B2C2-EACF5F2FA333}">
      <dsp:nvSpPr>
        <dsp:cNvPr id="0" name=""/>
        <dsp:cNvSpPr/>
      </dsp:nvSpPr>
      <dsp:spPr>
        <a:xfrm>
          <a:off x="4497885" y="3218523"/>
          <a:ext cx="2265629" cy="113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0.9 &lt; </a:t>
          </a:r>
          <a:r>
            <a:rPr lang="en-IN" sz="2600" kern="1200" dirty="0" err="1" smtClean="0"/>
            <a:t>maxIndex</a:t>
          </a:r>
          <a:r>
            <a:rPr lang="en-IN" sz="2600" kern="1200" dirty="0" smtClean="0"/>
            <a:t>/M &lt;= 1 </a:t>
          </a:r>
          <a:endParaRPr lang="en-IN" sz="2600" kern="1200" dirty="0"/>
        </a:p>
      </dsp:txBody>
      <dsp:txXfrm>
        <a:off x="4497885" y="3218523"/>
        <a:ext cx="2265629" cy="113281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DFAF-5B9F-47EA-931C-324637EA2490}">
      <dsp:nvSpPr>
        <dsp:cNvPr id="0" name=""/>
        <dsp:cNvSpPr/>
      </dsp:nvSpPr>
      <dsp:spPr>
        <a:xfrm>
          <a:off x="4455567" y="3191899"/>
          <a:ext cx="1376508" cy="71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168"/>
              </a:lnTo>
              <a:lnTo>
                <a:pt x="1376508" y="7111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1C7B7-E467-452A-ADDB-7DF5577CEDEE}">
      <dsp:nvSpPr>
        <dsp:cNvPr id="0" name=""/>
        <dsp:cNvSpPr/>
      </dsp:nvSpPr>
      <dsp:spPr>
        <a:xfrm>
          <a:off x="3366478" y="2002136"/>
          <a:ext cx="1750165" cy="36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85"/>
              </a:lnTo>
              <a:lnTo>
                <a:pt x="1750165" y="189885"/>
              </a:lnTo>
              <a:lnTo>
                <a:pt x="1750165" y="3634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939B0-5F90-4F56-B637-20526DAFE62F}">
      <dsp:nvSpPr>
        <dsp:cNvPr id="0" name=""/>
        <dsp:cNvSpPr/>
      </dsp:nvSpPr>
      <dsp:spPr>
        <a:xfrm>
          <a:off x="3366478" y="828726"/>
          <a:ext cx="1684735" cy="347064"/>
        </a:xfrm>
        <a:custGeom>
          <a:avLst/>
          <a:gdLst/>
          <a:ahLst/>
          <a:cxnLst/>
          <a:rect l="0" t="0" r="0" b="0"/>
          <a:pathLst>
            <a:path>
              <a:moveTo>
                <a:pt x="1684735" y="0"/>
              </a:moveTo>
              <a:lnTo>
                <a:pt x="1684735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16597-79DD-4CDC-868A-A620C5B9B2BB}">
      <dsp:nvSpPr>
        <dsp:cNvPr id="0" name=""/>
        <dsp:cNvSpPr/>
      </dsp:nvSpPr>
      <dsp:spPr>
        <a:xfrm>
          <a:off x="4224868" y="2381"/>
          <a:ext cx="1652689" cy="826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Regular Elements</a:t>
          </a:r>
          <a:endParaRPr lang="en-IN" sz="1900" kern="1200" dirty="0"/>
        </a:p>
      </dsp:txBody>
      <dsp:txXfrm>
        <a:off x="4224868" y="2381"/>
        <a:ext cx="1652689" cy="826344"/>
      </dsp:txXfrm>
    </dsp:sp>
    <dsp:sp modelId="{0A766F25-49A0-4844-AC0C-F6578BC1D637}">
      <dsp:nvSpPr>
        <dsp:cNvPr id="0" name=""/>
        <dsp:cNvSpPr/>
      </dsp:nvSpPr>
      <dsp:spPr>
        <a:xfrm>
          <a:off x="2540133" y="1175791"/>
          <a:ext cx="1652689" cy="826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0.9 &lt; </a:t>
          </a:r>
          <a:r>
            <a:rPr lang="en-IN" sz="1900" kern="1200" dirty="0" err="1" smtClean="0"/>
            <a:t>maxProj</a:t>
          </a:r>
          <a:r>
            <a:rPr lang="en-IN" sz="1900" kern="1200" dirty="0" smtClean="0"/>
            <a:t>/D &lt;=1</a:t>
          </a:r>
          <a:endParaRPr lang="en-IN" sz="1900" kern="1200" dirty="0"/>
        </a:p>
      </dsp:txBody>
      <dsp:txXfrm>
        <a:off x="2540133" y="1175791"/>
        <a:ext cx="1652689" cy="826344"/>
      </dsp:txXfrm>
    </dsp:sp>
    <dsp:sp modelId="{FAC29E42-A34F-453A-B2C2-EACF5F2FA333}">
      <dsp:nvSpPr>
        <dsp:cNvPr id="0" name=""/>
        <dsp:cNvSpPr/>
      </dsp:nvSpPr>
      <dsp:spPr>
        <a:xfrm>
          <a:off x="4290298" y="2365554"/>
          <a:ext cx="1652689" cy="826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0.9 &lt; </a:t>
          </a:r>
          <a:r>
            <a:rPr lang="en-IN" sz="1900" kern="1200" dirty="0" err="1" smtClean="0"/>
            <a:t>maxIndex</a:t>
          </a:r>
          <a:r>
            <a:rPr lang="en-IN" sz="1900" kern="1200" dirty="0" smtClean="0"/>
            <a:t>/M &lt;= 1 </a:t>
          </a:r>
          <a:endParaRPr lang="en-IN" sz="1900" kern="1200" dirty="0"/>
        </a:p>
      </dsp:txBody>
      <dsp:txXfrm>
        <a:off x="4290298" y="2365554"/>
        <a:ext cx="1652689" cy="826344"/>
      </dsp:txXfrm>
    </dsp:sp>
    <dsp:sp modelId="{11B6D5A5-96D0-4BE9-AFB6-C4A289AE2353}">
      <dsp:nvSpPr>
        <dsp:cNvPr id="0" name=""/>
        <dsp:cNvSpPr/>
      </dsp:nvSpPr>
      <dsp:spPr>
        <a:xfrm>
          <a:off x="5832076" y="3489896"/>
          <a:ext cx="1652689" cy="826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#off/#on &gt; 3</a:t>
          </a:r>
          <a:endParaRPr lang="en-IN" sz="1900" kern="1200" dirty="0"/>
        </a:p>
      </dsp:txBody>
      <dsp:txXfrm>
        <a:off x="5832076" y="3489896"/>
        <a:ext cx="1652689" cy="8263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DC0AA-65B2-4502-9C91-5A65D738751A}">
      <dsp:nvSpPr>
        <dsp:cNvPr id="0" name=""/>
        <dsp:cNvSpPr/>
      </dsp:nvSpPr>
      <dsp:spPr>
        <a:xfrm>
          <a:off x="5337009" y="3399150"/>
          <a:ext cx="177769" cy="613982"/>
        </a:xfrm>
        <a:custGeom>
          <a:avLst/>
          <a:gdLst/>
          <a:ahLst/>
          <a:cxnLst/>
          <a:rect l="0" t="0" r="0" b="0"/>
          <a:pathLst>
            <a:path>
              <a:moveTo>
                <a:pt x="177769" y="0"/>
              </a:moveTo>
              <a:lnTo>
                <a:pt x="177769" y="613982"/>
              </a:lnTo>
              <a:lnTo>
                <a:pt x="0" y="6139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7DFAF-5B9F-47EA-931C-324637EA2490}">
      <dsp:nvSpPr>
        <dsp:cNvPr id="0" name=""/>
        <dsp:cNvSpPr/>
      </dsp:nvSpPr>
      <dsp:spPr>
        <a:xfrm>
          <a:off x="5146656" y="2513868"/>
          <a:ext cx="888639" cy="234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00"/>
              </a:lnTo>
              <a:lnTo>
                <a:pt x="888639" y="98000"/>
              </a:lnTo>
              <a:lnTo>
                <a:pt x="888639" y="2346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1C7B7-E467-452A-ADDB-7DF5577CEDEE}">
      <dsp:nvSpPr>
        <dsp:cNvPr id="0" name=""/>
        <dsp:cNvSpPr/>
      </dsp:nvSpPr>
      <dsp:spPr>
        <a:xfrm>
          <a:off x="3768613" y="1577074"/>
          <a:ext cx="1378042" cy="28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2"/>
              </a:lnTo>
              <a:lnTo>
                <a:pt x="1378042" y="149512"/>
              </a:lnTo>
              <a:lnTo>
                <a:pt x="1378042" y="28614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939B0-5F90-4F56-B637-20526DAFE62F}">
      <dsp:nvSpPr>
        <dsp:cNvPr id="0" name=""/>
        <dsp:cNvSpPr/>
      </dsp:nvSpPr>
      <dsp:spPr>
        <a:xfrm>
          <a:off x="3768613" y="653156"/>
          <a:ext cx="1326524" cy="273271"/>
        </a:xfrm>
        <a:custGeom>
          <a:avLst/>
          <a:gdLst/>
          <a:ahLst/>
          <a:cxnLst/>
          <a:rect l="0" t="0" r="0" b="0"/>
          <a:pathLst>
            <a:path>
              <a:moveTo>
                <a:pt x="1326524" y="0"/>
              </a:moveTo>
              <a:lnTo>
                <a:pt x="132652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16597-79DD-4CDC-868A-A620C5B9B2BB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Regular Elements</a:t>
          </a:r>
          <a:endParaRPr lang="en-IN" sz="1500" kern="1200" dirty="0"/>
        </a:p>
      </dsp:txBody>
      <dsp:txXfrm>
        <a:off x="4444492" y="2510"/>
        <a:ext cx="1301292" cy="650646"/>
      </dsp:txXfrm>
    </dsp:sp>
    <dsp:sp modelId="{0A766F25-49A0-4844-AC0C-F6578BC1D637}">
      <dsp:nvSpPr>
        <dsp:cNvPr id="0" name=""/>
        <dsp:cNvSpPr/>
      </dsp:nvSpPr>
      <dsp:spPr>
        <a:xfrm>
          <a:off x="3117967" y="926428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0.9 &lt; </a:t>
          </a:r>
          <a:r>
            <a:rPr lang="en-IN" sz="1500" kern="1200" dirty="0" err="1" smtClean="0"/>
            <a:t>maxProj</a:t>
          </a:r>
          <a:r>
            <a:rPr lang="en-IN" sz="1500" kern="1200" dirty="0" smtClean="0"/>
            <a:t>/D &lt;=1</a:t>
          </a:r>
          <a:endParaRPr lang="en-IN" sz="1500" kern="1200" dirty="0"/>
        </a:p>
      </dsp:txBody>
      <dsp:txXfrm>
        <a:off x="3117967" y="926428"/>
        <a:ext cx="1301292" cy="650646"/>
      </dsp:txXfrm>
    </dsp:sp>
    <dsp:sp modelId="{FAC29E42-A34F-453A-B2C2-EACF5F2FA333}">
      <dsp:nvSpPr>
        <dsp:cNvPr id="0" name=""/>
        <dsp:cNvSpPr/>
      </dsp:nvSpPr>
      <dsp:spPr>
        <a:xfrm>
          <a:off x="4496010" y="1863222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0.9 &lt; </a:t>
          </a:r>
          <a:r>
            <a:rPr lang="en-IN" sz="1500" kern="1200" dirty="0" err="1" smtClean="0"/>
            <a:t>maxIndex</a:t>
          </a:r>
          <a:r>
            <a:rPr lang="en-IN" sz="1500" kern="1200" dirty="0" smtClean="0"/>
            <a:t>/M &lt;= 1 </a:t>
          </a:r>
          <a:endParaRPr lang="en-IN" sz="1500" kern="1200" dirty="0"/>
        </a:p>
      </dsp:txBody>
      <dsp:txXfrm>
        <a:off x="4496010" y="1863222"/>
        <a:ext cx="1301292" cy="650646"/>
      </dsp:txXfrm>
    </dsp:sp>
    <dsp:sp modelId="{11B6D5A5-96D0-4BE9-AFB6-C4A289AE2353}">
      <dsp:nvSpPr>
        <dsp:cNvPr id="0" name=""/>
        <dsp:cNvSpPr/>
      </dsp:nvSpPr>
      <dsp:spPr>
        <a:xfrm>
          <a:off x="5384650" y="2748504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#off/#on &gt; 3</a:t>
          </a:r>
          <a:endParaRPr lang="en-IN" sz="1500" kern="1200" dirty="0"/>
        </a:p>
      </dsp:txBody>
      <dsp:txXfrm>
        <a:off x="5384650" y="2748504"/>
        <a:ext cx="1301292" cy="650646"/>
      </dsp:txXfrm>
    </dsp:sp>
    <dsp:sp modelId="{8D3B3F04-60D1-45C7-ACA9-07CBB8B5BDAB}">
      <dsp:nvSpPr>
        <dsp:cNvPr id="0" name=""/>
        <dsp:cNvSpPr/>
      </dsp:nvSpPr>
      <dsp:spPr>
        <a:xfrm>
          <a:off x="4035717" y="3687810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Plus</a:t>
          </a:r>
          <a:endParaRPr lang="en-IN" sz="1500" kern="1200" dirty="0"/>
        </a:p>
      </dsp:txBody>
      <dsp:txXfrm>
        <a:off x="4035717" y="3687810"/>
        <a:ext cx="1301292" cy="650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48B5-DB00-4DA8-B4C7-D7200BD87F91}">
      <dsp:nvSpPr>
        <dsp:cNvPr id="0" name=""/>
        <dsp:cNvSpPr/>
      </dsp:nvSpPr>
      <dsp:spPr>
        <a:xfrm>
          <a:off x="112875" y="338"/>
          <a:ext cx="3611079" cy="18055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Single Characters like  </a:t>
          </a:r>
          <a:endParaRPr lang="en-IN" sz="2400" kern="1200" dirty="0"/>
        </a:p>
      </dsp:txBody>
      <dsp:txXfrm>
        <a:off x="112875" y="338"/>
        <a:ext cx="3611079" cy="1805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4964D-77CE-4EE9-949B-33DF03C0C1B8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9FD15-A1E5-448B-84AE-F76945E48DBE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48B5-DB00-4DA8-B4C7-D7200BD87F91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Single Characters like  </a:t>
          </a:r>
          <a:endParaRPr lang="en-IN" sz="2400" kern="1200" dirty="0"/>
        </a:p>
      </dsp:txBody>
      <dsp:txXfrm>
        <a:off x="3460700" y="1178"/>
        <a:ext cx="3594199" cy="1797099"/>
      </dsp:txXfrm>
    </dsp:sp>
    <dsp:sp modelId="{1651D4C3-38E8-47A4-A216-3303C9588137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Thin Elements</a:t>
          </a:r>
          <a:endParaRPr lang="en-IN" sz="2400" kern="1200" dirty="0"/>
        </a:p>
      </dsp:txBody>
      <dsp:txXfrm>
        <a:off x="1286209" y="2553059"/>
        <a:ext cx="3594199" cy="1797099"/>
      </dsp:txXfrm>
    </dsp:sp>
    <dsp:sp modelId="{C5B0E924-9009-41C3-A2BC-578527CD9BF2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Regular Elements</a:t>
          </a:r>
          <a:endParaRPr lang="en-IN" sz="2400" kern="1200" dirty="0"/>
        </a:p>
      </dsp:txBody>
      <dsp:txXfrm>
        <a:off x="5635190" y="2553059"/>
        <a:ext cx="3594199" cy="179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195A-A5A3-4BCF-8126-AE923CC16B8A}">
      <dsp:nvSpPr>
        <dsp:cNvPr id="0" name=""/>
        <dsp:cNvSpPr/>
      </dsp:nvSpPr>
      <dsp:spPr>
        <a:xfrm>
          <a:off x="2546" y="0"/>
          <a:ext cx="5210850" cy="27303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Thin Elements</a:t>
          </a:r>
          <a:endParaRPr lang="en-IN" sz="6500" kern="1200" dirty="0"/>
        </a:p>
      </dsp:txBody>
      <dsp:txXfrm>
        <a:off x="82514" y="79968"/>
        <a:ext cx="5050914" cy="2570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195A-A5A3-4BCF-8126-AE923CC16B8A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Thin Elements</a:t>
          </a:r>
          <a:endParaRPr lang="en-IN" sz="3100" kern="1200" dirty="0"/>
        </a:p>
      </dsp:txBody>
      <dsp:txXfrm>
        <a:off x="61079" y="1753222"/>
        <a:ext cx="3266359" cy="1912222"/>
      </dsp:txXfrm>
    </dsp:sp>
    <dsp:sp modelId="{F3CC7A6A-B671-4621-8EFA-5BE65F1C89C1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3725465" y="2457463"/>
        <a:ext cx="502384" cy="503739"/>
      </dsp:txXfrm>
    </dsp:sp>
    <dsp:sp modelId="{C7636866-429A-4B65-B99C-24FFDBCC3322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Open Operation with line S.E. of length &gt; ½ * width</a:t>
          </a:r>
          <a:endParaRPr lang="en-IN" sz="3100" kern="1200" dirty="0"/>
        </a:p>
      </dsp:txBody>
      <dsp:txXfrm>
        <a:off x="4800560" y="1753222"/>
        <a:ext cx="3266359" cy="19122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195A-A5A3-4BCF-8126-AE923CC16B8A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Thin Elements</a:t>
          </a:r>
          <a:endParaRPr lang="en-IN" sz="1900" kern="1200" dirty="0"/>
        </a:p>
      </dsp:txBody>
      <dsp:txXfrm>
        <a:off x="44665" y="2106299"/>
        <a:ext cx="2060143" cy="1206068"/>
      </dsp:txXfrm>
    </dsp:sp>
    <dsp:sp modelId="{F3CC7A6A-B671-4621-8EFA-5BE65F1C89C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55850" y="2550475"/>
        <a:ext cx="316861" cy="317716"/>
      </dsp:txXfrm>
    </dsp:sp>
    <dsp:sp modelId="{C7636866-429A-4B65-B99C-24FFDBCC332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Morphological Open Operation with line S.E. of length &gt; ½ * width</a:t>
          </a:r>
          <a:endParaRPr lang="en-IN" sz="1900" kern="1200" dirty="0"/>
        </a:p>
      </dsp:txBody>
      <dsp:txXfrm>
        <a:off x="3033928" y="2106299"/>
        <a:ext cx="2060143" cy="1206068"/>
      </dsp:txXfrm>
    </dsp:sp>
    <dsp:sp modelId="{FFF0D8AF-2F0A-4A55-A05D-2593A9D83EB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5345112" y="2550475"/>
        <a:ext cx="316861" cy="317716"/>
      </dsp:txXfrm>
    </dsp:sp>
    <dsp:sp modelId="{43E3B93C-59DD-41A2-9F45-59202BD03D91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Single component for arrow and minus; some vanishes like ~</a:t>
          </a:r>
          <a:endParaRPr lang="en-IN" sz="1900" kern="1200" dirty="0"/>
        </a:p>
      </dsp:txBody>
      <dsp:txXfrm>
        <a:off x="6023190" y="2106299"/>
        <a:ext cx="2060143" cy="1206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195A-A5A3-4BCF-8126-AE923CC16B8A}">
      <dsp:nvSpPr>
        <dsp:cNvPr id="0" name=""/>
        <dsp:cNvSpPr/>
      </dsp:nvSpPr>
      <dsp:spPr>
        <a:xfrm>
          <a:off x="3571" y="1955323"/>
          <a:ext cx="1561703" cy="15080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Thin Elements</a:t>
          </a:r>
          <a:endParaRPr lang="en-IN" sz="1800" kern="1200" dirty="0"/>
        </a:p>
      </dsp:txBody>
      <dsp:txXfrm>
        <a:off x="47739" y="1999491"/>
        <a:ext cx="1473367" cy="1419683"/>
      </dsp:txXfrm>
    </dsp:sp>
    <dsp:sp modelId="{F3CC7A6A-B671-4621-8EFA-5BE65F1C89C1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721445" y="2593142"/>
        <a:ext cx="231757" cy="232382"/>
      </dsp:txXfrm>
    </dsp:sp>
    <dsp:sp modelId="{C7636866-429A-4B65-B99C-24FFDBCC3322}">
      <dsp:nvSpPr>
        <dsp:cNvPr id="0" name=""/>
        <dsp:cNvSpPr/>
      </dsp:nvSpPr>
      <dsp:spPr>
        <a:xfrm>
          <a:off x="2189956" y="1955323"/>
          <a:ext cx="1561703" cy="15080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Open Operation with line S.E. of length &gt; ½ * width</a:t>
          </a:r>
          <a:endParaRPr lang="en-IN" sz="1800" kern="1200" dirty="0"/>
        </a:p>
      </dsp:txBody>
      <dsp:txXfrm>
        <a:off x="2234124" y="1999491"/>
        <a:ext cx="1473367" cy="1419683"/>
      </dsp:txXfrm>
    </dsp:sp>
    <dsp:sp modelId="{FFF0D8AF-2F0A-4A55-A05D-2593A9D83EB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907829" y="2593142"/>
        <a:ext cx="231757" cy="232382"/>
      </dsp:txXfrm>
    </dsp:sp>
    <dsp:sp modelId="{43E3B93C-59DD-41A2-9F45-59202BD03D91}">
      <dsp:nvSpPr>
        <dsp:cNvPr id="0" name=""/>
        <dsp:cNvSpPr/>
      </dsp:nvSpPr>
      <dsp:spPr>
        <a:xfrm>
          <a:off x="4376340" y="1955323"/>
          <a:ext cx="1561703" cy="15080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Single component for arrow and minus; some vanishes like ~</a:t>
          </a:r>
          <a:endParaRPr lang="en-IN" sz="1800" kern="1200" dirty="0"/>
        </a:p>
      </dsp:txBody>
      <dsp:txXfrm>
        <a:off x="4420508" y="1999491"/>
        <a:ext cx="1473367" cy="1419683"/>
      </dsp:txXfrm>
    </dsp:sp>
    <dsp:sp modelId="{C633B7D8-E797-4E94-BC6C-3D6D18A2105D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094214" y="2593142"/>
        <a:ext cx="231757" cy="232382"/>
      </dsp:txXfrm>
    </dsp:sp>
    <dsp:sp modelId="{ADABF64E-7B34-41CD-8B7C-A2EB389657D6}">
      <dsp:nvSpPr>
        <dsp:cNvPr id="0" name=""/>
        <dsp:cNvSpPr/>
      </dsp:nvSpPr>
      <dsp:spPr>
        <a:xfrm>
          <a:off x="6562724" y="1955323"/>
          <a:ext cx="1561703" cy="15080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Pick only those with single component (S.C.R.)</a:t>
          </a:r>
          <a:endParaRPr lang="en-IN" sz="1800" kern="1200" dirty="0"/>
        </a:p>
      </dsp:txBody>
      <dsp:txXfrm>
        <a:off x="6606892" y="1999491"/>
        <a:ext cx="1473367" cy="14196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526A1-CB57-4C5C-8E9B-0112FF6D543C}">
      <dsp:nvSpPr>
        <dsp:cNvPr id="0" name=""/>
        <dsp:cNvSpPr/>
      </dsp:nvSpPr>
      <dsp:spPr>
        <a:xfrm>
          <a:off x="323" y="146491"/>
          <a:ext cx="2652399" cy="13261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S.C.R</a:t>
          </a:r>
          <a:endParaRPr lang="en-IN" sz="6500" kern="1200" dirty="0"/>
        </a:p>
      </dsp:txBody>
      <dsp:txXfrm>
        <a:off x="323" y="146491"/>
        <a:ext cx="2652399" cy="1326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F9964-8B4D-4069-905C-4AA90C623885}">
      <dsp:nvSpPr>
        <dsp:cNvPr id="0" name=""/>
        <dsp:cNvSpPr/>
      </dsp:nvSpPr>
      <dsp:spPr>
        <a:xfrm>
          <a:off x="4227928" y="2866570"/>
          <a:ext cx="355116" cy="108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25"/>
              </a:lnTo>
              <a:lnTo>
                <a:pt x="355116" y="10890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604-6430-4831-B944-DF0C0955321D}">
      <dsp:nvSpPr>
        <dsp:cNvPr id="0" name=""/>
        <dsp:cNvSpPr/>
      </dsp:nvSpPr>
      <dsp:spPr>
        <a:xfrm>
          <a:off x="5129187" y="1185683"/>
          <a:ext cx="91440" cy="497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1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26A1-CB57-4C5C-8E9B-0112FF6D543C}">
      <dsp:nvSpPr>
        <dsp:cNvPr id="0" name=""/>
        <dsp:cNvSpPr/>
      </dsp:nvSpPr>
      <dsp:spPr>
        <a:xfrm>
          <a:off x="3991184" y="1959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S.C.R</a:t>
          </a:r>
          <a:endParaRPr lang="en-IN" sz="2700" kern="1200" dirty="0"/>
        </a:p>
      </dsp:txBody>
      <dsp:txXfrm>
        <a:off x="3991184" y="1959"/>
        <a:ext cx="2367446" cy="1183723"/>
      </dsp:txXfrm>
    </dsp:sp>
    <dsp:sp modelId="{4A66CAFE-7E3D-414C-A816-016528F5C560}">
      <dsp:nvSpPr>
        <dsp:cNvPr id="0" name=""/>
        <dsp:cNvSpPr/>
      </dsp:nvSpPr>
      <dsp:spPr>
        <a:xfrm>
          <a:off x="3991184" y="1682846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End Points = 2 &amp;&amp; Density &gt; 0.8</a:t>
          </a:r>
          <a:endParaRPr lang="en-IN" sz="2700" kern="1200" dirty="0"/>
        </a:p>
      </dsp:txBody>
      <dsp:txXfrm>
        <a:off x="3991184" y="1682846"/>
        <a:ext cx="2367446" cy="1183723"/>
      </dsp:txXfrm>
    </dsp:sp>
    <dsp:sp modelId="{862F62D5-67E1-4F18-BFD0-BDF490CE9307}">
      <dsp:nvSpPr>
        <dsp:cNvPr id="0" name=""/>
        <dsp:cNvSpPr/>
      </dsp:nvSpPr>
      <dsp:spPr>
        <a:xfrm>
          <a:off x="4583045" y="3363733"/>
          <a:ext cx="2367446" cy="11837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Minus</a:t>
          </a:r>
          <a:endParaRPr lang="en-IN" sz="2700" kern="1200" dirty="0"/>
        </a:p>
      </dsp:txBody>
      <dsp:txXfrm>
        <a:off x="4583045" y="3363733"/>
        <a:ext cx="2367446" cy="118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5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6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1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7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6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B80C-0A22-43AB-B0BC-49003B7EE925}" type="datetimeFigureOut">
              <a:rPr lang="en-IN" smtClean="0"/>
              <a:t>06-05-2015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019E-8E10-4BF0-B556-FC468AD0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Detection and Identification of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Operators we are interested in :</a:t>
            </a:r>
          </a:p>
          <a:p>
            <a:r>
              <a:rPr lang="en-IN" dirty="0" smtClean="0"/>
              <a:t>+ and –</a:t>
            </a:r>
          </a:p>
          <a:p>
            <a:r>
              <a:rPr lang="en-IN" dirty="0" smtClean="0"/>
              <a:t>All possible side arrows</a:t>
            </a:r>
          </a:p>
          <a:p>
            <a:r>
              <a:rPr lang="en-IN" dirty="0" smtClean="0"/>
              <a:t>Up/Down arrow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7" y="2861103"/>
            <a:ext cx="1628733" cy="39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22" y="3393292"/>
            <a:ext cx="1001524" cy="3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minus</a:t>
            </a:r>
          </a:p>
          <a:p>
            <a:pPr lvl="1"/>
            <a:r>
              <a:rPr lang="en-IN" dirty="0" smtClean="0"/>
              <a:t># end points = 2</a:t>
            </a:r>
          </a:p>
          <a:p>
            <a:pPr lvl="1"/>
            <a:r>
              <a:rPr lang="en-IN" dirty="0" smtClean="0"/>
              <a:t>Very dense elements</a:t>
            </a:r>
          </a:p>
          <a:p>
            <a:r>
              <a:rPr lang="en-IN" dirty="0" smtClean="0"/>
              <a:t>For arrows</a:t>
            </a:r>
          </a:p>
          <a:p>
            <a:pPr lvl="1"/>
            <a:r>
              <a:rPr lang="en-IN" dirty="0" smtClean="0"/>
              <a:t># end points &gt;= 3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 Arrows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Left Arrow 3"/>
          <p:cNvSpPr/>
          <p:nvPr/>
        </p:nvSpPr>
        <p:spPr>
          <a:xfrm>
            <a:off x="4198512" y="2244049"/>
            <a:ext cx="566670" cy="140379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65183" y="2593549"/>
            <a:ext cx="746975" cy="70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096295" y="2245731"/>
            <a:ext cx="49068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96294" y="3666442"/>
            <a:ext cx="49068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5183" y="1825625"/>
            <a:ext cx="0" cy="2797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1386" y="4146997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Half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55593" y="4146997"/>
            <a:ext cx="116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Half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 Arrow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Left Arrow 3"/>
          <p:cNvSpPr/>
          <p:nvPr/>
        </p:nvSpPr>
        <p:spPr>
          <a:xfrm>
            <a:off x="3721995" y="2247106"/>
            <a:ext cx="566670" cy="140379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14365" y="2606468"/>
            <a:ext cx="863958" cy="699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096295" y="2245731"/>
            <a:ext cx="49068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96294" y="3666442"/>
            <a:ext cx="49068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6242" y="1825625"/>
            <a:ext cx="0" cy="2797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1386" y="4146997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Half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55593" y="4146997"/>
            <a:ext cx="116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Half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 height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Left Arrow 3"/>
          <p:cNvSpPr/>
          <p:nvPr/>
        </p:nvSpPr>
        <p:spPr>
          <a:xfrm>
            <a:off x="3721995" y="2247106"/>
            <a:ext cx="566670" cy="140379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14365" y="2606468"/>
            <a:ext cx="863958" cy="699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096295" y="2245731"/>
            <a:ext cx="49068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96294" y="3666442"/>
            <a:ext cx="49068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6242" y="1825625"/>
            <a:ext cx="0" cy="2797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1386" y="4146997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Half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55593" y="4146997"/>
            <a:ext cx="116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Half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 rot="19284217">
            <a:off x="6715998" y="4676136"/>
            <a:ext cx="605973" cy="145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 rot="2391136">
            <a:off x="3280853" y="4681050"/>
            <a:ext cx="605973" cy="145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434107" y="631064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Greater Height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746383" y="6271952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Lesser 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610402"/>
              </p:ext>
            </p:extLst>
          </p:nvPr>
        </p:nvGraphicFramePr>
        <p:xfrm>
          <a:off x="4494728" y="1690688"/>
          <a:ext cx="2653047" cy="1619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8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49020"/>
              </p:ext>
            </p:extLst>
          </p:nvPr>
        </p:nvGraphicFramePr>
        <p:xfrm>
          <a:off x="412124" y="1825624"/>
          <a:ext cx="10941676" cy="454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8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04601"/>
              </p:ext>
            </p:extLst>
          </p:nvPr>
        </p:nvGraphicFramePr>
        <p:xfrm>
          <a:off x="412124" y="1825624"/>
          <a:ext cx="10941676" cy="454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7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488935"/>
              </p:ext>
            </p:extLst>
          </p:nvPr>
        </p:nvGraphicFramePr>
        <p:xfrm>
          <a:off x="412124" y="1825624"/>
          <a:ext cx="10941676" cy="454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0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20777"/>
              </p:ext>
            </p:extLst>
          </p:nvPr>
        </p:nvGraphicFramePr>
        <p:xfrm>
          <a:off x="412124" y="1825624"/>
          <a:ext cx="10941676" cy="454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60637"/>
              </p:ext>
            </p:extLst>
          </p:nvPr>
        </p:nvGraphicFramePr>
        <p:xfrm>
          <a:off x="412124" y="1825624"/>
          <a:ext cx="10941676" cy="454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6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        </a:t>
            </a:r>
            <a:r>
              <a:rPr lang="en-IN" sz="3600" dirty="0" smtClean="0"/>
              <a:t>Rule Based </a:t>
            </a:r>
            <a:r>
              <a:rPr lang="en-IN" sz="3600" dirty="0" smtClean="0">
                <a:solidFill>
                  <a:schemeClr val="accent6"/>
                </a:solidFill>
              </a:rPr>
              <a:t>Tree</a:t>
            </a:r>
            <a:r>
              <a:rPr lang="en-IN" sz="3600" dirty="0" smtClean="0"/>
              <a:t> Classification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3913574"/>
              </p:ext>
            </p:extLst>
          </p:nvPr>
        </p:nvGraphicFramePr>
        <p:xfrm>
          <a:off x="1880316" y="2717443"/>
          <a:ext cx="8474297" cy="3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about +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Plus 3"/>
          <p:cNvSpPr/>
          <p:nvPr/>
        </p:nvSpPr>
        <p:spPr>
          <a:xfrm>
            <a:off x="4299397" y="2301283"/>
            <a:ext cx="3593206" cy="3400022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65183" y="2743199"/>
            <a:ext cx="2653048" cy="2511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307724" y="4005330"/>
            <a:ext cx="57568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74535" y="2137893"/>
            <a:ext cx="17172" cy="4039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7135969" y="3025378"/>
            <a:ext cx="1891048" cy="309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10800000">
            <a:off x="3994597" y="2952819"/>
            <a:ext cx="1891048" cy="309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201955" y="2995258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OFF Pixels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35284" y="2922700"/>
            <a:ext cx="10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 Pixels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112" y="3814223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Height/2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639929" y="182714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Width/2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in action…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38501"/>
              </p:ext>
            </p:extLst>
          </p:nvPr>
        </p:nvGraphicFramePr>
        <p:xfrm>
          <a:off x="4315495" y="1690688"/>
          <a:ext cx="2961068" cy="184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4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in action…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61881"/>
              </p:ext>
            </p:extLst>
          </p:nvPr>
        </p:nvGraphicFramePr>
        <p:xfrm>
          <a:off x="1662448" y="1825625"/>
          <a:ext cx="8653530" cy="355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7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in action…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468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9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in action…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40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7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in action…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905775"/>
              </p:ext>
            </p:extLst>
          </p:nvPr>
        </p:nvGraphicFramePr>
        <p:xfrm>
          <a:off x="838200" y="18642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Up/Down arrow (Use this after equation segmentation)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84" y="1690688"/>
            <a:ext cx="6229350" cy="695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84" y="3471681"/>
            <a:ext cx="62293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84" y="2637646"/>
            <a:ext cx="62293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84" y="4471984"/>
            <a:ext cx="6229350" cy="6953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391695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50159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5769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7059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14874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79019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37172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4856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62384" y="1690688"/>
            <a:ext cx="0" cy="38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96225" y="2604684"/>
            <a:ext cx="754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96225" y="3404629"/>
            <a:ext cx="754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96225" y="4233659"/>
            <a:ext cx="754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96225" y="5167309"/>
            <a:ext cx="754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 rot="19394984">
            <a:off x="7173708" y="5268199"/>
            <a:ext cx="334851" cy="97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279019" y="6159954"/>
            <a:ext cx="2343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CHECK LEFT !!!</a:t>
            </a:r>
            <a:endParaRPr lang="en-IN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5035639" y="5618825"/>
            <a:ext cx="321972" cy="482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198513" y="3538334"/>
            <a:ext cx="2253802" cy="531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7279019" y="3538334"/>
            <a:ext cx="358153" cy="531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391695" y="3538334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50159" y="3538333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35769" y="3538332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72766" y="3538331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76872" y="3456366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 or Down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Up Arrow 3"/>
          <p:cNvSpPr/>
          <p:nvPr/>
        </p:nvSpPr>
        <p:spPr>
          <a:xfrm>
            <a:off x="2427672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10800000">
            <a:off x="2427672" y="4047957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 or Down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Up Arrow 3"/>
          <p:cNvSpPr/>
          <p:nvPr/>
        </p:nvSpPr>
        <p:spPr>
          <a:xfrm>
            <a:off x="2427672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10800000">
            <a:off x="2427672" y="4047957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>
            <a:off x="4546243" y="3434623"/>
            <a:ext cx="2678805" cy="11333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90 degree Clockwise Rotation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 or Down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Up Arrow 3"/>
          <p:cNvSpPr/>
          <p:nvPr/>
        </p:nvSpPr>
        <p:spPr>
          <a:xfrm>
            <a:off x="2427672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10800000">
            <a:off x="2427672" y="4047957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>
            <a:off x="4546243" y="3434623"/>
            <a:ext cx="2678805" cy="11333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90 degree Clockwise Rotation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5400000">
            <a:off x="8686800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 rot="16200000">
            <a:off x="8686800" y="3999865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rule based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Less error rate for both</a:t>
            </a:r>
          </a:p>
          <a:p>
            <a:r>
              <a:rPr lang="en-IN" dirty="0" smtClean="0"/>
              <a:t>Detection of operators</a:t>
            </a:r>
          </a:p>
          <a:p>
            <a:r>
              <a:rPr lang="en-IN" dirty="0" smtClean="0"/>
              <a:t>Identification of operators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rom one class SVM method with various feature vectors.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 or Down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Up Arrow 3"/>
          <p:cNvSpPr/>
          <p:nvPr/>
        </p:nvSpPr>
        <p:spPr>
          <a:xfrm>
            <a:off x="2427672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10800000">
            <a:off x="2427672" y="4047957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>
            <a:off x="4546243" y="3434623"/>
            <a:ext cx="2678805" cy="11333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90 degree Clockwise Rotation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5400000">
            <a:off x="8686800" y="2170498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Up Arrow 8"/>
          <p:cNvSpPr/>
          <p:nvPr/>
        </p:nvSpPr>
        <p:spPr>
          <a:xfrm rot="16200000">
            <a:off x="8686800" y="3999865"/>
            <a:ext cx="837126" cy="1532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339070" y="3569791"/>
            <a:ext cx="159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Right == Up</a:t>
            </a:r>
          </a:p>
          <a:p>
            <a:r>
              <a:rPr lang="en-IN" sz="2000" b="1" dirty="0" smtClean="0"/>
              <a:t>Left == Down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298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single characters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67857"/>
              </p:ext>
            </p:extLst>
          </p:nvPr>
        </p:nvGraphicFramePr>
        <p:xfrm>
          <a:off x="3745739" y="1503654"/>
          <a:ext cx="3836831" cy="180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52" y="2560123"/>
            <a:ext cx="2925517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Detection and Identification of Operators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87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81" y="2882096"/>
            <a:ext cx="2912638" cy="552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3" y="5488353"/>
            <a:ext cx="2145368" cy="397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19" y="5458253"/>
            <a:ext cx="1570714" cy="457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0585" y="3668345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Aspect Ratio (AR)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337676" y="4037677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0.9&lt;=AR&lt;=1.2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26268" y="3979872"/>
            <a:ext cx="9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AR&gt;2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0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Thin Elements…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minus and arrows have thin elongated portion &gt; ½ * width 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4667293"/>
              </p:ext>
            </p:extLst>
          </p:nvPr>
        </p:nvGraphicFramePr>
        <p:xfrm>
          <a:off x="3013656" y="2807595"/>
          <a:ext cx="5215944" cy="273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9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Thin Elements…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minus and arrows have thin elongated portion &gt; ½ * width 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4876832"/>
              </p:ext>
            </p:extLst>
          </p:nvPr>
        </p:nvGraphicFramePr>
        <p:xfrm>
          <a:off x="2032000" y="11060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3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Thin Elements…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minus and arrows have thin elongated portion &gt; ½ * width 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8382122"/>
              </p:ext>
            </p:extLst>
          </p:nvPr>
        </p:nvGraphicFramePr>
        <p:xfrm>
          <a:off x="2032000" y="11060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Thin Elements…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minus and arrows have thin elongated portion &gt; ½ * width 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0371541"/>
              </p:ext>
            </p:extLst>
          </p:nvPr>
        </p:nvGraphicFramePr>
        <p:xfrm>
          <a:off x="2032000" y="11060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524</Words>
  <Application>Microsoft Office PowerPoint</Application>
  <PresentationFormat>Widescreen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Detection and Identification of Operators</vt:lpstr>
      <vt:lpstr>Proposed Method</vt:lpstr>
      <vt:lpstr>Why rule based ???</vt:lpstr>
      <vt:lpstr>Sample single characters</vt:lpstr>
      <vt:lpstr>Detection and Identification of Operators</vt:lpstr>
      <vt:lpstr>About the Thin Elements…</vt:lpstr>
      <vt:lpstr>About the Thin Elements…</vt:lpstr>
      <vt:lpstr>About the Thin Elements…</vt:lpstr>
      <vt:lpstr>About the Thin Elements…</vt:lpstr>
      <vt:lpstr>Additional properties</vt:lpstr>
      <vt:lpstr>Classify Arrows</vt:lpstr>
      <vt:lpstr>Split Arrow</vt:lpstr>
      <vt:lpstr>Measure height</vt:lpstr>
      <vt:lpstr>Adding up…</vt:lpstr>
      <vt:lpstr>Adding up…</vt:lpstr>
      <vt:lpstr>Adding up…</vt:lpstr>
      <vt:lpstr>Adding up…</vt:lpstr>
      <vt:lpstr>Adding up…</vt:lpstr>
      <vt:lpstr>Adding up…</vt:lpstr>
      <vt:lpstr>What about + ???</vt:lpstr>
      <vt:lpstr>Putting it in action…</vt:lpstr>
      <vt:lpstr>Putting it in action…</vt:lpstr>
      <vt:lpstr>Putting it in action…</vt:lpstr>
      <vt:lpstr>Putting it in action…</vt:lpstr>
      <vt:lpstr>Putting it in action…</vt:lpstr>
      <vt:lpstr>Up/Down arrow (Use this after equation segmentation)</vt:lpstr>
      <vt:lpstr>Up or Down ???</vt:lpstr>
      <vt:lpstr>Up or Down ???</vt:lpstr>
      <vt:lpstr>Up or Down ???</vt:lpstr>
      <vt:lpstr>Up or Down 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Identification of Operators</dc:title>
  <dc:creator>Anubhab Majumdar</dc:creator>
  <cp:lastModifiedBy>Anubhab Majumdar</cp:lastModifiedBy>
  <cp:revision>33</cp:revision>
  <dcterms:created xsi:type="dcterms:W3CDTF">2015-05-06T17:17:23Z</dcterms:created>
  <dcterms:modified xsi:type="dcterms:W3CDTF">2015-05-06T20:05:44Z</dcterms:modified>
</cp:coreProperties>
</file>