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7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4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41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6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5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5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E4F7-2998-42D2-AA48-AB8D3262749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9EC8-3FE2-4928-A083-A700D2DE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8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59A-F2D4-E02A-EA41-E9E9B60B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907498"/>
            <a:ext cx="8610600" cy="1293028"/>
          </a:xfrm>
        </p:spPr>
        <p:txBody>
          <a:bodyPr>
            <a:noAutofit/>
          </a:bodyPr>
          <a:lstStyle/>
          <a:p>
            <a:r>
              <a:rPr lang="en-US" sz="6600" b="1" i="0" dirty="0">
                <a:solidFill>
                  <a:srgbClr val="CBDAE6"/>
                </a:solidFill>
                <a:effectLst/>
                <a:latin typeface="-apple-system"/>
              </a:rPr>
              <a:t>Real-time face recognition project with OpenCV and Python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94241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376-76A7-9570-D5B4-06E5E060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9" y="1758113"/>
            <a:ext cx="12191999" cy="942451"/>
          </a:xfrm>
        </p:spPr>
        <p:txBody>
          <a:bodyPr>
            <a:noAutofit/>
          </a:bodyPr>
          <a:lstStyle/>
          <a:p>
            <a:pPr algn="ctr"/>
            <a:r>
              <a:rPr lang="en-US" b="1" i="0" dirty="0">
                <a:solidFill>
                  <a:srgbClr val="BDB7AF"/>
                </a:solidFill>
                <a:effectLst/>
                <a:latin typeface="Söhne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9B6-6C56-E0CA-B056-D52CB600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9" y="3237521"/>
            <a:ext cx="11833559" cy="26098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Summarize the main points of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Encourage the audience to explore face recognition technology further and consider its potential uses and implications.</a:t>
            </a:r>
          </a:p>
        </p:txBody>
      </p:sp>
    </p:spTree>
    <p:extLst>
      <p:ext uri="{BB962C8B-B14F-4D97-AF65-F5344CB8AC3E}">
        <p14:creationId xmlns:p14="http://schemas.microsoft.com/office/powerpoint/2010/main" val="196569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376-76A7-9570-D5B4-06E5E060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0" y="1228724"/>
            <a:ext cx="4962525" cy="94245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BDB7AF"/>
                </a:solidFill>
                <a:effectLst/>
                <a:latin typeface="Söhne"/>
              </a:rPr>
              <a:t>Introduction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9B6-6C56-E0CA-B056-D52CB600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475" y="2505074"/>
            <a:ext cx="9448800" cy="26098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Briefly introduce the topic and provide an overview of the presentation.</a:t>
            </a:r>
            <a:b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</a:br>
            <a:endParaRPr lang="en-US" sz="2800" b="0" i="0" dirty="0">
              <a:solidFill>
                <a:srgbClr val="BDB7A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Mention the importance of face recognition technology in various fields such as security, marketing, and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332303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376-76A7-9570-D5B4-06E5E060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1357061"/>
            <a:ext cx="10796337" cy="94245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BDB7AF"/>
                </a:solidFill>
                <a:effectLst/>
                <a:latin typeface="Söhne"/>
              </a:rPr>
              <a:t>Overview of OpenCV and Python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9B6-6C56-E0CA-B056-D52CB600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769" y="3050506"/>
            <a:ext cx="10796337" cy="26098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BDB7AF"/>
                </a:solidFill>
                <a:effectLst/>
                <a:latin typeface="Söhne"/>
              </a:rPr>
              <a:t>Explain what OpenCV is and its use in computer vision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BDB7AF"/>
                </a:solidFill>
                <a:effectLst/>
                <a:latin typeface="Söhne"/>
              </a:rPr>
              <a:t>Discuss the advantages of using Python with OpenCV.</a:t>
            </a:r>
          </a:p>
        </p:txBody>
      </p:sp>
    </p:spTree>
    <p:extLst>
      <p:ext uri="{BB962C8B-B14F-4D97-AF65-F5344CB8AC3E}">
        <p14:creationId xmlns:p14="http://schemas.microsoft.com/office/powerpoint/2010/main" val="48665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376-76A7-9570-D5B4-06E5E060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501440"/>
            <a:ext cx="12191999" cy="942451"/>
          </a:xfrm>
        </p:spPr>
        <p:txBody>
          <a:bodyPr>
            <a:normAutofit/>
          </a:bodyPr>
          <a:lstStyle/>
          <a:p>
            <a:pPr algn="l"/>
            <a:r>
              <a:rPr lang="en-US" sz="4800" b="1" i="0" dirty="0">
                <a:solidFill>
                  <a:srgbClr val="BDB7AF"/>
                </a:solidFill>
                <a:effectLst/>
                <a:latin typeface="Söhne"/>
              </a:rPr>
              <a:t>Face detection using OpenCV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9B6-6C56-E0CA-B056-D52CB600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979" y="3109184"/>
            <a:ext cx="11833559" cy="26098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Explain the basic face detection algorithm used in OpenCV.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Demonstrate how to use OpenCV and Python to detect faces in images and video streams.</a:t>
            </a:r>
          </a:p>
        </p:txBody>
      </p:sp>
    </p:spTree>
    <p:extLst>
      <p:ext uri="{BB962C8B-B14F-4D97-AF65-F5344CB8AC3E}">
        <p14:creationId xmlns:p14="http://schemas.microsoft.com/office/powerpoint/2010/main" val="83187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376-76A7-9570-D5B4-06E5E060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9" y="1758113"/>
            <a:ext cx="12191999" cy="942451"/>
          </a:xfrm>
        </p:spPr>
        <p:txBody>
          <a:bodyPr>
            <a:normAutofit/>
          </a:bodyPr>
          <a:lstStyle/>
          <a:p>
            <a:pPr algn="l"/>
            <a:r>
              <a:rPr lang="en-US" sz="4400" b="1" i="0" dirty="0">
                <a:solidFill>
                  <a:srgbClr val="BDB7AF"/>
                </a:solidFill>
                <a:effectLst/>
                <a:latin typeface="Söhne"/>
              </a:rPr>
              <a:t>Face recognition using OpenCV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9B6-6C56-E0CA-B056-D52CB600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9" y="3237521"/>
            <a:ext cx="11833559" cy="26098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Explain the concept of face recognition and how it differs from face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Demonstrate how to use OpenCV and Python to train a face recognition model and recognize faces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133486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376-76A7-9570-D5B4-06E5E060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9" y="1758113"/>
            <a:ext cx="12191999" cy="942451"/>
          </a:xfrm>
        </p:spPr>
        <p:txBody>
          <a:bodyPr>
            <a:normAutofit/>
          </a:bodyPr>
          <a:lstStyle/>
          <a:p>
            <a:pPr algn="l"/>
            <a:r>
              <a:rPr lang="en-US" sz="4800" b="1" i="0" dirty="0">
                <a:solidFill>
                  <a:srgbClr val="BDB7AF"/>
                </a:solidFill>
                <a:effectLst/>
                <a:latin typeface="Söhne"/>
              </a:rPr>
              <a:t>Improving face recognition accuracy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9B6-6C56-E0CA-B056-D52CB600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9" y="3237521"/>
            <a:ext cx="11833559" cy="26098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Discuss the various factors that can affect the accuracy of face recognition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Explain how to improve face recognition accuracy by optimizing parameters such as face detection threshold, image resolution, and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65469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376-76A7-9570-D5B4-06E5E060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9" y="1758113"/>
            <a:ext cx="12191999" cy="942451"/>
          </a:xfrm>
        </p:spPr>
        <p:txBody>
          <a:bodyPr>
            <a:noAutofit/>
          </a:bodyPr>
          <a:lstStyle/>
          <a:p>
            <a:pPr algn="l"/>
            <a:r>
              <a:rPr lang="en-US" sz="4400" b="1" i="0" dirty="0">
                <a:solidFill>
                  <a:srgbClr val="BDB7AF"/>
                </a:solidFill>
                <a:effectLst/>
                <a:latin typeface="Söhne"/>
              </a:rPr>
              <a:t>Real-world applications of face recognition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9B6-6C56-E0CA-B056-D52CB600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9" y="3237521"/>
            <a:ext cx="11833559" cy="26098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Discuss the various real-world applications of face recognition technology such as security systems, social media, and marketing.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BDB7AF"/>
                </a:solidFill>
                <a:effectLst/>
                <a:latin typeface="Söhne"/>
              </a:rPr>
              <a:t>Explain the benefits and potential drawbacks of using face recognition technology.</a:t>
            </a:r>
          </a:p>
        </p:txBody>
      </p:sp>
    </p:spTree>
    <p:extLst>
      <p:ext uri="{BB962C8B-B14F-4D97-AF65-F5344CB8AC3E}">
        <p14:creationId xmlns:p14="http://schemas.microsoft.com/office/powerpoint/2010/main" val="348214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28D0-A2B7-47EF-DDD9-F80877F2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76463"/>
            <a:ext cx="8610600" cy="116232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340BC-4667-BED0-1901-1EE403A6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338785"/>
            <a:ext cx="8825258" cy="5103351"/>
          </a:xfrm>
        </p:spPr>
      </p:pic>
    </p:spTree>
    <p:extLst>
      <p:ext uri="{BB962C8B-B14F-4D97-AF65-F5344CB8AC3E}">
        <p14:creationId xmlns:p14="http://schemas.microsoft.com/office/powerpoint/2010/main" val="404476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28D0-A2B7-47EF-DDD9-F80877F2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76463"/>
            <a:ext cx="8610600" cy="116232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069112-EA72-2718-FD64-B46520645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280833"/>
            <a:ext cx="8610600" cy="5577167"/>
          </a:xfrm>
        </p:spPr>
      </p:pic>
    </p:spTree>
    <p:extLst>
      <p:ext uri="{BB962C8B-B14F-4D97-AF65-F5344CB8AC3E}">
        <p14:creationId xmlns:p14="http://schemas.microsoft.com/office/powerpoint/2010/main" val="15153942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245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Söhne</vt:lpstr>
      <vt:lpstr>Vapor Trail</vt:lpstr>
      <vt:lpstr>Real-time face recognition project with OpenCV and Python</vt:lpstr>
      <vt:lpstr>Introduction</vt:lpstr>
      <vt:lpstr>Overview of OpenCV and Python</vt:lpstr>
      <vt:lpstr>Face detection using OpenCV and Python</vt:lpstr>
      <vt:lpstr>Face recognition using OpenCV and Python</vt:lpstr>
      <vt:lpstr>Improving face recognition accuracy</vt:lpstr>
      <vt:lpstr>Real-world applications of face recognition technology</vt:lpstr>
      <vt:lpstr>Samples</vt:lpstr>
      <vt:lpstr>Samples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face recognition project with OpenCV and Python</dc:title>
  <dc:creator>Anubhab Guha</dc:creator>
  <cp:lastModifiedBy>Anubhab Guha</cp:lastModifiedBy>
  <cp:revision>1</cp:revision>
  <dcterms:created xsi:type="dcterms:W3CDTF">2023-04-26T10:50:42Z</dcterms:created>
  <dcterms:modified xsi:type="dcterms:W3CDTF">2023-04-26T11:05:32Z</dcterms:modified>
</cp:coreProperties>
</file>