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9A40-4358-458C-A00F-D01F90F2F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A399-EB18-4BA6-8A66-6EFCB01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6C48-9C07-4950-AA12-2A3DCA53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2746-C9CD-4EE2-A4D8-13789AD7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C207-02B1-4367-AADD-7E6751D6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4341-435D-4026-8025-1DB57495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EA4-DC7E-4799-B2A4-D2D661CB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566D-AD11-49E4-B78F-FDE3E360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A114-1D67-47D2-B03C-FB23D3C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0853-EDD5-46B8-A293-8DD52F8B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92168-C075-495C-A3EA-556D87E67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1B96D-6120-4F1B-866B-B0939E59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C0A3-7DBE-4090-8FCF-38D45C3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E94C-03CD-43D8-8F09-DDF9924A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AB52-BCD5-442E-9FBE-91C3ADF5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248-7F22-433F-8726-A825FE5B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EA80-5552-4EAB-9D84-2F965338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2CA1-78B2-4C43-B96E-79100E60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FBAE-04C3-46B2-AF0C-6C19BF92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DEB1-1A95-4362-B86C-7C426810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BF45-292F-4620-8076-2DA4250C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C473B-6E34-453D-A5E9-BD768E3D3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A774-488A-4AA0-94FC-E6CF1C45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4756-9B66-4DB0-860C-202461D1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9E63-6C76-420B-AE7F-B4A08F33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0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87F5-5186-48AA-B0A1-A8FCCF0C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0A4D-750D-4053-A91E-7E0BF81C1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F1CEF-06F1-49BF-998A-D1C6D0FA5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1148-01C4-4324-83C2-FF2F5F47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46519-4926-44EB-8F17-4D29693A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5DAE-6F61-458E-A59E-77208BAB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C72F-ADCE-4D50-9146-9C3B2BD4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CF6F-D04B-4855-B8A1-6DEFACB3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66C3-80EE-4A7D-B85A-1220169DB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04647-D8A6-4A27-9527-FF080DA3D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0EF8-56A0-4C5D-B442-35B7F1DBA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82B0C-9927-405F-B4F2-936894B0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66AF7-CA8E-4661-9253-AF52EA9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E035-C7D8-4D57-BFAA-897D806F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27B0-00E1-40D5-9702-4EEB949D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0BEB1-BD96-40C2-AB00-D3A649C8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EAC32-4C26-4C53-9BC7-BC67557A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09394-037F-42CC-92BF-18665729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3B075-A40A-4170-B7AF-F1194D42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CA397-5855-4E5E-9D6E-6C8B9386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3B00-4751-4ABE-B2A6-DE635BE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70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FC51-5D2D-4702-ABD1-123F5B78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BFC9-1EAD-4110-B985-5EA2BA2E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014F-9341-4BCA-BBD5-3154D9FE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B4095-8EF7-4CA4-BD56-95BBC583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1695-CD94-4F69-BFE6-830547B8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AB1B-0FDF-4396-B8AD-1B63DA01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0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D281-44F3-489D-8F7A-AF070F88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CE48-C358-4A3F-AB8E-5FF6F5CF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A8FE5-B26D-441B-A1FF-C08E9A06A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2DD3-83F0-49DC-9122-457C6C78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988B-2055-480C-8C4E-C84889B0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3D4E-3538-4976-A20D-A7486B76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8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9A33F-5729-4372-B063-265702D2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B764-BFC9-41F1-A573-2031FDE9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E5224-0590-4AB1-A1EB-081A1597D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4A6F-6913-4641-A2C2-00E236F4867C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66E1-C091-403F-AF7E-8F67ECFF3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59CF-0BED-4C36-8755-A1C7D6E4F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5" y="862594"/>
            <a:ext cx="7920000" cy="4320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781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366" y="694498"/>
            <a:ext cx="7920000" cy="4320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625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477" y="446937"/>
            <a:ext cx="7920000" cy="4320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686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406" y="486053"/>
            <a:ext cx="7920000" cy="4320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785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EF1965B-2309-0195-821B-FD6C734DB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7" y="1136351"/>
            <a:ext cx="5991863" cy="49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Anubhab Majumder</dc:creator>
  <cp:lastModifiedBy>Anubhab Majumder</cp:lastModifiedBy>
  <cp:revision>4</cp:revision>
  <dcterms:created xsi:type="dcterms:W3CDTF">2022-03-13T07:04:12Z</dcterms:created>
  <dcterms:modified xsi:type="dcterms:W3CDTF">2022-09-28T10:52:28Z</dcterms:modified>
</cp:coreProperties>
</file>