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644"/>
  </p:normalViewPr>
  <p:slideViewPr>
    <p:cSldViewPr snapToGrid="0" snapToObjects="1" showGuides="1">
      <p:cViewPr varScale="1">
        <p:scale>
          <a:sx n="197" d="100"/>
          <a:sy n="197" d="100"/>
        </p:scale>
        <p:origin x="5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5EFB8-DD7A-FC47-84B2-60E7F555F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DD3D1-BE65-D243-86D9-233AE4882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A107D-6895-514F-835D-E9AB3651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C1AC-DDBD-2743-9C1C-AF85F13A6FAE}" type="datetimeFigureOut">
              <a:rPr lang="de-DE" smtClean="0"/>
              <a:t>17.10.18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42E94C-6071-E94E-986D-CDEB7C22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4B921-41A9-7746-AC6F-0F505645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2ADF-7550-4B45-B29C-32BF6E738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5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B4184-ED46-3046-B368-BA590B26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AAADF5-209C-824B-87CC-821F947D9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DA4E43-76B8-794A-A6AA-988E8751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C1AC-DDBD-2743-9C1C-AF85F13A6FAE}" type="datetimeFigureOut">
              <a:rPr lang="de-DE" smtClean="0"/>
              <a:t>17.10.18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8151D2-6BEF-F94C-B5B7-96C86B5B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D57165-975E-5A4E-BCEB-20FAA78E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2ADF-7550-4B45-B29C-32BF6E738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57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852565-DB76-6A4D-BBF0-BB6E8EF9C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2CB0F2-3E8D-134C-8E56-E4A962EA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AE06B-3564-D946-AF8B-2247AACE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C1AC-DDBD-2743-9C1C-AF85F13A6FAE}" type="datetimeFigureOut">
              <a:rPr lang="de-DE" smtClean="0"/>
              <a:t>17.10.18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CC2DB-F35F-144F-87C5-116896CE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1AF452-E51F-694F-811C-90B55250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2ADF-7550-4B45-B29C-32BF6E738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10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35B44-3DDB-0044-942C-AD1B23C1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087D47-96E8-AB4F-83D2-377EDDEF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5C7AF9-9C57-7B44-83D0-F33903AA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C1AC-DDBD-2743-9C1C-AF85F13A6FAE}" type="datetimeFigureOut">
              <a:rPr lang="de-DE" smtClean="0"/>
              <a:t>17.10.18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D8FB90-D1FE-FF42-B8AB-5B8230AC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B68636-59ED-9840-8B3F-B265480C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2ADF-7550-4B45-B29C-32BF6E738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04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D46D4-CB47-EC42-AD7E-F1EDDD50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06A526-9011-AE4E-9224-F6A31C7E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EB396-4E61-514B-83ED-56847E9F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C1AC-DDBD-2743-9C1C-AF85F13A6FAE}" type="datetimeFigureOut">
              <a:rPr lang="de-DE" smtClean="0"/>
              <a:t>17.10.18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C1F1F2-CBC9-BC43-B001-713653AF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FD3FA-A741-0243-B49F-717A38C5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2ADF-7550-4B45-B29C-32BF6E738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31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94E91-B1EA-544C-AED6-A3EB6ED7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F8DB6-3DF7-C547-9689-016162CB0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322A6-F63F-584C-8A88-17E68B382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17AF4-F9CB-C645-AE50-8150EDE8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C1AC-DDBD-2743-9C1C-AF85F13A6FAE}" type="datetimeFigureOut">
              <a:rPr lang="de-DE" smtClean="0"/>
              <a:t>17.10.18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62DEC9-D05B-9B49-AA6F-BA9AC28E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96AC4B-593C-4740-959F-2766C5CC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2ADF-7550-4B45-B29C-32BF6E738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A1616-35E6-FE44-A885-4F04CEC5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246DBF-A3B6-FF4B-8EDC-DF79906CA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6B76B5-1427-B74F-A113-7CB2FA43C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522D75-54B6-094F-A9D1-34ECFECCB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15787F-F83C-154D-964F-F17C64E08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9B38B3-FC22-FF44-A0BC-467455CD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C1AC-DDBD-2743-9C1C-AF85F13A6FAE}" type="datetimeFigureOut">
              <a:rPr lang="de-DE" smtClean="0"/>
              <a:t>17.10.18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FDA8F2-9DA4-7540-A9C8-26E7497A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44E535-EDFC-EC42-A0A7-ECCD5219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2ADF-7550-4B45-B29C-32BF6E738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42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CFC48-BE69-9143-8965-ACEC3ADA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580BA5-AE15-B94A-8130-D56B7483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C1AC-DDBD-2743-9C1C-AF85F13A6FAE}" type="datetimeFigureOut">
              <a:rPr lang="de-DE" smtClean="0"/>
              <a:t>17.10.18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6CFE57-B9F6-C44A-87C4-F3EE8330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1C18CD-D36F-EA4C-8499-B94839E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2ADF-7550-4B45-B29C-32BF6E738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14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81631E-6262-6448-AF23-2E01E396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C1AC-DDBD-2743-9C1C-AF85F13A6FAE}" type="datetimeFigureOut">
              <a:rPr lang="de-DE" smtClean="0"/>
              <a:t>17.10.18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D0DCB9-4303-384C-83E9-6CD435F5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AB85D4-1DE7-A946-8AA0-5F84F844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2ADF-7550-4B45-B29C-32BF6E738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5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DA4CC-205D-2D41-BDF3-DC3300A2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D5159B-A588-374A-816D-8F00CEA4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4D474F-D090-BD44-B0F1-739202539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6FE89F-3442-CE45-AF72-2143EF34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C1AC-DDBD-2743-9C1C-AF85F13A6FAE}" type="datetimeFigureOut">
              <a:rPr lang="de-DE" smtClean="0"/>
              <a:t>17.10.18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F4F1CB-B1B7-1345-8A1D-217B3A9C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37C6CD-3EFF-134A-B57B-0411EA83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2ADF-7550-4B45-B29C-32BF6E738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60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F1B28-090F-F348-8B85-B65B0574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8E0840-1D67-5748-89EC-BA6257E50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C21F50-AF93-5142-AA3C-E63160413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D266E-CE38-2D41-8099-B4C6BC4C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C1AC-DDBD-2743-9C1C-AF85F13A6FAE}" type="datetimeFigureOut">
              <a:rPr lang="de-DE" smtClean="0"/>
              <a:t>17.10.18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DEA6DE-318C-FE42-8CCD-C7101C72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5D825D-B43B-4749-9E7F-A98571F8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2ADF-7550-4B45-B29C-32BF6E738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42C829-E8F2-634A-B725-B2D9F9CE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5D5535-CAAD-674D-BB3E-BB58AFB04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A8AAA-B5E4-B243-9A38-E56CFD1A0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C1AC-DDBD-2743-9C1C-AF85F13A6FAE}" type="datetimeFigureOut">
              <a:rPr lang="de-DE" smtClean="0"/>
              <a:t>17.10.18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69600C-14F5-E040-B810-2C7D7511B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F2BFFA-242D-6641-9AF1-71BD27878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B2ADF-7550-4B45-B29C-32BF6E738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83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33AB4-D51E-DC41-97AF-0E0F966C4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ABE65E-B99C-2A4F-A32D-AB1CF057D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82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1BA7915-F075-DC44-B6C4-0A98A149DD07}"/>
              </a:ext>
            </a:extLst>
          </p:cNvPr>
          <p:cNvCxnSpPr>
            <a:cxnSpLocks/>
          </p:cNvCxnSpPr>
          <p:nvPr/>
        </p:nvCxnSpPr>
        <p:spPr>
          <a:xfrm flipV="1">
            <a:off x="1660187" y="1037617"/>
            <a:ext cx="0" cy="3086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4F77C14-E771-034B-9783-B39270E090C1}"/>
              </a:ext>
            </a:extLst>
          </p:cNvPr>
          <p:cNvCxnSpPr>
            <a:cxnSpLocks/>
          </p:cNvCxnSpPr>
          <p:nvPr/>
        </p:nvCxnSpPr>
        <p:spPr>
          <a:xfrm rot="5400000" flipV="1">
            <a:off x="3077184" y="2435158"/>
            <a:ext cx="0" cy="3086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99AAE70-426F-EF45-BB70-D02E9FCC813D}"/>
              </a:ext>
            </a:extLst>
          </p:cNvPr>
          <p:cNvCxnSpPr>
            <a:cxnSpLocks/>
          </p:cNvCxnSpPr>
          <p:nvPr/>
        </p:nvCxnSpPr>
        <p:spPr>
          <a:xfrm flipV="1">
            <a:off x="1660187" y="2049294"/>
            <a:ext cx="771728" cy="1929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F3F8D7C-5986-5E43-80A0-AF05304FBDBE}"/>
              </a:ext>
            </a:extLst>
          </p:cNvPr>
          <p:cNvCxnSpPr>
            <a:cxnSpLocks/>
          </p:cNvCxnSpPr>
          <p:nvPr/>
        </p:nvCxnSpPr>
        <p:spPr>
          <a:xfrm flipV="1">
            <a:off x="1660187" y="2775626"/>
            <a:ext cx="2665379" cy="1202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7EFCE519-F9DD-4648-B084-73A2CEBA1458}"/>
              </a:ext>
            </a:extLst>
          </p:cNvPr>
          <p:cNvCxnSpPr/>
          <p:nvPr/>
        </p:nvCxnSpPr>
        <p:spPr>
          <a:xfrm>
            <a:off x="2431915" y="2049294"/>
            <a:ext cx="616085" cy="130350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gen 23">
            <a:extLst>
              <a:ext uri="{FF2B5EF4-FFF2-40B4-BE49-F238E27FC236}">
                <a16:creationId xmlns:a16="http://schemas.microsoft.com/office/drawing/2014/main" id="{4FCDDE1F-0EA6-4A41-BFA3-7F4C4364DD06}"/>
              </a:ext>
            </a:extLst>
          </p:cNvPr>
          <p:cNvSpPr/>
          <p:nvPr/>
        </p:nvSpPr>
        <p:spPr>
          <a:xfrm rot="14684710">
            <a:off x="2798333" y="3147861"/>
            <a:ext cx="445096" cy="399004"/>
          </a:xfrm>
          <a:prstGeom prst="arc">
            <a:avLst>
              <a:gd name="adj1" fmla="val 16200000"/>
              <a:gd name="adj2" fmla="val 20809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030838-0F1E-914D-AC5C-9D1A9657F9A2}"/>
              </a:ext>
            </a:extLst>
          </p:cNvPr>
          <p:cNvSpPr/>
          <p:nvPr/>
        </p:nvSpPr>
        <p:spPr>
          <a:xfrm>
            <a:off x="2904332" y="328308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80788F81-0ACC-D840-91D6-67376222A28D}"/>
                  </a:ext>
                </a:extLst>
              </p:cNvPr>
              <p:cNvSpPr txBox="1"/>
              <p:nvPr/>
            </p:nvSpPr>
            <p:spPr>
              <a:xfrm rot="17327828">
                <a:off x="1857387" y="2710447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80788F81-0ACC-D840-91D6-67376222A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27828">
                <a:off x="1857387" y="2710447"/>
                <a:ext cx="195566" cy="276999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41642CCB-37D7-C74F-AE8D-3B49A093A66F}"/>
                  </a:ext>
                </a:extLst>
              </p:cNvPr>
              <p:cNvSpPr txBox="1"/>
              <p:nvPr/>
            </p:nvSpPr>
            <p:spPr>
              <a:xfrm rot="19903653">
                <a:off x="3595916" y="2727626"/>
                <a:ext cx="192360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41642CCB-37D7-C74F-AE8D-3B49A093A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3653">
                <a:off x="3595916" y="2727626"/>
                <a:ext cx="192360" cy="318164"/>
              </a:xfrm>
              <a:prstGeom prst="rect">
                <a:avLst/>
              </a:prstGeom>
              <a:blipFill>
                <a:blip r:embed="rId3"/>
                <a:stretch>
                  <a:fillRect l="-3846" r="-19231" b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Bogen 27">
            <a:extLst>
              <a:ext uri="{FF2B5EF4-FFF2-40B4-BE49-F238E27FC236}">
                <a16:creationId xmlns:a16="http://schemas.microsoft.com/office/drawing/2014/main" id="{39B7B056-D8B1-7749-AE99-91F72C0CF046}"/>
              </a:ext>
            </a:extLst>
          </p:cNvPr>
          <p:cNvSpPr/>
          <p:nvPr/>
        </p:nvSpPr>
        <p:spPr>
          <a:xfrm rot="19698683">
            <a:off x="1769152" y="3409194"/>
            <a:ext cx="341359" cy="845283"/>
          </a:xfrm>
          <a:prstGeom prst="arc">
            <a:avLst>
              <a:gd name="adj1" fmla="val 17259841"/>
              <a:gd name="adj2" fmla="val 72258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745E2A1-4966-4243-B4D4-86D42B620642}"/>
                  </a:ext>
                </a:extLst>
              </p:cNvPr>
              <p:cNvSpPr txBox="1"/>
              <p:nvPr/>
            </p:nvSpPr>
            <p:spPr>
              <a:xfrm rot="18201026">
                <a:off x="1792121" y="3593632"/>
                <a:ext cx="176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745E2A1-4966-4243-B4D4-86D42B62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01026">
                <a:off x="1792121" y="3593632"/>
                <a:ext cx="176650" cy="276999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7E93E82-1A37-7049-AF2C-9AA4D13A23FA}"/>
              </a:ext>
            </a:extLst>
          </p:cNvPr>
          <p:cNvCxnSpPr>
            <a:cxnSpLocks/>
          </p:cNvCxnSpPr>
          <p:nvPr/>
        </p:nvCxnSpPr>
        <p:spPr>
          <a:xfrm flipV="1">
            <a:off x="1655399" y="3343405"/>
            <a:ext cx="1404635" cy="654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590F4E19-58DE-CB4E-82A1-4E7FFF243B0F}"/>
                  </a:ext>
                </a:extLst>
              </p:cNvPr>
              <p:cNvSpPr txBox="1"/>
              <p:nvPr/>
            </p:nvSpPr>
            <p:spPr>
              <a:xfrm rot="19903653">
                <a:off x="2864004" y="3443711"/>
                <a:ext cx="307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590F4E19-58DE-CB4E-82A1-4E7FFF243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3653">
                <a:off x="2864004" y="3443711"/>
                <a:ext cx="307713" cy="276999"/>
              </a:xfrm>
              <a:prstGeom prst="rect">
                <a:avLst/>
              </a:prstGeom>
              <a:blipFill>
                <a:blip r:embed="rId5"/>
                <a:stretch>
                  <a:fillRect l="-6250" r="-9375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08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Thill</dc:creator>
  <cp:lastModifiedBy>Markus Thill</cp:lastModifiedBy>
  <cp:revision>4</cp:revision>
  <dcterms:created xsi:type="dcterms:W3CDTF">2018-10-17T13:31:13Z</dcterms:created>
  <dcterms:modified xsi:type="dcterms:W3CDTF">2018-10-17T15:15:26Z</dcterms:modified>
</cp:coreProperties>
</file>