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/>
    <p:restoredTop sz="94644"/>
  </p:normalViewPr>
  <p:slideViewPr>
    <p:cSldViewPr snapToGrid="0" snapToObjects="1" showGuides="1">
      <p:cViewPr varScale="1">
        <p:scale>
          <a:sx n="197" d="100"/>
          <a:sy n="197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63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74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1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8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9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6D73-43C5-A649-A5D0-1AB30D5FE3BA}" type="datetimeFigureOut">
              <a:rPr lang="de-DE" smtClean="0"/>
              <a:t>28.09.17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0F53-B524-724B-8C0F-03CE919DC6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9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7385" y="72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7385" y="216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7385" y="360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7385" y="504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2925" y="58367"/>
            <a:ext cx="1952017" cy="67250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444891" y="3132309"/>
            <a:ext cx="10051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3577385" y="72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77385" y="216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77385" y="360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77385" y="504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17385" y="72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17385" y="216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17385" y="360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17385" y="504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57385" y="72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57385" y="216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57385" y="504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57385" y="360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897385" y="72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897385" y="216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897385" y="360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97385" y="504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337385" y="72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337385" y="216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337385" y="360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337385" y="504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777385" y="720000"/>
            <a:ext cx="1080000" cy="108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4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777385" y="2160000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2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777385" y="36000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1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77385" y="5040000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3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Thill</dc:creator>
  <cp:lastModifiedBy>Markus Thill</cp:lastModifiedBy>
  <cp:revision>4</cp:revision>
  <dcterms:created xsi:type="dcterms:W3CDTF">2017-09-28T17:01:40Z</dcterms:created>
  <dcterms:modified xsi:type="dcterms:W3CDTF">2017-09-29T11:13:28Z</dcterms:modified>
</cp:coreProperties>
</file>