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3"/>
    <p:restoredTop sz="94656"/>
  </p:normalViewPr>
  <p:slideViewPr>
    <p:cSldViewPr snapToGrid="0" snapToObjects="1" showGuides="1">
      <p:cViewPr>
        <p:scale>
          <a:sx n="98" d="100"/>
          <a:sy n="98" d="100"/>
        </p:scale>
        <p:origin x="53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A2E4-A932-9B44-BBB9-78FCF84FFE54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7243-B699-8E4E-A70E-C8FD8439E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77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4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7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4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1192-35C6-C24B-9191-29B36F5E2D4F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CB51-FC56-7643-961A-AE3E7011C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3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22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490929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816429" y="2857500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18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39342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110343" y="3216729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 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8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93525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685800" y="2971800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24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80639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734786" y="3118757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AND ~Start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57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36384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740404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767178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35" y="3429000"/>
            <a:ext cx="2667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36188" cy="244928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5358" y="1"/>
            <a:ext cx="2436188" cy="2449286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170715" y="1"/>
            <a:ext cx="2436188" cy="2449286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756072" y="1"/>
            <a:ext cx="2436188" cy="2449286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" y="2606843"/>
            <a:ext cx="2436188" cy="2449286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561662" y="2606843"/>
            <a:ext cx="2436188" cy="2449286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176159" y="2606843"/>
            <a:ext cx="2436188" cy="244928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98692" y="2606842"/>
            <a:ext cx="2436188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Pagoda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4326" cy="4351338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move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pegs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1 (</a:t>
            </a:r>
            <a:r>
              <a:rPr lang="de-DE" dirty="0" err="1" smtClean="0"/>
              <a:t>white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(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Conclusions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-1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endParaRPr lang="de-DE" dirty="0" smtClean="0"/>
          </a:p>
          <a:p>
            <a:pPr lvl="1"/>
            <a:r>
              <a:rPr lang="de-DE" dirty="0" smtClean="0"/>
              <a:t>Target 0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0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endParaRPr lang="de-DE" dirty="0" smtClean="0"/>
          </a:p>
          <a:p>
            <a:pPr lvl="2"/>
            <a:r>
              <a:rPr lang="de-DE" dirty="0" smtClean="0"/>
              <a:t>Target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152" y="2420352"/>
            <a:ext cx="2667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Sprung hoch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8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55411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996043" y="244928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12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59846"/>
              </p:ext>
            </p:extLst>
          </p:nvPr>
        </p:nvGraphicFramePr>
        <p:xfrm>
          <a:off x="3192236" y="-113391"/>
          <a:ext cx="7078434" cy="708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  <a:gridCol w="643494"/>
              </a:tblGrid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071"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783771" y="264522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Macintosh PowerPoint</Application>
  <PresentationFormat>Breitbild</PresentationFormat>
  <Paragraphs>563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Pagoda Function</vt:lpstr>
      <vt:lpstr>Simulation Sprung hoch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Thill</dc:creator>
  <cp:lastModifiedBy>Markus Thill</cp:lastModifiedBy>
  <cp:revision>27</cp:revision>
  <dcterms:created xsi:type="dcterms:W3CDTF">2017-10-21T18:50:13Z</dcterms:created>
  <dcterms:modified xsi:type="dcterms:W3CDTF">2017-10-25T08:36:12Z</dcterms:modified>
</cp:coreProperties>
</file>