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90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8" r:id="rId35"/>
  </p:sldIdLst>
  <p:sldSz cx="7199313" cy="7199313"/>
  <p:notesSz cx="6858000" cy="9144000"/>
  <p:defaultTextStyle>
    <a:defPPr>
      <a:defRPr lang="de-DE"/>
    </a:defPPr>
    <a:lvl1pPr marL="0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4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6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9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23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26" algn="l" defTabSz="9142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4656"/>
  </p:normalViewPr>
  <p:slideViewPr>
    <p:cSldViewPr snapToGrid="0" snapToObjects="1" showGuides="1">
      <p:cViewPr>
        <p:scale>
          <a:sx n="109" d="100"/>
          <a:sy n="109" d="100"/>
        </p:scale>
        <p:origin x="2000" y="152"/>
      </p:cViewPr>
      <p:guideLst>
        <p:guide orient="horz" pos="229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1116-92ED-CD4A-86A5-B5F36C8FC875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4A952-1375-7540-9A29-323F71AAA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4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6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9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3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6" algn="l" defTabSz="9142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5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7" y="3781308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0" indent="0" algn="ctr">
              <a:buNone/>
              <a:defRPr sz="1575"/>
            </a:lvl2pPr>
            <a:lvl3pPr marL="719900" indent="0" algn="ctr">
              <a:buNone/>
              <a:defRPr sz="1418"/>
            </a:lvl3pPr>
            <a:lvl4pPr marL="1079852" indent="0" algn="ctr">
              <a:buNone/>
              <a:defRPr sz="1260"/>
            </a:lvl4pPr>
            <a:lvl5pPr marL="1439801" indent="0" algn="ctr">
              <a:buNone/>
              <a:defRPr sz="1260"/>
            </a:lvl5pPr>
            <a:lvl6pPr marL="1799752" indent="0" algn="ctr">
              <a:buNone/>
              <a:defRPr sz="1260"/>
            </a:lvl6pPr>
            <a:lvl7pPr marL="2159701" indent="0" algn="ctr">
              <a:buNone/>
              <a:defRPr sz="1260"/>
            </a:lvl7pPr>
            <a:lvl8pPr marL="2519652" indent="0" algn="ctr">
              <a:buNone/>
              <a:defRPr sz="1260"/>
            </a:lvl8pPr>
            <a:lvl9pPr marL="2879603" indent="0" algn="ctr">
              <a:buNone/>
              <a:defRPr sz="126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10" y="383298"/>
            <a:ext cx="1552352" cy="610108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2" y="383298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7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7" y="4817879"/>
            <a:ext cx="6209407" cy="15748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798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0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0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03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9" cy="45678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9" cy="45678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4" y="383299"/>
            <a:ext cx="6209407" cy="139153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2" y="1764835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0" indent="0">
              <a:buNone/>
              <a:defRPr sz="1575" b="1"/>
            </a:lvl2pPr>
            <a:lvl3pPr marL="719900" indent="0">
              <a:buNone/>
              <a:defRPr sz="1418" b="1"/>
            </a:lvl3pPr>
            <a:lvl4pPr marL="1079852" indent="0">
              <a:buNone/>
              <a:defRPr sz="1260" b="1"/>
            </a:lvl4pPr>
            <a:lvl5pPr marL="1439801" indent="0">
              <a:buNone/>
              <a:defRPr sz="1260" b="1"/>
            </a:lvl5pPr>
            <a:lvl6pPr marL="1799752" indent="0">
              <a:buNone/>
              <a:defRPr sz="1260" b="1"/>
            </a:lvl6pPr>
            <a:lvl7pPr marL="2159701" indent="0">
              <a:buNone/>
              <a:defRPr sz="1260" b="1"/>
            </a:lvl7pPr>
            <a:lvl8pPr marL="2519652" indent="0">
              <a:buNone/>
              <a:defRPr sz="1260" b="1"/>
            </a:lvl8pPr>
            <a:lvl9pPr marL="2879603" indent="0">
              <a:buNone/>
              <a:defRPr sz="126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2" y="2629749"/>
            <a:ext cx="3045646" cy="38679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5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0" indent="0">
              <a:buNone/>
              <a:defRPr sz="1575" b="1"/>
            </a:lvl2pPr>
            <a:lvl3pPr marL="719900" indent="0">
              <a:buNone/>
              <a:defRPr sz="1418" b="1"/>
            </a:lvl3pPr>
            <a:lvl4pPr marL="1079852" indent="0">
              <a:buNone/>
              <a:defRPr sz="1260" b="1"/>
            </a:lvl4pPr>
            <a:lvl5pPr marL="1439801" indent="0">
              <a:buNone/>
              <a:defRPr sz="1260" b="1"/>
            </a:lvl5pPr>
            <a:lvl6pPr marL="1799752" indent="0">
              <a:buNone/>
              <a:defRPr sz="1260" b="1"/>
            </a:lvl6pPr>
            <a:lvl7pPr marL="2159701" indent="0">
              <a:buNone/>
              <a:defRPr sz="1260" b="1"/>
            </a:lvl7pPr>
            <a:lvl8pPr marL="2519652" indent="0">
              <a:buNone/>
              <a:defRPr sz="1260" b="1"/>
            </a:lvl8pPr>
            <a:lvl9pPr marL="2879603" indent="0">
              <a:buNone/>
              <a:defRPr sz="126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7" y="1036571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159797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0" indent="0">
              <a:buNone/>
              <a:defRPr sz="1102"/>
            </a:lvl2pPr>
            <a:lvl3pPr marL="719900" indent="0">
              <a:buNone/>
              <a:defRPr sz="945"/>
            </a:lvl3pPr>
            <a:lvl4pPr marL="1079852" indent="0">
              <a:buNone/>
              <a:defRPr sz="787"/>
            </a:lvl4pPr>
            <a:lvl5pPr marL="1439801" indent="0">
              <a:buNone/>
              <a:defRPr sz="787"/>
            </a:lvl5pPr>
            <a:lvl6pPr marL="1799752" indent="0">
              <a:buNone/>
              <a:defRPr sz="787"/>
            </a:lvl6pPr>
            <a:lvl7pPr marL="2159701" indent="0">
              <a:buNone/>
              <a:defRPr sz="787"/>
            </a:lvl7pPr>
            <a:lvl8pPr marL="2519652" indent="0">
              <a:buNone/>
              <a:defRPr sz="787"/>
            </a:lvl8pPr>
            <a:lvl9pPr marL="2879603" indent="0">
              <a:buNone/>
              <a:defRPr sz="78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7" y="1036571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0" indent="0">
              <a:buNone/>
              <a:defRPr sz="2205"/>
            </a:lvl2pPr>
            <a:lvl3pPr marL="719900" indent="0">
              <a:buNone/>
              <a:defRPr sz="1890"/>
            </a:lvl3pPr>
            <a:lvl4pPr marL="1079852" indent="0">
              <a:buNone/>
              <a:defRPr sz="1575"/>
            </a:lvl4pPr>
            <a:lvl5pPr marL="1439801" indent="0">
              <a:buNone/>
              <a:defRPr sz="1575"/>
            </a:lvl5pPr>
            <a:lvl6pPr marL="1799752" indent="0">
              <a:buNone/>
              <a:defRPr sz="1575"/>
            </a:lvl6pPr>
            <a:lvl7pPr marL="2159701" indent="0">
              <a:buNone/>
              <a:defRPr sz="1575"/>
            </a:lvl7pPr>
            <a:lvl8pPr marL="2519652" indent="0">
              <a:buNone/>
              <a:defRPr sz="1575"/>
            </a:lvl8pPr>
            <a:lvl9pPr marL="2879603" indent="0">
              <a:buNone/>
              <a:defRPr sz="157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159797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0" indent="0">
              <a:buNone/>
              <a:defRPr sz="1102"/>
            </a:lvl2pPr>
            <a:lvl3pPr marL="719900" indent="0">
              <a:buNone/>
              <a:defRPr sz="945"/>
            </a:lvl3pPr>
            <a:lvl4pPr marL="1079852" indent="0">
              <a:buNone/>
              <a:defRPr sz="787"/>
            </a:lvl4pPr>
            <a:lvl5pPr marL="1439801" indent="0">
              <a:buNone/>
              <a:defRPr sz="787"/>
            </a:lvl5pPr>
            <a:lvl6pPr marL="1799752" indent="0">
              <a:buNone/>
              <a:defRPr sz="787"/>
            </a:lvl6pPr>
            <a:lvl7pPr marL="2159701" indent="0">
              <a:buNone/>
              <a:defRPr sz="787"/>
            </a:lvl7pPr>
            <a:lvl8pPr marL="2519652" indent="0">
              <a:buNone/>
              <a:defRPr sz="787"/>
            </a:lvl8pPr>
            <a:lvl9pPr marL="2879603" indent="0">
              <a:buNone/>
              <a:defRPr sz="78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6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6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EE3A-8F91-234F-A320-252D9F0EFC6C}" type="datetimeFigureOut">
              <a:rPr lang="de-DE" smtClean="0"/>
              <a:t>24.10.17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672698"/>
            <a:ext cx="16198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F3EF-8755-7343-9608-A18B7FC06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0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5" indent="-179975" algn="l" defTabSz="71990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925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75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26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1977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7972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3967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699627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59578" indent="-179975" algn="l" defTabSz="71990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5995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19900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798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39801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7997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59701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19652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79603" algn="l" defTabSz="71990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330450" y="3374275"/>
            <a:ext cx="540000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1484275"/>
            <a:ext cx="540000" cy="540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1484275"/>
            <a:ext cx="54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1484275"/>
            <a:ext cx="540000" cy="540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114275"/>
            <a:ext cx="540000" cy="540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2114275"/>
            <a:ext cx="540000" cy="5400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753275"/>
            <a:ext cx="516134" cy="522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2970451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117309"/>
            <a:ext cx="527932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759108"/>
            <a:ext cx="516134" cy="510334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3377309"/>
            <a:ext cx="540000" cy="533932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2970451" y="1742330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123276"/>
            <a:ext cx="527932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59108"/>
            <a:ext cx="504599" cy="510334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3377309"/>
            <a:ext cx="540000" cy="533932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2369783" y="300537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123276"/>
            <a:ext cx="527932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59108"/>
            <a:ext cx="504599" cy="510334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3377309"/>
            <a:ext cx="527932" cy="533932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2967661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64811"/>
            <a:ext cx="504599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3383275"/>
            <a:ext cx="527932" cy="52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3600450" y="300537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64811"/>
            <a:ext cx="504599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3383275"/>
            <a:ext cx="516134" cy="52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377309"/>
            <a:ext cx="540000" cy="533932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4854819" y="300537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47309"/>
            <a:ext cx="527932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64811"/>
            <a:ext cx="504599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3383275"/>
            <a:ext cx="516134" cy="52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77309"/>
            <a:ext cx="527932" cy="533932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4233496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17309"/>
            <a:ext cx="527932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753275"/>
            <a:ext cx="527932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64811"/>
            <a:ext cx="504599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3383275"/>
            <a:ext cx="516134" cy="52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4210051" y="17657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2764811"/>
            <a:ext cx="504599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3383275"/>
            <a:ext cx="516134" cy="52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2967403" y="300537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3276"/>
            <a:ext cx="516134" cy="522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64811"/>
            <a:ext cx="493323" cy="498929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3389108"/>
            <a:ext cx="516134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4007309"/>
            <a:ext cx="540000" cy="533932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2955680" y="2405664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330450" y="3374275"/>
            <a:ext cx="540000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1484275"/>
            <a:ext cx="540000" cy="540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1484275"/>
            <a:ext cx="54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1484275"/>
            <a:ext cx="540000" cy="540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114275"/>
            <a:ext cx="540000" cy="540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2114275"/>
            <a:ext cx="540000" cy="5400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2744275"/>
            <a:ext cx="540000" cy="540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3600450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4007309"/>
            <a:ext cx="540000" cy="533932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2357802" y="363658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007309"/>
            <a:ext cx="527932" cy="533932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4007309"/>
            <a:ext cx="540000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2970450" y="363658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3383275"/>
            <a:ext cx="527932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013276"/>
            <a:ext cx="527932" cy="522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4236543" y="363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013276"/>
            <a:ext cx="527932" cy="522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007309"/>
            <a:ext cx="540000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4857866" y="3647100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013276"/>
            <a:ext cx="527932" cy="522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2958727" y="429186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89108"/>
            <a:ext cx="504599" cy="510334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4013276"/>
            <a:ext cx="516134" cy="522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4637309"/>
            <a:ext cx="540000" cy="533932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5267309"/>
            <a:ext cx="540000" cy="533932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2958727" y="363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4019108"/>
            <a:ext cx="516134" cy="510334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37309"/>
            <a:ext cx="527932" cy="533932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5267309"/>
            <a:ext cx="540000" cy="533932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3600450" y="490146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4019108"/>
            <a:ext cx="516134" cy="510334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37309"/>
            <a:ext cx="527932" cy="533932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67309"/>
            <a:ext cx="527932" cy="533932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2955680" y="4291868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19108"/>
            <a:ext cx="504599" cy="510334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4007309"/>
            <a:ext cx="540000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07309"/>
            <a:ext cx="527932" cy="533932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2970450" y="363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24811"/>
            <a:ext cx="504599" cy="498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84" y="4007309"/>
            <a:ext cx="527932" cy="533932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07309"/>
            <a:ext cx="527932" cy="533932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13276"/>
            <a:ext cx="527932" cy="522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4007309"/>
            <a:ext cx="540000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4230450" y="363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1484275"/>
            <a:ext cx="540000" cy="540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1484275"/>
            <a:ext cx="54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1484275"/>
            <a:ext cx="540000" cy="540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114275"/>
            <a:ext cx="540000" cy="540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2747309"/>
            <a:ext cx="540000" cy="53393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744275"/>
            <a:ext cx="540000" cy="540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2744275"/>
            <a:ext cx="540000" cy="540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2970450" y="237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3275"/>
            <a:ext cx="516134" cy="522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3275"/>
            <a:ext cx="516134" cy="522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24811"/>
            <a:ext cx="504599" cy="498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84" y="4013276"/>
            <a:ext cx="527932" cy="522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4013276"/>
            <a:ext cx="527932" cy="522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13276"/>
            <a:ext cx="527932" cy="522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5" y="4007309"/>
            <a:ext cx="527932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4230450" y="300537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9108"/>
            <a:ext cx="516134" cy="510334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9108"/>
            <a:ext cx="516134" cy="51033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24811"/>
            <a:ext cx="504599" cy="498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84" y="4013276"/>
            <a:ext cx="527932" cy="522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4013276"/>
            <a:ext cx="516134" cy="522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13276"/>
            <a:ext cx="527932" cy="522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5" y="4007309"/>
            <a:ext cx="527932" cy="533932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4230450" y="3650145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80309"/>
            <a:ext cx="533932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9108"/>
            <a:ext cx="516134" cy="510334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9108"/>
            <a:ext cx="516134" cy="51033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24811"/>
            <a:ext cx="504599" cy="498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83" y="4013276"/>
            <a:ext cx="516134" cy="522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4019108"/>
            <a:ext cx="516134" cy="510334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13276"/>
            <a:ext cx="527932" cy="522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5" y="4013276"/>
            <a:ext cx="527932" cy="522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3600450" y="3635376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50" y="3380309"/>
            <a:ext cx="522000" cy="527932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93276"/>
            <a:ext cx="527932" cy="522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93276"/>
            <a:ext cx="527932" cy="522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129108"/>
            <a:ext cx="516134" cy="5103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2123276"/>
            <a:ext cx="527932" cy="522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2759108"/>
            <a:ext cx="516134" cy="510334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39" y="2770384"/>
            <a:ext cx="493323" cy="48778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3394811"/>
            <a:ext cx="504599" cy="498929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3389108"/>
            <a:ext cx="516134" cy="51033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01" y="4024811"/>
            <a:ext cx="504599" cy="498929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83" y="4019108"/>
            <a:ext cx="516134" cy="510334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33" y="4019108"/>
            <a:ext cx="516134" cy="510334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4637309"/>
            <a:ext cx="540000" cy="533932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637309"/>
            <a:ext cx="540000" cy="533932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4643276"/>
            <a:ext cx="527932" cy="522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5273275"/>
            <a:ext cx="527932" cy="522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5267309"/>
            <a:ext cx="540000" cy="533932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5267309"/>
            <a:ext cx="540000" cy="5339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3377309"/>
            <a:ext cx="540000" cy="53393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3377309"/>
            <a:ext cx="540000" cy="53393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4" y="4007309"/>
            <a:ext cx="540000" cy="533932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4013276"/>
            <a:ext cx="527932" cy="522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2747309"/>
            <a:ext cx="540000" cy="533932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2747309"/>
            <a:ext cx="540000" cy="53393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50" y="3377309"/>
            <a:ext cx="540000" cy="533932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3377309"/>
            <a:ext cx="540000" cy="533932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5" y="4013276"/>
            <a:ext cx="527932" cy="522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4007309"/>
            <a:ext cx="540000" cy="5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680520" y="1705232"/>
            <a:ext cx="1800000" cy="1800000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balanced" dir="t"/>
          </a:scene3d>
          <a:sp3d>
            <a:bevelT w="889000" h="889000"/>
            <a:bevelB w="0" h="0" prst="angle"/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700"/>
          </a:p>
        </p:txBody>
      </p:sp>
      <p:sp>
        <p:nvSpPr>
          <p:cNvPr id="6" name="Oval 5"/>
          <p:cNvSpPr/>
          <p:nvPr/>
        </p:nvSpPr>
        <p:spPr>
          <a:xfrm>
            <a:off x="3975045" y="4063703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01600">
              <a:schemeClr val="tx1">
                <a:alpha val="45000"/>
              </a:schemeClr>
            </a:glow>
            <a:softEdge rad="0"/>
          </a:effectLst>
          <a:scene3d>
            <a:camera prst="orthographicFront"/>
            <a:lightRig rig="threePt" dir="t"/>
          </a:scene3d>
          <a:sp3d extrusionH="76200" prstMaterial="matte">
            <a:bevelT w="889000" h="889000"/>
            <a:bevelB w="0" h="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700"/>
          </a:p>
        </p:txBody>
      </p:sp>
    </p:spTree>
    <p:extLst>
      <p:ext uri="{BB962C8B-B14F-4D97-AF65-F5344CB8AC3E}">
        <p14:creationId xmlns:p14="http://schemas.microsoft.com/office/powerpoint/2010/main" val="14004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1484275"/>
            <a:ext cx="540000" cy="5400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1484275"/>
            <a:ext cx="54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1484275"/>
            <a:ext cx="540000" cy="540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2114275"/>
            <a:ext cx="540000" cy="540000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47309"/>
            <a:ext cx="527932" cy="53393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747309"/>
            <a:ext cx="540000" cy="533932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2747309"/>
            <a:ext cx="540000" cy="533932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>
            <a:off x="2958727" y="1754053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487309"/>
            <a:ext cx="540000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1484275"/>
            <a:ext cx="54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1484275"/>
            <a:ext cx="540000" cy="5400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47309"/>
            <a:ext cx="527932" cy="53393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747309"/>
            <a:ext cx="527932" cy="533932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2747309"/>
            <a:ext cx="540000" cy="533932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3600450" y="1121007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1487309"/>
            <a:ext cx="540000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47309"/>
            <a:ext cx="527932" cy="53393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747309"/>
            <a:ext cx="527932" cy="533932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4" y="2747309"/>
            <a:ext cx="540000" cy="533932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2970450" y="2387100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1487309"/>
            <a:ext cx="540000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2753275"/>
            <a:ext cx="527932" cy="522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2744275"/>
            <a:ext cx="540000" cy="540000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47309"/>
            <a:ext cx="527932" cy="533932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-5400000">
            <a:off x="2337404" y="2387100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1487309"/>
            <a:ext cx="540000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114275"/>
            <a:ext cx="540000" cy="540000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2744275"/>
            <a:ext cx="540000" cy="5400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753275"/>
            <a:ext cx="516134" cy="522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10800000">
            <a:off x="4224820" y="1730609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" y="1"/>
            <a:ext cx="7199313" cy="7199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3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4" y="3374275"/>
            <a:ext cx="533932" cy="540000"/>
          </a:xfrm>
          <a:prstGeom prst="rect">
            <a:avLst/>
          </a:prstGeom>
          <a:ln cap="rnd">
            <a:noFill/>
          </a:ln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34" y="1487309"/>
            <a:ext cx="527932" cy="53393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1487309"/>
            <a:ext cx="540000" cy="533932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35" y="1487309"/>
            <a:ext cx="527932" cy="533932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117309"/>
            <a:ext cx="540000" cy="53393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50" y="2117309"/>
            <a:ext cx="540000" cy="53393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117309"/>
            <a:ext cx="540000" cy="533932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5" y="2753275"/>
            <a:ext cx="527932" cy="522000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747309"/>
            <a:ext cx="540000" cy="53393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33" y="2753275"/>
            <a:ext cx="516134" cy="5220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3374275"/>
            <a:ext cx="540000" cy="540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374275"/>
            <a:ext cx="540000" cy="5400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004275"/>
            <a:ext cx="540000" cy="5400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0" y="4004275"/>
            <a:ext cx="540000" cy="5400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004275"/>
            <a:ext cx="540000" cy="5400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4634275"/>
            <a:ext cx="540000" cy="5400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4634275"/>
            <a:ext cx="540000" cy="5400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4634275"/>
            <a:ext cx="540000" cy="540000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0" y="5264275"/>
            <a:ext cx="540000" cy="54000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00" y="5264275"/>
            <a:ext cx="540000" cy="54000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5264275"/>
            <a:ext cx="540000" cy="54000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2747309"/>
            <a:ext cx="540000" cy="53393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8" y="2753275"/>
            <a:ext cx="527932" cy="522000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4" y="3374275"/>
            <a:ext cx="540000" cy="540000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3374275"/>
            <a:ext cx="540000" cy="540000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4" y="4004275"/>
            <a:ext cx="540000" cy="540000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94" y="4004275"/>
            <a:ext cx="540000" cy="540000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2744275"/>
            <a:ext cx="540000" cy="540000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2744275"/>
            <a:ext cx="540000" cy="540000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3374275"/>
            <a:ext cx="540000" cy="540000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50" y="3374275"/>
            <a:ext cx="540000" cy="540000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50" y="4004275"/>
            <a:ext cx="540000" cy="540000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00" y="4004275"/>
            <a:ext cx="540000" cy="540000"/>
          </a:xfrm>
          <a:prstGeom prst="rect">
            <a:avLst/>
          </a:prstGeom>
        </p:spPr>
      </p:pic>
      <p:cxnSp>
        <p:nvCxnSpPr>
          <p:cNvPr id="78" name="Gerade Verbindung mit Pfeil 77"/>
          <p:cNvCxnSpPr/>
          <p:nvPr/>
        </p:nvCxnSpPr>
        <p:spPr>
          <a:xfrm rot="5400000">
            <a:off x="4834419" y="2387101"/>
            <a:ext cx="0" cy="1259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Thill</dc:creator>
  <cp:lastModifiedBy>Markus Thill</cp:lastModifiedBy>
  <cp:revision>23</cp:revision>
  <dcterms:created xsi:type="dcterms:W3CDTF">2017-10-20T14:13:55Z</dcterms:created>
  <dcterms:modified xsi:type="dcterms:W3CDTF">2017-10-24T20:18:01Z</dcterms:modified>
</cp:coreProperties>
</file>