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sldIdLst>
    <p:sldId id="290" r:id="rId2"/>
    <p:sldId id="291" r:id="rId3"/>
    <p:sldId id="292" r:id="rId4"/>
    <p:sldId id="33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2" r:id="rId43"/>
    <p:sldId id="333" r:id="rId44"/>
  </p:sldIdLst>
  <p:sldSz cx="7199313" cy="7199313"/>
  <p:notesSz cx="6858000" cy="9144000"/>
  <p:defaultTextStyle>
    <a:defPPr>
      <a:defRPr lang="de-DE"/>
    </a:defPPr>
    <a:lvl1pPr marL="0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4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6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9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12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9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23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26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90"/>
    <p:restoredTop sz="94656"/>
  </p:normalViewPr>
  <p:slideViewPr>
    <p:cSldViewPr snapToGrid="0" snapToObjects="1" showGuides="1">
      <p:cViewPr>
        <p:scale>
          <a:sx n="110" d="100"/>
          <a:sy n="110" d="100"/>
        </p:scale>
        <p:origin x="760" y="144"/>
      </p:cViewPr>
      <p:guideLst>
        <p:guide orient="horz" pos="229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1116-92ED-CD4A-86A5-B5F36C8FC875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4A952-1375-7540-9A29-323F71AAA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4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6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9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2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9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3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6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5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7" y="3781308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0" indent="0" algn="ctr">
              <a:buNone/>
              <a:defRPr sz="1575"/>
            </a:lvl2pPr>
            <a:lvl3pPr marL="719900" indent="0" algn="ctr">
              <a:buNone/>
              <a:defRPr sz="1418"/>
            </a:lvl3pPr>
            <a:lvl4pPr marL="1079852" indent="0" algn="ctr">
              <a:buNone/>
              <a:defRPr sz="1260"/>
            </a:lvl4pPr>
            <a:lvl5pPr marL="1439801" indent="0" algn="ctr">
              <a:buNone/>
              <a:defRPr sz="1260"/>
            </a:lvl5pPr>
            <a:lvl6pPr marL="1799752" indent="0" algn="ctr">
              <a:buNone/>
              <a:defRPr sz="1260"/>
            </a:lvl6pPr>
            <a:lvl7pPr marL="2159701" indent="0" algn="ctr">
              <a:buNone/>
              <a:defRPr sz="1260"/>
            </a:lvl7pPr>
            <a:lvl8pPr marL="2519652" indent="0" algn="ctr">
              <a:buNone/>
              <a:defRPr sz="1260"/>
            </a:lvl8pPr>
            <a:lvl9pPr marL="2879603" indent="0" algn="ctr">
              <a:buNone/>
              <a:defRPr sz="126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10" y="383298"/>
            <a:ext cx="1552352" cy="610108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2" y="383298"/>
            <a:ext cx="4567064" cy="610108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7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7" y="4817879"/>
            <a:ext cx="6209407" cy="157484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798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0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0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03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9" cy="45678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9" cy="45678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4" y="383299"/>
            <a:ext cx="6209407" cy="139153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2" y="1764835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0" indent="0">
              <a:buNone/>
              <a:defRPr sz="1575" b="1"/>
            </a:lvl2pPr>
            <a:lvl3pPr marL="719900" indent="0">
              <a:buNone/>
              <a:defRPr sz="1418" b="1"/>
            </a:lvl3pPr>
            <a:lvl4pPr marL="1079852" indent="0">
              <a:buNone/>
              <a:defRPr sz="1260" b="1"/>
            </a:lvl4pPr>
            <a:lvl5pPr marL="1439801" indent="0">
              <a:buNone/>
              <a:defRPr sz="1260" b="1"/>
            </a:lvl5pPr>
            <a:lvl6pPr marL="1799752" indent="0">
              <a:buNone/>
              <a:defRPr sz="1260" b="1"/>
            </a:lvl6pPr>
            <a:lvl7pPr marL="2159701" indent="0">
              <a:buNone/>
              <a:defRPr sz="1260" b="1"/>
            </a:lvl7pPr>
            <a:lvl8pPr marL="2519652" indent="0">
              <a:buNone/>
              <a:defRPr sz="1260" b="1"/>
            </a:lvl8pPr>
            <a:lvl9pPr marL="2879603" indent="0">
              <a:buNone/>
              <a:defRPr sz="126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2" y="2629749"/>
            <a:ext cx="3045646" cy="38679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5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0" indent="0">
              <a:buNone/>
              <a:defRPr sz="1575" b="1"/>
            </a:lvl2pPr>
            <a:lvl3pPr marL="719900" indent="0">
              <a:buNone/>
              <a:defRPr sz="1418" b="1"/>
            </a:lvl3pPr>
            <a:lvl4pPr marL="1079852" indent="0">
              <a:buNone/>
              <a:defRPr sz="1260" b="1"/>
            </a:lvl4pPr>
            <a:lvl5pPr marL="1439801" indent="0">
              <a:buNone/>
              <a:defRPr sz="1260" b="1"/>
            </a:lvl5pPr>
            <a:lvl6pPr marL="1799752" indent="0">
              <a:buNone/>
              <a:defRPr sz="1260" b="1"/>
            </a:lvl6pPr>
            <a:lvl7pPr marL="2159701" indent="0">
              <a:buNone/>
              <a:defRPr sz="1260" b="1"/>
            </a:lvl7pPr>
            <a:lvl8pPr marL="2519652" indent="0">
              <a:buNone/>
              <a:defRPr sz="1260" b="1"/>
            </a:lvl8pPr>
            <a:lvl9pPr marL="2879603" indent="0">
              <a:buNone/>
              <a:defRPr sz="126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7" y="1036571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159797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0" indent="0">
              <a:buNone/>
              <a:defRPr sz="1102"/>
            </a:lvl2pPr>
            <a:lvl3pPr marL="719900" indent="0">
              <a:buNone/>
              <a:defRPr sz="945"/>
            </a:lvl3pPr>
            <a:lvl4pPr marL="1079852" indent="0">
              <a:buNone/>
              <a:defRPr sz="787"/>
            </a:lvl4pPr>
            <a:lvl5pPr marL="1439801" indent="0">
              <a:buNone/>
              <a:defRPr sz="787"/>
            </a:lvl5pPr>
            <a:lvl6pPr marL="1799752" indent="0">
              <a:buNone/>
              <a:defRPr sz="787"/>
            </a:lvl6pPr>
            <a:lvl7pPr marL="2159701" indent="0">
              <a:buNone/>
              <a:defRPr sz="787"/>
            </a:lvl7pPr>
            <a:lvl8pPr marL="2519652" indent="0">
              <a:buNone/>
              <a:defRPr sz="787"/>
            </a:lvl8pPr>
            <a:lvl9pPr marL="2879603" indent="0">
              <a:buNone/>
              <a:defRPr sz="78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7" y="1036571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0" indent="0">
              <a:buNone/>
              <a:defRPr sz="2205"/>
            </a:lvl2pPr>
            <a:lvl3pPr marL="719900" indent="0">
              <a:buNone/>
              <a:defRPr sz="1890"/>
            </a:lvl3pPr>
            <a:lvl4pPr marL="1079852" indent="0">
              <a:buNone/>
              <a:defRPr sz="1575"/>
            </a:lvl4pPr>
            <a:lvl5pPr marL="1439801" indent="0">
              <a:buNone/>
              <a:defRPr sz="1575"/>
            </a:lvl5pPr>
            <a:lvl6pPr marL="1799752" indent="0">
              <a:buNone/>
              <a:defRPr sz="1575"/>
            </a:lvl6pPr>
            <a:lvl7pPr marL="2159701" indent="0">
              <a:buNone/>
              <a:defRPr sz="1575"/>
            </a:lvl7pPr>
            <a:lvl8pPr marL="2519652" indent="0">
              <a:buNone/>
              <a:defRPr sz="1575"/>
            </a:lvl8pPr>
            <a:lvl9pPr marL="2879603" indent="0">
              <a:buNone/>
              <a:defRPr sz="157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159797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0" indent="0">
              <a:buNone/>
              <a:defRPr sz="1102"/>
            </a:lvl2pPr>
            <a:lvl3pPr marL="719900" indent="0">
              <a:buNone/>
              <a:defRPr sz="945"/>
            </a:lvl3pPr>
            <a:lvl4pPr marL="1079852" indent="0">
              <a:buNone/>
              <a:defRPr sz="787"/>
            </a:lvl4pPr>
            <a:lvl5pPr marL="1439801" indent="0">
              <a:buNone/>
              <a:defRPr sz="787"/>
            </a:lvl5pPr>
            <a:lvl6pPr marL="1799752" indent="0">
              <a:buNone/>
              <a:defRPr sz="787"/>
            </a:lvl6pPr>
            <a:lvl7pPr marL="2159701" indent="0">
              <a:buNone/>
              <a:defRPr sz="787"/>
            </a:lvl7pPr>
            <a:lvl8pPr marL="2519652" indent="0">
              <a:buNone/>
              <a:defRPr sz="787"/>
            </a:lvl8pPr>
            <a:lvl9pPr marL="2879603" indent="0">
              <a:buNone/>
              <a:defRPr sz="78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6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6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672698"/>
            <a:ext cx="16198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EE3A-8F91-234F-A320-252D9F0EFC6C}" type="datetimeFigureOut">
              <a:rPr lang="de-DE" smtClean="0"/>
              <a:t>25.10.17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672698"/>
            <a:ext cx="16198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20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0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5" indent="-179975" algn="l" defTabSz="719900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925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75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26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1977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7972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3967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69962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59578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59950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19900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79852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39801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799752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59701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19652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79603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861"/>
            <a:ext cx="533720" cy="540000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843861"/>
            <a:ext cx="540000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1473861"/>
            <a:ext cx="540000" cy="540000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2103861"/>
            <a:ext cx="540000" cy="540000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1473861"/>
            <a:ext cx="540000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103861"/>
            <a:ext cx="540000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2103861"/>
            <a:ext cx="540000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2744310"/>
            <a:ext cx="53386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275"/>
            <a:ext cx="533863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275"/>
            <a:ext cx="533863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896"/>
            <a:ext cx="533793" cy="539929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4838941" y="239191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275"/>
            <a:ext cx="533863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896"/>
            <a:ext cx="533793" cy="539929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5498698" y="30178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896"/>
            <a:ext cx="533793" cy="539929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2970451" y="175623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61"/>
            <a:ext cx="533863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2970451" y="237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3374275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2970451" y="363537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3374310"/>
            <a:ext cx="53386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4004275"/>
            <a:ext cx="533863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99" y="4644689"/>
            <a:ext cx="533863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3600450" y="428355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3374310"/>
            <a:ext cx="53386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4004275"/>
            <a:ext cx="533863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99" y="4644724"/>
            <a:ext cx="533863" cy="539929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4644689"/>
            <a:ext cx="533863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4644689"/>
            <a:ext cx="533863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4237058" y="363537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3374310"/>
            <a:ext cx="53386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4004275"/>
            <a:ext cx="533863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275"/>
            <a:ext cx="533863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99" y="4644724"/>
            <a:ext cx="533863" cy="539929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4644689"/>
            <a:ext cx="533863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4644724"/>
            <a:ext cx="533863" cy="539929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4230449" y="428355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3374310"/>
            <a:ext cx="53386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4004275"/>
            <a:ext cx="533863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275"/>
            <a:ext cx="533863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99" y="4644724"/>
            <a:ext cx="533863" cy="539929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299" y="4644724"/>
            <a:ext cx="533863" cy="539929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84" y="4644724"/>
            <a:ext cx="533793" cy="539929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2968808" y="4295133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3374310"/>
            <a:ext cx="53386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4004310"/>
            <a:ext cx="53386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275"/>
            <a:ext cx="533863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34" y="4644724"/>
            <a:ext cx="533793" cy="539929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299" y="4644724"/>
            <a:ext cx="533863" cy="539929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84" y="4644724"/>
            <a:ext cx="533793" cy="539929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2980382" y="363537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861"/>
            <a:ext cx="533720" cy="540000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843861"/>
            <a:ext cx="540000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1473861"/>
            <a:ext cx="540000" cy="540000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2103861"/>
            <a:ext cx="540000" cy="540000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1473861"/>
            <a:ext cx="540000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103861"/>
            <a:ext cx="540000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2103861"/>
            <a:ext cx="540000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3600449" y="111373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275"/>
            <a:ext cx="533863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34" y="4644759"/>
            <a:ext cx="53379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299" y="4644724"/>
            <a:ext cx="533863" cy="539929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84" y="4644724"/>
            <a:ext cx="533793" cy="539929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3600450" y="428355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275"/>
            <a:ext cx="533863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34" y="4644724"/>
            <a:ext cx="533793" cy="539929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84" y="4644759"/>
            <a:ext cx="53379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4237057" y="426040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310"/>
            <a:ext cx="533863" cy="539929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34" y="4644724"/>
            <a:ext cx="533793" cy="539929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3600450" y="4931739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310"/>
            <a:ext cx="533863" cy="539929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34" y="4644759"/>
            <a:ext cx="53379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689"/>
            <a:ext cx="533863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3600450" y="4271982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4004275"/>
            <a:ext cx="533863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310"/>
            <a:ext cx="533863" cy="539929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3600450" y="300168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4004310"/>
            <a:ext cx="53386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4004310"/>
            <a:ext cx="533863" cy="539929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275"/>
            <a:ext cx="533863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4242025" y="363829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10"/>
            <a:ext cx="533793" cy="539929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4004310"/>
            <a:ext cx="53386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4867058" y="363829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10"/>
            <a:ext cx="533793" cy="539929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2343778" y="3649871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4004275"/>
            <a:ext cx="533863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45"/>
            <a:ext cx="53379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2343778" y="300537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744275"/>
            <a:ext cx="533863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3374275"/>
            <a:ext cx="533863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4004310"/>
            <a:ext cx="53386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45"/>
            <a:ext cx="53379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1707171" y="3017874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843861"/>
            <a:ext cx="540000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1473861"/>
            <a:ext cx="533863" cy="540000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2103861"/>
            <a:ext cx="540000" cy="540000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103861"/>
            <a:ext cx="540000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2103861"/>
            <a:ext cx="540000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3600450" y="175034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744275"/>
            <a:ext cx="533863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3374310"/>
            <a:ext cx="53386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4004310"/>
            <a:ext cx="53386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45"/>
            <a:ext cx="53379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2343779" y="300537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275"/>
            <a:ext cx="533863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744310"/>
            <a:ext cx="53386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45"/>
            <a:ext cx="53379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2355355" y="2403491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10"/>
            <a:ext cx="533793" cy="539929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2744310"/>
            <a:ext cx="53386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45"/>
            <a:ext cx="53379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99" y="2103896"/>
            <a:ext cx="53386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2980388" y="237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3374345"/>
            <a:ext cx="53379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4004345"/>
            <a:ext cx="53379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59"/>
            <a:ext cx="533723" cy="53985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2968813" y="363537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9" y="4644794"/>
            <a:ext cx="533723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59"/>
            <a:ext cx="533723" cy="53985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2970451" y="4295132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10"/>
            <a:ext cx="533793" cy="539929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369" y="4644794"/>
            <a:ext cx="533723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274724"/>
            <a:ext cx="53386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3600450" y="4240499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4004345"/>
            <a:ext cx="533793" cy="539858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4004345"/>
            <a:ext cx="53379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10"/>
            <a:ext cx="533793" cy="539929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403" y="4644794"/>
            <a:ext cx="533654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4" y="5274724"/>
            <a:ext cx="53379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4230450" y="3650191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4004345"/>
            <a:ext cx="533723" cy="539858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10"/>
            <a:ext cx="533793" cy="539929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3374310"/>
            <a:ext cx="53386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69" y="4004345"/>
            <a:ext cx="53372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4" y="4004345"/>
            <a:ext cx="533793" cy="539858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403" y="4644794"/>
            <a:ext cx="533654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4" y="5274724"/>
            <a:ext cx="53379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4878633" y="301450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45"/>
            <a:ext cx="53372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4004345"/>
            <a:ext cx="533723" cy="539858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2744345"/>
            <a:ext cx="533793" cy="539858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310"/>
            <a:ext cx="53386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3374310"/>
            <a:ext cx="53379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69" y="4004345"/>
            <a:ext cx="53372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19" y="4004345"/>
            <a:ext cx="533723" cy="539858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403" y="4644794"/>
            <a:ext cx="533654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4" y="5274724"/>
            <a:ext cx="53379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4230449" y="23894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744380"/>
            <a:ext cx="533723" cy="53978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4004345"/>
            <a:ext cx="533723" cy="539858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69" y="2744345"/>
            <a:ext cx="533723" cy="539858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2744310"/>
            <a:ext cx="53379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3374310"/>
            <a:ext cx="53379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69" y="4004345"/>
            <a:ext cx="53372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19" y="4004345"/>
            <a:ext cx="533723" cy="539858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931"/>
            <a:ext cx="53379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403" y="4644794"/>
            <a:ext cx="533654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4" y="5274724"/>
            <a:ext cx="53379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3600450" y="1741294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2744275"/>
            <a:ext cx="533863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843861"/>
            <a:ext cx="540000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1473896"/>
            <a:ext cx="53386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2103861"/>
            <a:ext cx="533863" cy="540000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103861"/>
            <a:ext cx="540000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2103861"/>
            <a:ext cx="540000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3600450" y="113688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53" y="2744380"/>
            <a:ext cx="533654" cy="53978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4004345"/>
            <a:ext cx="533723" cy="539858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69" y="2744345"/>
            <a:ext cx="533723" cy="539858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2744310"/>
            <a:ext cx="53379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3374310"/>
            <a:ext cx="53379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69" y="4004345"/>
            <a:ext cx="53372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19" y="4004345"/>
            <a:ext cx="533723" cy="539858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931"/>
            <a:ext cx="533793" cy="539858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103931"/>
            <a:ext cx="53372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403" y="4644794"/>
            <a:ext cx="533654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4" y="5274724"/>
            <a:ext cx="53379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-5400000">
            <a:off x="3600450" y="1116262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53" y="2744380"/>
            <a:ext cx="533654" cy="53978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4004345"/>
            <a:ext cx="533723" cy="539858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69" y="2744345"/>
            <a:ext cx="533723" cy="539858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2744310"/>
            <a:ext cx="53379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3374310"/>
            <a:ext cx="53379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69" y="4004345"/>
            <a:ext cx="53372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19" y="4004345"/>
            <a:ext cx="533723" cy="539858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05" y="1473968"/>
            <a:ext cx="533651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1473931"/>
            <a:ext cx="533723" cy="539858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103931"/>
            <a:ext cx="53372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96"/>
            <a:ext cx="533863" cy="539929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403" y="4644794"/>
            <a:ext cx="533654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4" y="5274724"/>
            <a:ext cx="53379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904689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3374345"/>
            <a:ext cx="533723" cy="539858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4" y="2744310"/>
            <a:ext cx="533793" cy="539929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53" y="2744380"/>
            <a:ext cx="533654" cy="53978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744310"/>
            <a:ext cx="533793" cy="539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3374310"/>
            <a:ext cx="533793" cy="539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3374275"/>
            <a:ext cx="533863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4004310"/>
            <a:ext cx="533793" cy="539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69" y="4004345"/>
            <a:ext cx="533723" cy="539858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4004345"/>
            <a:ext cx="533723" cy="539858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2744275"/>
            <a:ext cx="533863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" y="3374275"/>
            <a:ext cx="533863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3374275"/>
            <a:ext cx="533863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43" y="4004275"/>
            <a:ext cx="533863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69" y="2744345"/>
            <a:ext cx="533723" cy="539858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2744310"/>
            <a:ext cx="533793" cy="539929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3374275"/>
            <a:ext cx="533863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34" y="3374310"/>
            <a:ext cx="533793" cy="539929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69" y="4004345"/>
            <a:ext cx="533723" cy="539858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19" y="4004345"/>
            <a:ext cx="533723" cy="539858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05" y="1473968"/>
            <a:ext cx="533651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1473931"/>
            <a:ext cx="533723" cy="539858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9" y="2103861"/>
            <a:ext cx="533863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4" y="2103896"/>
            <a:ext cx="533793" cy="539929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9" y="2103931"/>
            <a:ext cx="533723" cy="539858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34" y="1473896"/>
            <a:ext cx="533793" cy="539929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49" y="5274689"/>
            <a:ext cx="533863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3" y="4644794"/>
            <a:ext cx="533654" cy="539788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403" y="4644794"/>
            <a:ext cx="533654" cy="539788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9" y="4644689"/>
            <a:ext cx="533863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4" y="5274724"/>
            <a:ext cx="533793" cy="539929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9" y="5893114"/>
            <a:ext cx="533863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9" y="4644689"/>
            <a:ext cx="533863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19" y="4644759"/>
            <a:ext cx="533723" cy="539858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5274689"/>
            <a:ext cx="533863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2744275"/>
            <a:ext cx="533863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3374275"/>
            <a:ext cx="533863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9" y="3374275"/>
            <a:ext cx="533863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9" y="4004275"/>
            <a:ext cx="533863" cy="540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142526" y="31425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366788" y="3438175"/>
            <a:ext cx="498168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0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366788" y="2808175"/>
            <a:ext cx="498168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1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366788" y="2178175"/>
            <a:ext cx="498168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2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66788" y="1536600"/>
            <a:ext cx="498168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3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355213" y="947926"/>
            <a:ext cx="498168" cy="411257"/>
          </a:xfrm>
          <a:prstGeom prst="rect">
            <a:avLst/>
          </a:prstGeom>
          <a:noFill/>
        </p:spPr>
        <p:txBody>
          <a:bodyPr vert="horz" wrap="none" lIns="180000" tIns="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4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299463" y="4068175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63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299463" y="4709750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62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299463" y="5339750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61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299463" y="5940175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60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5" name="Textfeld 4"/>
          <p:cNvSpPr txBox="1">
            <a:spLocks/>
          </p:cNvSpPr>
          <p:nvPr/>
        </p:nvSpPr>
        <p:spPr>
          <a:xfrm>
            <a:off x="3361625" y="6570001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59</a:t>
            </a:r>
            <a:endParaRPr lang="de-DE" sz="2200" dirty="0"/>
          </a:p>
        </p:txBody>
      </p:sp>
      <p:sp>
        <p:nvSpPr>
          <p:cNvPr id="69" name="Textfeld 68"/>
          <p:cNvSpPr txBox="1">
            <a:spLocks/>
          </p:cNvSpPr>
          <p:nvPr/>
        </p:nvSpPr>
        <p:spPr>
          <a:xfrm>
            <a:off x="3342327" y="229127"/>
            <a:ext cx="532800" cy="540000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5</a:t>
            </a:r>
            <a:endParaRPr lang="de-DE" sz="2200" dirty="0"/>
          </a:p>
        </p:txBody>
      </p:sp>
      <p:sp>
        <p:nvSpPr>
          <p:cNvPr id="74" name="Textfeld 73"/>
          <p:cNvSpPr txBox="1"/>
          <p:nvPr/>
        </p:nvSpPr>
        <p:spPr>
          <a:xfrm>
            <a:off x="3992101" y="4716000"/>
            <a:ext cx="498168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8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981600" y="5339750"/>
            <a:ext cx="498168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7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3981972" y="4071532"/>
            <a:ext cx="498168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9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916240" y="343398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10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3913200" y="280817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11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3913200" y="217211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12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3922636" y="153394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13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551370" y="2172110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22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4551370" y="280817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21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54713" y="3433983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20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4543032" y="4068175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19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551370" y="4695739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18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5181370" y="280817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31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5181370" y="3433982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30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5181370" y="4068175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29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811370" y="343398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40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662720" y="154817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57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661820" y="2167009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56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658005" y="2810266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55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58005" y="343398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54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2658005" y="4064586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53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2658005" y="4707849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52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2661397" y="5339750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51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2031820" y="2178175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46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2031820" y="280817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45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2031820" y="343398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44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2025548" y="4071532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43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2032062" y="470731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42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1398681" y="2808174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35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1398681" y="343398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34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1398196" y="407153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33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771121" y="3433981"/>
            <a:ext cx="632820" cy="447609"/>
          </a:xfrm>
          <a:prstGeom prst="rect">
            <a:avLst/>
          </a:prstGeom>
          <a:noFill/>
        </p:spPr>
        <p:txBody>
          <a:bodyPr vert="horz" wrap="none" lIns="180000" tIns="36000" rIns="180000" bIns="72000" rtlCol="0" anchor="ctr" anchorCtr="0">
            <a:spAutoFit/>
          </a:bodyPr>
          <a:lstStyle/>
          <a:p>
            <a:pPr algn="ctr"/>
            <a:r>
              <a:rPr lang="de-DE" sz="2200" dirty="0" smtClean="0">
                <a:latin typeface="Myriad Pro SemiCondensed" charset="0"/>
                <a:ea typeface="Myriad Pro SemiCondensed" charset="0"/>
                <a:cs typeface="Myriad Pro SemiCondensed" charset="0"/>
              </a:rPr>
              <a:t>24</a:t>
            </a:r>
            <a:endParaRPr lang="de-DE" sz="2200" dirty="0">
              <a:latin typeface="Myriad Pro SemiCondensed" charset="0"/>
              <a:ea typeface="Myriad Pro SemiCondensed" charset="0"/>
              <a:cs typeface="Myriad Pro SemiCondensed" charset="0"/>
            </a:endParaRPr>
          </a:p>
        </p:txBody>
      </p:sp>
      <p:sp>
        <p:nvSpPr>
          <p:cNvPr id="125" name="Textfeld 124"/>
          <p:cNvSpPr txBox="1">
            <a:spLocks/>
          </p:cNvSpPr>
          <p:nvPr/>
        </p:nvSpPr>
        <p:spPr>
          <a:xfrm>
            <a:off x="823283" y="4055003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23</a:t>
            </a:r>
            <a:endParaRPr lang="de-DE" sz="2200" dirty="0"/>
          </a:p>
        </p:txBody>
      </p:sp>
      <p:sp>
        <p:nvSpPr>
          <p:cNvPr id="126" name="Textfeld 125"/>
          <p:cNvSpPr txBox="1">
            <a:spLocks/>
          </p:cNvSpPr>
          <p:nvPr/>
        </p:nvSpPr>
        <p:spPr>
          <a:xfrm>
            <a:off x="3957359" y="903505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14</a:t>
            </a:r>
            <a:endParaRPr lang="de-DE" sz="2200" dirty="0"/>
          </a:p>
        </p:txBody>
      </p:sp>
      <p:sp>
        <p:nvSpPr>
          <p:cNvPr id="127" name="Textfeld 126"/>
          <p:cNvSpPr txBox="1">
            <a:spLocks/>
          </p:cNvSpPr>
          <p:nvPr/>
        </p:nvSpPr>
        <p:spPr>
          <a:xfrm>
            <a:off x="4625389" y="1530252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23</a:t>
            </a:r>
            <a:endParaRPr lang="de-DE" sz="2200" dirty="0"/>
          </a:p>
        </p:txBody>
      </p:sp>
      <p:sp>
        <p:nvSpPr>
          <p:cNvPr id="128" name="Textfeld 127"/>
          <p:cNvSpPr txBox="1">
            <a:spLocks/>
          </p:cNvSpPr>
          <p:nvPr/>
        </p:nvSpPr>
        <p:spPr>
          <a:xfrm>
            <a:off x="5241973" y="2165539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32</a:t>
            </a:r>
            <a:endParaRPr lang="de-DE" sz="2200" dirty="0"/>
          </a:p>
        </p:txBody>
      </p:sp>
      <p:sp>
        <p:nvSpPr>
          <p:cNvPr id="129" name="Textfeld 128"/>
          <p:cNvSpPr txBox="1">
            <a:spLocks/>
          </p:cNvSpPr>
          <p:nvPr/>
        </p:nvSpPr>
        <p:spPr>
          <a:xfrm>
            <a:off x="5850228" y="2798831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41</a:t>
            </a:r>
            <a:endParaRPr lang="de-DE" sz="2200" dirty="0"/>
          </a:p>
        </p:txBody>
      </p:sp>
      <p:sp>
        <p:nvSpPr>
          <p:cNvPr id="130" name="Textfeld 129"/>
          <p:cNvSpPr txBox="1">
            <a:spLocks/>
          </p:cNvSpPr>
          <p:nvPr/>
        </p:nvSpPr>
        <p:spPr>
          <a:xfrm>
            <a:off x="6478824" y="3428759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50</a:t>
            </a:r>
            <a:endParaRPr lang="de-DE" sz="2200" dirty="0"/>
          </a:p>
        </p:txBody>
      </p:sp>
      <p:sp>
        <p:nvSpPr>
          <p:cNvPr id="131" name="Textfeld 130"/>
          <p:cNvSpPr txBox="1">
            <a:spLocks/>
          </p:cNvSpPr>
          <p:nvPr/>
        </p:nvSpPr>
        <p:spPr>
          <a:xfrm>
            <a:off x="5844023" y="4058759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39</a:t>
            </a:r>
            <a:endParaRPr lang="de-DE" sz="2200" dirty="0"/>
          </a:p>
        </p:txBody>
      </p:sp>
      <p:sp>
        <p:nvSpPr>
          <p:cNvPr id="132" name="Textfeld 131"/>
          <p:cNvSpPr txBox="1">
            <a:spLocks/>
          </p:cNvSpPr>
          <p:nvPr/>
        </p:nvSpPr>
        <p:spPr>
          <a:xfrm>
            <a:off x="5231380" y="4699245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28</a:t>
            </a:r>
            <a:endParaRPr lang="de-DE" sz="2200" dirty="0"/>
          </a:p>
        </p:txBody>
      </p:sp>
      <p:sp>
        <p:nvSpPr>
          <p:cNvPr id="133" name="Textfeld 132"/>
          <p:cNvSpPr txBox="1">
            <a:spLocks/>
          </p:cNvSpPr>
          <p:nvPr/>
        </p:nvSpPr>
        <p:spPr>
          <a:xfrm>
            <a:off x="4625389" y="5328323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17</a:t>
            </a:r>
            <a:endParaRPr lang="de-DE" sz="2200" dirty="0"/>
          </a:p>
        </p:txBody>
      </p:sp>
      <p:sp>
        <p:nvSpPr>
          <p:cNvPr id="134" name="Textfeld 133"/>
          <p:cNvSpPr txBox="1">
            <a:spLocks/>
          </p:cNvSpPr>
          <p:nvPr/>
        </p:nvSpPr>
        <p:spPr>
          <a:xfrm>
            <a:off x="3970849" y="5953445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6</a:t>
            </a:r>
            <a:endParaRPr lang="de-DE" sz="2200" dirty="0"/>
          </a:p>
        </p:txBody>
      </p:sp>
      <p:sp>
        <p:nvSpPr>
          <p:cNvPr id="135" name="Textfeld 134"/>
          <p:cNvSpPr txBox="1">
            <a:spLocks/>
          </p:cNvSpPr>
          <p:nvPr/>
        </p:nvSpPr>
        <p:spPr>
          <a:xfrm>
            <a:off x="2708015" y="5950783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50</a:t>
            </a:r>
            <a:endParaRPr lang="de-DE" sz="2200" dirty="0"/>
          </a:p>
        </p:txBody>
      </p:sp>
      <p:sp>
        <p:nvSpPr>
          <p:cNvPr id="136" name="Textfeld 135"/>
          <p:cNvSpPr txBox="1">
            <a:spLocks/>
          </p:cNvSpPr>
          <p:nvPr/>
        </p:nvSpPr>
        <p:spPr>
          <a:xfrm>
            <a:off x="2708015" y="898402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58</a:t>
            </a:r>
            <a:endParaRPr lang="de-DE" sz="2200" dirty="0"/>
          </a:p>
        </p:txBody>
      </p:sp>
      <p:sp>
        <p:nvSpPr>
          <p:cNvPr id="137" name="Textfeld 136"/>
          <p:cNvSpPr txBox="1">
            <a:spLocks/>
          </p:cNvSpPr>
          <p:nvPr/>
        </p:nvSpPr>
        <p:spPr>
          <a:xfrm>
            <a:off x="2083257" y="1523446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47</a:t>
            </a:r>
            <a:endParaRPr lang="de-DE" sz="2200" dirty="0"/>
          </a:p>
        </p:txBody>
      </p:sp>
      <p:sp>
        <p:nvSpPr>
          <p:cNvPr id="138" name="Textfeld 137"/>
          <p:cNvSpPr txBox="1">
            <a:spLocks/>
          </p:cNvSpPr>
          <p:nvPr/>
        </p:nvSpPr>
        <p:spPr>
          <a:xfrm>
            <a:off x="1449992" y="2158417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36</a:t>
            </a:r>
            <a:endParaRPr lang="de-DE" sz="2200" dirty="0"/>
          </a:p>
        </p:txBody>
      </p:sp>
      <p:sp>
        <p:nvSpPr>
          <p:cNvPr id="139" name="Textfeld 138"/>
          <p:cNvSpPr txBox="1">
            <a:spLocks/>
          </p:cNvSpPr>
          <p:nvPr/>
        </p:nvSpPr>
        <p:spPr>
          <a:xfrm>
            <a:off x="824474" y="2795581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25</a:t>
            </a:r>
            <a:endParaRPr lang="de-DE" sz="2200" dirty="0"/>
          </a:p>
        </p:txBody>
      </p:sp>
      <p:sp>
        <p:nvSpPr>
          <p:cNvPr id="140" name="Textfeld 139"/>
          <p:cNvSpPr txBox="1">
            <a:spLocks/>
          </p:cNvSpPr>
          <p:nvPr/>
        </p:nvSpPr>
        <p:spPr>
          <a:xfrm>
            <a:off x="200712" y="3428759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14</a:t>
            </a:r>
            <a:endParaRPr lang="de-DE" sz="2200" dirty="0"/>
          </a:p>
        </p:txBody>
      </p:sp>
      <p:sp>
        <p:nvSpPr>
          <p:cNvPr id="142" name="Textfeld 141"/>
          <p:cNvSpPr txBox="1">
            <a:spLocks/>
          </p:cNvSpPr>
          <p:nvPr/>
        </p:nvSpPr>
        <p:spPr>
          <a:xfrm>
            <a:off x="1444856" y="4696071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32</a:t>
            </a:r>
            <a:endParaRPr lang="de-DE" sz="2200" dirty="0"/>
          </a:p>
        </p:txBody>
      </p:sp>
      <p:sp>
        <p:nvSpPr>
          <p:cNvPr id="143" name="Textfeld 142"/>
          <p:cNvSpPr txBox="1">
            <a:spLocks/>
          </p:cNvSpPr>
          <p:nvPr/>
        </p:nvSpPr>
        <p:spPr>
          <a:xfrm>
            <a:off x="2082072" y="5328107"/>
            <a:ext cx="532800" cy="503999"/>
          </a:xfrm>
          <a:prstGeom prst="rect">
            <a:avLst/>
          </a:prstGeom>
          <a:noFill/>
          <a:ln w="50800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dirty="0" smtClean="0"/>
              <a:t>41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8238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884999" y="1507893"/>
          <a:ext cx="4179780" cy="418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80"/>
                <a:gridCol w="379980"/>
                <a:gridCol w="379980"/>
                <a:gridCol w="379980"/>
                <a:gridCol w="379980"/>
                <a:gridCol w="379980"/>
                <a:gridCol w="379980"/>
                <a:gridCol w="379980"/>
                <a:gridCol w="379980"/>
                <a:gridCol w="379980"/>
                <a:gridCol w="379980"/>
              </a:tblGrid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321"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3995" marR="53995" marT="26997" marB="269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2" y="4213114"/>
            <a:ext cx="1574850" cy="16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2744275"/>
            <a:ext cx="533863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1473861"/>
            <a:ext cx="533863" cy="53999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15" y="2103861"/>
            <a:ext cx="533932" cy="540000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103861"/>
            <a:ext cx="540000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2103861"/>
            <a:ext cx="540000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4230449" y="2386954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2744310"/>
            <a:ext cx="533863" cy="539929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2744275"/>
            <a:ext cx="533863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275"/>
            <a:ext cx="533863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1473861"/>
            <a:ext cx="533863" cy="53999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15" y="2103861"/>
            <a:ext cx="533932" cy="540000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103861"/>
            <a:ext cx="540000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2103861"/>
            <a:ext cx="540000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3600450" y="1727193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10"/>
            <a:ext cx="533793" cy="539929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2744275"/>
            <a:ext cx="533863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275"/>
            <a:ext cx="533863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1473896"/>
            <a:ext cx="53386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2103861"/>
            <a:ext cx="533863" cy="540000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2103861"/>
            <a:ext cx="540000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2103861"/>
            <a:ext cx="540000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5400000">
            <a:off x="4230449" y="1738770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10"/>
            <a:ext cx="533793" cy="539929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2744275"/>
            <a:ext cx="533863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275"/>
            <a:ext cx="533863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1473896"/>
            <a:ext cx="53386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2103896"/>
            <a:ext cx="533863" cy="539929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3600450" y="1761919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5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1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744345"/>
            <a:ext cx="533793" cy="539858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81" y="400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5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337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75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99" y="2744275"/>
            <a:ext cx="533863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744275"/>
            <a:ext cx="533863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1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1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81" y="4004275"/>
            <a:ext cx="540000" cy="540000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1" y="1473968"/>
            <a:ext cx="533720" cy="539785"/>
          </a:xfrm>
          <a:prstGeom prst="rect">
            <a:avLst/>
          </a:prstGeom>
          <a:ln cap="rnd">
            <a:noFill/>
          </a:ln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49" y="843861"/>
            <a:ext cx="533863" cy="540000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1473896"/>
            <a:ext cx="533793" cy="539929"/>
          </a:xfrm>
          <a:prstGeom prst="rect">
            <a:avLst/>
          </a:prstGeom>
        </p:spPr>
      </p:pic>
      <p:pic>
        <p:nvPicPr>
          <p:cNvPr id="71" name="Bild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1" y="2103861"/>
            <a:ext cx="540000" cy="540000"/>
          </a:xfrm>
          <a:prstGeom prst="rect">
            <a:avLst/>
          </a:prstGeom>
        </p:spPr>
      </p:pic>
      <p:pic>
        <p:nvPicPr>
          <p:cNvPr id="72" name="Bild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31" y="2103861"/>
            <a:ext cx="540000" cy="540000"/>
          </a:xfrm>
          <a:prstGeom prst="rect">
            <a:avLst/>
          </a:prstGeom>
        </p:spPr>
      </p:pic>
      <p:pic>
        <p:nvPicPr>
          <p:cNvPr id="73" name="Bild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103896"/>
            <a:ext cx="533793" cy="539929"/>
          </a:xfrm>
          <a:prstGeom prst="rect">
            <a:avLst/>
          </a:prstGeom>
        </p:spPr>
      </p:pic>
      <p:pic>
        <p:nvPicPr>
          <p:cNvPr id="83" name="Bild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473861"/>
            <a:ext cx="533863" cy="540000"/>
          </a:xfrm>
          <a:prstGeom prst="rect">
            <a:avLst/>
          </a:prstGeom>
        </p:spPr>
      </p:pic>
      <p:pic>
        <p:nvPicPr>
          <p:cNvPr id="85" name="Bild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2103861"/>
            <a:ext cx="533863" cy="540000"/>
          </a:xfrm>
          <a:prstGeom prst="rect">
            <a:avLst/>
          </a:prstGeom>
        </p:spPr>
      </p:pic>
      <p:pic>
        <p:nvPicPr>
          <p:cNvPr id="86" name="Bild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9" y="2103861"/>
            <a:ext cx="533863" cy="540000"/>
          </a:xfrm>
          <a:prstGeom prst="rect">
            <a:avLst/>
          </a:prstGeom>
        </p:spPr>
      </p:pic>
      <p:pic>
        <p:nvPicPr>
          <p:cNvPr id="87" name="Bild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5" y="5274689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88" name="Bild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31" y="4644689"/>
            <a:ext cx="540000" cy="540000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4644689"/>
            <a:ext cx="540000" cy="540000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31" y="4644689"/>
            <a:ext cx="540000" cy="540000"/>
          </a:xfrm>
          <a:prstGeom prst="rect">
            <a:avLst/>
          </a:prstGeom>
        </p:spPr>
      </p:pic>
      <p:pic>
        <p:nvPicPr>
          <p:cNvPr id="92" name="Bild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274689"/>
            <a:ext cx="540000" cy="540000"/>
          </a:xfrm>
          <a:prstGeom prst="rect">
            <a:avLst/>
          </a:prstGeom>
        </p:spPr>
      </p:pic>
      <p:pic>
        <p:nvPicPr>
          <p:cNvPr id="95" name="Bild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1" y="5904689"/>
            <a:ext cx="540000" cy="540000"/>
          </a:xfrm>
          <a:prstGeom prst="rect">
            <a:avLst/>
          </a:prstGeom>
        </p:spPr>
      </p:pic>
      <p:pic>
        <p:nvPicPr>
          <p:cNvPr id="102" name="Bild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81" y="4644689"/>
            <a:ext cx="540000" cy="540000"/>
          </a:xfrm>
          <a:prstGeom prst="rect">
            <a:avLst/>
          </a:prstGeom>
        </p:spPr>
      </p:pic>
      <p:pic>
        <p:nvPicPr>
          <p:cNvPr id="103" name="Bild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4644689"/>
            <a:ext cx="540000" cy="540000"/>
          </a:xfrm>
          <a:prstGeom prst="rect">
            <a:avLst/>
          </a:prstGeom>
        </p:spPr>
      </p:pic>
      <p:pic>
        <p:nvPicPr>
          <p:cNvPr id="104" name="Bild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1" y="5274689"/>
            <a:ext cx="540000" cy="540000"/>
          </a:xfrm>
          <a:prstGeom prst="rect">
            <a:avLst/>
          </a:prstGeom>
        </p:spPr>
      </p:pic>
      <p:pic>
        <p:nvPicPr>
          <p:cNvPr id="109" name="Bild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2744275"/>
            <a:ext cx="540000" cy="540000"/>
          </a:xfrm>
          <a:prstGeom prst="rect">
            <a:avLst/>
          </a:prstGeom>
        </p:spPr>
      </p:pic>
      <p:pic>
        <p:nvPicPr>
          <p:cNvPr id="110" name="Bild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3374275"/>
            <a:ext cx="540000" cy="540000"/>
          </a:xfrm>
          <a:prstGeom prst="rect">
            <a:avLst/>
          </a:prstGeom>
        </p:spPr>
      </p:pic>
      <p:pic>
        <p:nvPicPr>
          <p:cNvPr id="111" name="Bild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81" y="3374275"/>
            <a:ext cx="540000" cy="540000"/>
          </a:xfrm>
          <a:prstGeom prst="rect">
            <a:avLst/>
          </a:prstGeom>
        </p:spPr>
      </p:pic>
      <p:pic>
        <p:nvPicPr>
          <p:cNvPr id="112" name="Bild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1" y="4004275"/>
            <a:ext cx="540000" cy="540000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rot="10800000">
            <a:off x="4873665" y="300537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</Words>
  <Application>Microsoft Macintosh PowerPoint</Application>
  <PresentationFormat>Benutzerdefiniert</PresentationFormat>
  <Paragraphs>122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Myriad Pro SemiCondensed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Thill</dc:creator>
  <cp:lastModifiedBy>Markus Thill</cp:lastModifiedBy>
  <cp:revision>41</cp:revision>
  <dcterms:created xsi:type="dcterms:W3CDTF">2017-10-20T14:13:55Z</dcterms:created>
  <dcterms:modified xsi:type="dcterms:W3CDTF">2017-10-25T23:11:57Z</dcterms:modified>
</cp:coreProperties>
</file>