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8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6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09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2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88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33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0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15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0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751691-7316-484E-8F27-3F472C5AEE4B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680BA07-3B03-4CCF-96BD-89435170A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449049-A778-E989-1491-7182C2AAF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18939" r="36799" b="12588"/>
          <a:stretch/>
        </p:blipFill>
        <p:spPr>
          <a:xfrm>
            <a:off x="2495938" y="2155372"/>
            <a:ext cx="7063275" cy="4469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03F87-5F28-7D53-51B2-39B45D620B03}"/>
              </a:ext>
            </a:extLst>
          </p:cNvPr>
          <p:cNvSpPr txBox="1"/>
          <p:nvPr/>
        </p:nvSpPr>
        <p:spPr>
          <a:xfrm flipH="1">
            <a:off x="3349690" y="727787"/>
            <a:ext cx="499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 Chart to analyse  </a:t>
            </a:r>
            <a:r>
              <a:rPr lang="en-IN" b="1" dirty="0" err="1"/>
              <a:t>impression,clicks</a:t>
            </a:r>
            <a:r>
              <a:rPr lang="en-IN" b="1" dirty="0"/>
              <a:t> and cost over time</a:t>
            </a:r>
          </a:p>
        </p:txBody>
      </p:sp>
    </p:spTree>
    <p:extLst>
      <p:ext uri="{BB962C8B-B14F-4D97-AF65-F5344CB8AC3E}">
        <p14:creationId xmlns:p14="http://schemas.microsoft.com/office/powerpoint/2010/main" val="190728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B3483-0309-B457-9B7F-843D21817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22803" r="36531" b="19087"/>
          <a:stretch/>
        </p:blipFill>
        <p:spPr>
          <a:xfrm>
            <a:off x="2668554" y="1618861"/>
            <a:ext cx="7117431" cy="50758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D3DC6-9934-D351-B7F0-A6E15D6BD1E4}"/>
              </a:ext>
            </a:extLst>
          </p:cNvPr>
          <p:cNvSpPr txBox="1"/>
          <p:nvPr/>
        </p:nvSpPr>
        <p:spPr>
          <a:xfrm>
            <a:off x="3116424" y="522514"/>
            <a:ext cx="606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Line Chart to analyse return over time</a:t>
            </a:r>
          </a:p>
        </p:txBody>
      </p:sp>
    </p:spTree>
    <p:extLst>
      <p:ext uri="{BB962C8B-B14F-4D97-AF65-F5344CB8AC3E}">
        <p14:creationId xmlns:p14="http://schemas.microsoft.com/office/powerpoint/2010/main" val="76528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DD72D-083B-3E35-03BC-4DA5E8C31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" t="34966" r="60355" b="19591"/>
          <a:stretch/>
        </p:blipFill>
        <p:spPr>
          <a:xfrm>
            <a:off x="3041781" y="1415617"/>
            <a:ext cx="5654350" cy="4026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AC0FD-8EA0-F7D9-572A-6F1F1A32B03A}"/>
              </a:ext>
            </a:extLst>
          </p:cNvPr>
          <p:cNvSpPr txBox="1"/>
          <p:nvPr/>
        </p:nvSpPr>
        <p:spPr>
          <a:xfrm>
            <a:off x="4360506" y="597159"/>
            <a:ext cx="369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Most Profitable Channel</a:t>
            </a:r>
          </a:p>
        </p:txBody>
      </p:sp>
    </p:spTree>
    <p:extLst>
      <p:ext uri="{BB962C8B-B14F-4D97-AF65-F5344CB8AC3E}">
        <p14:creationId xmlns:p14="http://schemas.microsoft.com/office/powerpoint/2010/main" val="235303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6A281-1B01-46B0-B702-FA96F2BD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9" t="41632" r="42602" b="20272"/>
          <a:stretch/>
        </p:blipFill>
        <p:spPr>
          <a:xfrm>
            <a:off x="2995126" y="1598669"/>
            <a:ext cx="5887616" cy="3860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BFA14-DBF1-E3BF-D975-9BC9009F7E5E}"/>
              </a:ext>
            </a:extLst>
          </p:cNvPr>
          <p:cNvSpPr txBox="1"/>
          <p:nvPr/>
        </p:nvSpPr>
        <p:spPr>
          <a:xfrm>
            <a:off x="4581330" y="542772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Most Profitable Category</a:t>
            </a:r>
          </a:p>
        </p:txBody>
      </p:sp>
    </p:spTree>
    <p:extLst>
      <p:ext uri="{BB962C8B-B14F-4D97-AF65-F5344CB8AC3E}">
        <p14:creationId xmlns:p14="http://schemas.microsoft.com/office/powerpoint/2010/main" val="4500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977E7-6CA2-9EB1-BE30-F89653B89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7" t="21905" r="40459" b="38503"/>
          <a:stretch/>
        </p:blipFill>
        <p:spPr>
          <a:xfrm>
            <a:off x="2920483" y="1634319"/>
            <a:ext cx="6148584" cy="4122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F8D2D4-446C-4CBC-562F-ED5C8DC3A470}"/>
              </a:ext>
            </a:extLst>
          </p:cNvPr>
          <p:cNvSpPr txBox="1"/>
          <p:nvPr/>
        </p:nvSpPr>
        <p:spPr>
          <a:xfrm>
            <a:off x="3396343" y="447869"/>
            <a:ext cx="57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Donut Chart for Proportions: Used a donut chart to showcase the proportions of different categories </a:t>
            </a:r>
            <a:r>
              <a:rPr lang="en-US" b="1" i="0" dirty="0" err="1">
                <a:effectLst/>
                <a:latin typeface="Söhne"/>
              </a:rPr>
              <a:t>keywordsour</a:t>
            </a:r>
            <a:r>
              <a:rPr lang="en-US" b="1" i="0" dirty="0">
                <a:effectLst/>
                <a:latin typeface="Söhne"/>
              </a:rPr>
              <a:t> dataset.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35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3924F-C1A2-140A-CA23-946608283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t="23673" r="49413" b="29660"/>
          <a:stretch/>
        </p:blipFill>
        <p:spPr>
          <a:xfrm>
            <a:off x="2272208" y="1576873"/>
            <a:ext cx="7114387" cy="3967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7F733-782C-D36E-8E74-FC0A91239B3F}"/>
              </a:ext>
            </a:extLst>
          </p:cNvPr>
          <p:cNvSpPr txBox="1"/>
          <p:nvPr/>
        </p:nvSpPr>
        <p:spPr>
          <a:xfrm>
            <a:off x="2836507" y="699796"/>
            <a:ext cx="558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Geographic Map Chart to show money spent across various location</a:t>
            </a:r>
          </a:p>
        </p:txBody>
      </p:sp>
    </p:spTree>
    <p:extLst>
      <p:ext uri="{BB962C8B-B14F-4D97-AF65-F5344CB8AC3E}">
        <p14:creationId xmlns:p14="http://schemas.microsoft.com/office/powerpoint/2010/main" val="93404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51C16-A4C0-5742-F248-87FA801AC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3" t="63931" r="36633" b="17064"/>
          <a:stretch/>
        </p:blipFill>
        <p:spPr>
          <a:xfrm>
            <a:off x="2192694" y="1895340"/>
            <a:ext cx="8126963" cy="4048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4A8C0-AFF9-FA63-8D07-E7D613DF4979}"/>
              </a:ext>
            </a:extLst>
          </p:cNvPr>
          <p:cNvSpPr txBox="1"/>
          <p:nvPr/>
        </p:nvSpPr>
        <p:spPr>
          <a:xfrm>
            <a:off x="2584580" y="729734"/>
            <a:ext cx="659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Geographic Map Chart to show return percent across various location</a:t>
            </a:r>
          </a:p>
        </p:txBody>
      </p:sp>
    </p:spTree>
    <p:extLst>
      <p:ext uri="{BB962C8B-B14F-4D97-AF65-F5344CB8AC3E}">
        <p14:creationId xmlns:p14="http://schemas.microsoft.com/office/powerpoint/2010/main" val="426895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4F344-67F2-FA2B-3C9B-AA6FA1798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19780" r="36480" b="16779"/>
          <a:stretch/>
        </p:blipFill>
        <p:spPr>
          <a:xfrm>
            <a:off x="1413650" y="1301620"/>
            <a:ext cx="9531158" cy="530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36D0D-2507-B3E0-3784-C55E0785C7B2}"/>
              </a:ext>
            </a:extLst>
          </p:cNvPr>
          <p:cNvSpPr txBox="1"/>
          <p:nvPr/>
        </p:nvSpPr>
        <p:spPr>
          <a:xfrm>
            <a:off x="3508310" y="690465"/>
            <a:ext cx="538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Entire report made in power bi</a:t>
            </a:r>
          </a:p>
        </p:txBody>
      </p:sp>
    </p:spTree>
    <p:extLst>
      <p:ext uri="{BB962C8B-B14F-4D97-AF65-F5344CB8AC3E}">
        <p14:creationId xmlns:p14="http://schemas.microsoft.com/office/powerpoint/2010/main" val="347332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835-C8D1-DD03-6405-AF52EDC4B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2444620"/>
            <a:ext cx="9144000" cy="331566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074646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</TotalTime>
  <Words>72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Söhne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BHADRA</dc:creator>
  <cp:lastModifiedBy>ANUBHAV BHADRA</cp:lastModifiedBy>
  <cp:revision>2</cp:revision>
  <dcterms:created xsi:type="dcterms:W3CDTF">2023-07-27T18:42:05Z</dcterms:created>
  <dcterms:modified xsi:type="dcterms:W3CDTF">2023-07-27T20:24:58Z</dcterms:modified>
</cp:coreProperties>
</file>