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53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65319" y="354297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Med Me is a revolutionary platform designed to provide quick and efficient medical services to those in need. From urgent ambulance services to on-demand doctors and prescription delivery, we prioritize timely care for every individual.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755958"/>
            <a:ext cx="123575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020C15-52C0-7BBA-6370-3B4FC5841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6302" y="1382316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4482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42874" y="610433"/>
            <a:ext cx="8575477" cy="693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2"/>
              </a:lnSpc>
              <a:buNone/>
            </a:pPr>
            <a:r>
              <a:rPr lang="en-US" sz="437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the Med Me Website</a:t>
            </a:r>
            <a:endParaRPr lang="en-US" sz="4370" dirty="0"/>
          </a:p>
        </p:txBody>
      </p:sp>
      <p:sp>
        <p:nvSpPr>
          <p:cNvPr id="5" name="Text 3"/>
          <p:cNvSpPr/>
          <p:nvPr/>
        </p:nvSpPr>
        <p:spPr>
          <a:xfrm>
            <a:off x="2042874" y="1748076"/>
            <a:ext cx="10544651" cy="1065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Med Me website serves as a centralized hub for all medical needs, featuring a simple and intuitive user interface. Users can access a wide range of medical services, from emergency response to booking doctor consultations and ordering medicines.</a:t>
            </a:r>
            <a:endParaRPr lang="en-US" sz="174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74" y="3063597"/>
            <a:ext cx="3292912" cy="203513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42874" y="5376148"/>
            <a:ext cx="3292912" cy="693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Quick Ambulance Services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2042874" y="6202918"/>
            <a:ext cx="3292912" cy="1421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Instantly dispatches emergency medical assistance to the user's location.</a:t>
            </a:r>
            <a:endParaRPr lang="en-US" sz="1748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85" y="3063597"/>
            <a:ext cx="3292912" cy="203513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8685" y="5376148"/>
            <a:ext cx="2219920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Quick Doctors</a:t>
            </a:r>
            <a:endParaRPr lang="en-US" sz="2185" dirty="0"/>
          </a:p>
        </p:txBody>
      </p:sp>
      <p:sp>
        <p:nvSpPr>
          <p:cNvPr id="11" name="Text 7"/>
          <p:cNvSpPr/>
          <p:nvPr/>
        </p:nvSpPr>
        <p:spPr>
          <a:xfrm>
            <a:off x="5668685" y="5856089"/>
            <a:ext cx="3292912" cy="1065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Connects users with qualified medical professionals for instant consultation.</a:t>
            </a:r>
            <a:endParaRPr lang="en-US" sz="1748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495" y="3063597"/>
            <a:ext cx="3293031" cy="203513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4495" y="5376148"/>
            <a:ext cx="2219920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Quick Medicines</a:t>
            </a:r>
            <a:endParaRPr lang="en-US" sz="2185" dirty="0"/>
          </a:p>
        </p:txBody>
      </p:sp>
      <p:sp>
        <p:nvSpPr>
          <p:cNvPr id="14" name="Text 9"/>
          <p:cNvSpPr/>
          <p:nvPr/>
        </p:nvSpPr>
        <p:spPr>
          <a:xfrm>
            <a:off x="9294495" y="5856089"/>
            <a:ext cx="3293031" cy="1421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Enables swift and convenient delivery of prescribed medications to the user’s doorstep.</a:t>
            </a:r>
            <a:endParaRPr lang="en-US" sz="174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Quick Ambulance Services: How It Works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477929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792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558" y="2693194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0099"/>
            <a:ext cx="34470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Requests Ambulance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051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 inputs location and requests immediate ambulance assistance.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156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538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031" y="4195524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024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Dispatch &amp; ETA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8284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Med Me dispatches the nearest ambulance with real-time tracking and ETA.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3929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1960" y="605325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0162"/>
            <a:ext cx="23476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Professional Care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Trained medical personnel provide timely and expert care and route to the user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0873"/>
            <a:ext cx="77357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Quick Doctors: How It 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70672"/>
            <a:ext cx="26952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Doctor Consultation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Users select the preferred doctor and book an instant consultation.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70672"/>
            <a:ext cx="2738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Virtual Appointment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400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Connects users with the doctor through a secure and seamless virtual interface.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Medical Advice &amp; Prescription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Doctors provide medical advice and prescribe necessary medication electronically.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27860"/>
            <a:ext cx="83019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Quick Medicines: How It Works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55488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177427"/>
            <a:ext cx="26674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Prescription Upload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65784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 uploads the prescription on the Med Me app or website.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955488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177427"/>
            <a:ext cx="24856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Medicine Selection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65784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Users choose from a range of available medicines and brands.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955488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177427"/>
            <a:ext cx="24117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Doorstep Delivery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Med Me ensures prompt delivery of the prescribed medicines to the user's doorstep.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66635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 of Using Med Me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467" y="3169444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Time-Efficient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Instant access to crucial medical services, eliminating long wait times.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5233" y="3169444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Seamless and hassle-free medical care at the user's fingertips.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5870" y="483274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43067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Reliable &amp; Trained Professionals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Access to certified medical professionals for accurate diagnosis and care.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4280" y="4832747"/>
            <a:ext cx="2038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Peace of Mind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Assurance of quick and efficient medical assistance in emergency situations.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9882"/>
            <a:ext cx="82090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Marketing Strategy for Med Me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859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510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Digital Campaigns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271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Utilizing online platforms for targeted digital marketing campaigns.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04859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1510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Social Media Presence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54271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Cultivating a strong social media presence to engage with users and promote services.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859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1510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Strategic Alliances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54271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Forging partnerships with medical institutions and healthcare facilities for mutual benefit.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048595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1510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Community Engagement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54271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Building a sense of community and trust through local events and initiatives.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408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PA7R1XX P4RX</cp:lastModifiedBy>
  <cp:revision>2</cp:revision>
  <dcterms:created xsi:type="dcterms:W3CDTF">2024-02-16T21:35:31Z</dcterms:created>
  <dcterms:modified xsi:type="dcterms:W3CDTF">2024-02-16T21:45:24Z</dcterms:modified>
</cp:coreProperties>
</file>